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52"/>
  </p:notesMasterIdLst>
  <p:sldIdLst>
    <p:sldId id="256" r:id="rId2"/>
    <p:sldId id="257" r:id="rId3"/>
    <p:sldId id="305" r:id="rId4"/>
    <p:sldId id="259" r:id="rId5"/>
    <p:sldId id="262" r:id="rId6"/>
    <p:sldId id="306" r:id="rId7"/>
    <p:sldId id="261" r:id="rId8"/>
    <p:sldId id="311" r:id="rId9"/>
    <p:sldId id="260" r:id="rId10"/>
    <p:sldId id="307" r:id="rId11"/>
    <p:sldId id="265" r:id="rId12"/>
    <p:sldId id="273" r:id="rId13"/>
    <p:sldId id="312" r:id="rId14"/>
    <p:sldId id="313" r:id="rId15"/>
    <p:sldId id="308" r:id="rId16"/>
    <p:sldId id="314" r:id="rId17"/>
    <p:sldId id="315" r:id="rId18"/>
    <p:sldId id="316" r:id="rId19"/>
    <p:sldId id="317" r:id="rId20"/>
    <p:sldId id="318" r:id="rId21"/>
    <p:sldId id="319" r:id="rId22"/>
    <p:sldId id="320" r:id="rId23"/>
    <p:sldId id="321" r:id="rId24"/>
    <p:sldId id="322" r:id="rId25"/>
    <p:sldId id="323" r:id="rId26"/>
    <p:sldId id="324" r:id="rId27"/>
    <p:sldId id="325" r:id="rId28"/>
    <p:sldId id="326" r:id="rId29"/>
    <p:sldId id="327" r:id="rId30"/>
    <p:sldId id="328" r:id="rId31"/>
    <p:sldId id="329" r:id="rId32"/>
    <p:sldId id="330" r:id="rId33"/>
    <p:sldId id="331" r:id="rId34"/>
    <p:sldId id="332" r:id="rId35"/>
    <p:sldId id="333" r:id="rId36"/>
    <p:sldId id="334" r:id="rId37"/>
    <p:sldId id="335" r:id="rId38"/>
    <p:sldId id="336" r:id="rId39"/>
    <p:sldId id="337" r:id="rId40"/>
    <p:sldId id="338" r:id="rId41"/>
    <p:sldId id="339" r:id="rId42"/>
    <p:sldId id="340" r:id="rId43"/>
    <p:sldId id="341" r:id="rId44"/>
    <p:sldId id="342" r:id="rId45"/>
    <p:sldId id="309" r:id="rId46"/>
    <p:sldId id="343" r:id="rId47"/>
    <p:sldId id="344" r:id="rId48"/>
    <p:sldId id="310" r:id="rId49"/>
    <p:sldId id="345" r:id="rId50"/>
    <p:sldId id="284" r:id="rId51"/>
  </p:sldIdLst>
  <p:sldSz cx="9144000" cy="5143500" type="screen16x9"/>
  <p:notesSz cx="6858000" cy="9144000"/>
  <p:embeddedFontLst>
    <p:embeddedFont>
      <p:font typeface="Fjalla One" panose="020B0604020202020204" charset="0"/>
      <p:regular r:id="rId53"/>
    </p:embeddedFont>
    <p:embeddedFont>
      <p:font typeface="Barlow Semi Condensed" panose="020B0604020202020204" charset="0"/>
      <p:regular r:id="rId54"/>
      <p:bold r:id="rId55"/>
      <p:italic r:id="rId56"/>
      <p:boldItalic r:id="rId57"/>
    </p:embeddedFont>
    <p:embeddedFont>
      <p:font typeface="Roboto Condensed Light" panose="02000000000000000000" pitchFamily="2" charset="0"/>
      <p:regular r:id="rId58"/>
      <p:italic r:id="rId59"/>
    </p:embeddedFont>
    <p:embeddedFont>
      <p:font typeface="Barlow Semi Condensed Medium" panose="020B0604020202020204" charset="0"/>
      <p:regular r:id="rId60"/>
      <p:bold r:id="rId61"/>
      <p:italic r:id="rId62"/>
      <p:boldItalic r:id="rId63"/>
    </p:embeddedFont>
    <p:embeddedFont>
      <p:font typeface="Barlow Semi Condensed Light" panose="020B0604020202020204" charset="0"/>
      <p:regular r:id="rId64"/>
      <p:bold r:id="rId65"/>
      <p:italic r:id="rId66"/>
      <p:boldItalic r:id="rId67"/>
    </p:embeddedFont>
    <p:embeddedFont>
      <p:font typeface="Roboto" panose="02000000000000000000" pitchFamily="2" charset="0"/>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7D5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5C00E89-C39A-4C6C-A66B-DBE836636E60}">
  <a:tblStyle styleId="{D5C00E89-C39A-4C6C-A66B-DBE836636E6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8" d="100"/>
          <a:sy n="118" d="100"/>
        </p:scale>
        <p:origin x="442"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1.fntdata"/><Relationship Id="rId68"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25556733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7733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4746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8714a43093_3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8714a43093_3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33335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0"/>
        <p:cNvGrpSpPr/>
        <p:nvPr/>
      </p:nvGrpSpPr>
      <p:grpSpPr>
        <a:xfrm>
          <a:off x="0" y="0"/>
          <a:ext cx="0" cy="0"/>
          <a:chOff x="0" y="0"/>
          <a:chExt cx="0" cy="0"/>
        </a:xfrm>
      </p:grpSpPr>
      <p:sp>
        <p:nvSpPr>
          <p:cNvPr id="2971" name="Google Shape;2971;g8714a43093_1_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2" name="Google Shape;2972;g8714a43093_1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4157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0"/>
        <p:cNvGrpSpPr/>
        <p:nvPr/>
      </p:nvGrpSpPr>
      <p:grpSpPr>
        <a:xfrm>
          <a:off x="0" y="0"/>
          <a:ext cx="0" cy="0"/>
          <a:chOff x="0" y="0"/>
          <a:chExt cx="0" cy="0"/>
        </a:xfrm>
      </p:grpSpPr>
      <p:sp>
        <p:nvSpPr>
          <p:cNvPr id="2971" name="Google Shape;2971;g8714a43093_1_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2" name="Google Shape;2972;g8714a43093_1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8252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0"/>
        <p:cNvGrpSpPr/>
        <p:nvPr/>
      </p:nvGrpSpPr>
      <p:grpSpPr>
        <a:xfrm>
          <a:off x="0" y="0"/>
          <a:ext cx="0" cy="0"/>
          <a:chOff x="0" y="0"/>
          <a:chExt cx="0" cy="0"/>
        </a:xfrm>
      </p:grpSpPr>
      <p:sp>
        <p:nvSpPr>
          <p:cNvPr id="2971" name="Google Shape;2971;g8714a43093_1_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2" name="Google Shape;2972;g8714a43093_1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05554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59469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6719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88910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26580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9101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6767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91712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77985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1594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49588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75175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70437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98689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89942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29066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103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07142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22449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83239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08067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2860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59354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12227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52979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27296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10243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9123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64314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83029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57650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74721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41533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21361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28304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0"/>
        <p:cNvGrpSpPr/>
        <p:nvPr/>
      </p:nvGrpSpPr>
      <p:grpSpPr>
        <a:xfrm>
          <a:off x="0" y="0"/>
          <a:ext cx="0" cy="0"/>
          <a:chOff x="0" y="0"/>
          <a:chExt cx="0" cy="0"/>
        </a:xfrm>
      </p:grpSpPr>
      <p:sp>
        <p:nvSpPr>
          <p:cNvPr id="2971" name="Google Shape;2971;g8714a43093_1_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2" name="Google Shape;2972;g8714a43093_1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63803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0"/>
        <p:cNvGrpSpPr/>
        <p:nvPr/>
      </p:nvGrpSpPr>
      <p:grpSpPr>
        <a:xfrm>
          <a:off x="0" y="0"/>
          <a:ext cx="0" cy="0"/>
          <a:chOff x="0" y="0"/>
          <a:chExt cx="0" cy="0"/>
        </a:xfrm>
      </p:grpSpPr>
      <p:sp>
        <p:nvSpPr>
          <p:cNvPr id="2971" name="Google Shape;2971;g8714a43093_1_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2" name="Google Shape;2972;g8714a43093_1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23273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24490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0"/>
        <p:cNvGrpSpPr/>
        <p:nvPr/>
      </p:nvGrpSpPr>
      <p:grpSpPr>
        <a:xfrm>
          <a:off x="0" y="0"/>
          <a:ext cx="0" cy="0"/>
          <a:chOff x="0" y="0"/>
          <a:chExt cx="0" cy="0"/>
        </a:xfrm>
      </p:grpSpPr>
      <p:sp>
        <p:nvSpPr>
          <p:cNvPr id="2971" name="Google Shape;2971;g8714a43093_1_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2" name="Google Shape;2972;g8714a43093_1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7246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61654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1"/>
        <p:cNvGrpSpPr/>
        <p:nvPr/>
      </p:nvGrpSpPr>
      <p:grpSpPr>
        <a:xfrm>
          <a:off x="0" y="0"/>
          <a:ext cx="0" cy="0"/>
          <a:chOff x="0" y="0"/>
          <a:chExt cx="0" cy="0"/>
        </a:xfrm>
      </p:grpSpPr>
      <p:sp>
        <p:nvSpPr>
          <p:cNvPr id="3602" name="Google Shape;3602;g8714a43093_5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3" name="Google Shape;3603;g8714a43093_5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0456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85401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71047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89609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3690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s://www.freepik.com/"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9" name="Google Shape;9;p2"/>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10" name="Google Shape;10;p2"/>
          <p:cNvCxnSpPr/>
          <p:nvPr/>
        </p:nvCxnSpPr>
        <p:spPr>
          <a:xfrm flipH="1">
            <a:off x="5827050" y="451300"/>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911"/>
        <p:cNvGrpSpPr/>
        <p:nvPr/>
      </p:nvGrpSpPr>
      <p:grpSpPr>
        <a:xfrm>
          <a:off x="0" y="0"/>
          <a:ext cx="0" cy="0"/>
          <a:chOff x="0" y="0"/>
          <a:chExt cx="0" cy="0"/>
        </a:xfrm>
      </p:grpSpPr>
      <p:sp>
        <p:nvSpPr>
          <p:cNvPr id="912" name="Google Shape;912;p19"/>
          <p:cNvSpPr txBox="1">
            <a:spLocks noGrp="1"/>
          </p:cNvSpPr>
          <p:nvPr>
            <p:ph type="title"/>
          </p:nvPr>
        </p:nvSpPr>
        <p:spPr>
          <a:xfrm>
            <a:off x="2105425" y="384048"/>
            <a:ext cx="4937700" cy="10791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4800"/>
            </a:lvl1pPr>
            <a:lvl2pPr lvl="1">
              <a:spcBef>
                <a:spcPts val="0"/>
              </a:spcBef>
              <a:spcAft>
                <a:spcPts val="0"/>
              </a:spcAft>
              <a:buNone/>
              <a:defRPr sz="4800"/>
            </a:lvl2pPr>
            <a:lvl3pPr lvl="2">
              <a:spcBef>
                <a:spcPts val="0"/>
              </a:spcBef>
              <a:spcAft>
                <a:spcPts val="0"/>
              </a:spcAft>
              <a:buNone/>
              <a:defRPr sz="4800"/>
            </a:lvl3pPr>
            <a:lvl4pPr lvl="3">
              <a:spcBef>
                <a:spcPts val="0"/>
              </a:spcBef>
              <a:spcAft>
                <a:spcPts val="0"/>
              </a:spcAft>
              <a:buNone/>
              <a:defRPr sz="4800"/>
            </a:lvl4pPr>
            <a:lvl5pPr lvl="4">
              <a:spcBef>
                <a:spcPts val="0"/>
              </a:spcBef>
              <a:spcAft>
                <a:spcPts val="0"/>
              </a:spcAft>
              <a:buNone/>
              <a:defRPr sz="4800"/>
            </a:lvl5pPr>
            <a:lvl6pPr lvl="5">
              <a:spcBef>
                <a:spcPts val="0"/>
              </a:spcBef>
              <a:spcAft>
                <a:spcPts val="0"/>
              </a:spcAft>
              <a:buNone/>
              <a:defRPr sz="4800"/>
            </a:lvl6pPr>
            <a:lvl7pPr lvl="6">
              <a:spcBef>
                <a:spcPts val="0"/>
              </a:spcBef>
              <a:spcAft>
                <a:spcPts val="0"/>
              </a:spcAft>
              <a:buNone/>
              <a:defRPr sz="4800"/>
            </a:lvl7pPr>
            <a:lvl8pPr lvl="7">
              <a:spcBef>
                <a:spcPts val="0"/>
              </a:spcBef>
              <a:spcAft>
                <a:spcPts val="0"/>
              </a:spcAft>
              <a:buNone/>
              <a:defRPr sz="4800"/>
            </a:lvl8pPr>
            <a:lvl9pPr lvl="8">
              <a:spcBef>
                <a:spcPts val="0"/>
              </a:spcBef>
              <a:spcAft>
                <a:spcPts val="0"/>
              </a:spcAft>
              <a:buNone/>
              <a:defRPr sz="4800"/>
            </a:lvl9pPr>
          </a:lstStyle>
          <a:p>
            <a:endParaRPr/>
          </a:p>
        </p:txBody>
      </p:sp>
      <p:sp>
        <p:nvSpPr>
          <p:cNvPr id="913" name="Google Shape;913;p19"/>
          <p:cNvSpPr txBox="1">
            <a:spLocks noGrp="1"/>
          </p:cNvSpPr>
          <p:nvPr>
            <p:ph type="subTitle" idx="1"/>
          </p:nvPr>
        </p:nvSpPr>
        <p:spPr>
          <a:xfrm>
            <a:off x="3017520" y="1709928"/>
            <a:ext cx="3099900" cy="1435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1600">
                <a:latin typeface="Barlow Semi Condensed"/>
                <a:ea typeface="Barlow Semi Condensed"/>
                <a:cs typeface="Barlow Semi Condensed"/>
                <a:sym typeface="Barlow Semi Condensed"/>
              </a:defRPr>
            </a:lvl1pPr>
            <a:lvl2pPr lvl="1">
              <a:spcBef>
                <a:spcPts val="0"/>
              </a:spcBef>
              <a:spcAft>
                <a:spcPts val="0"/>
              </a:spcAft>
              <a:buNone/>
              <a:defRPr>
                <a:latin typeface="Barlow Semi Condensed"/>
                <a:ea typeface="Barlow Semi Condensed"/>
                <a:cs typeface="Barlow Semi Condensed"/>
                <a:sym typeface="Barlow Semi Condensed"/>
              </a:defRPr>
            </a:lvl2pPr>
            <a:lvl3pPr lvl="2">
              <a:spcBef>
                <a:spcPts val="0"/>
              </a:spcBef>
              <a:spcAft>
                <a:spcPts val="0"/>
              </a:spcAft>
              <a:buNone/>
              <a:defRPr>
                <a:latin typeface="Barlow Semi Condensed"/>
                <a:ea typeface="Barlow Semi Condensed"/>
                <a:cs typeface="Barlow Semi Condensed"/>
                <a:sym typeface="Barlow Semi Condensed"/>
              </a:defRPr>
            </a:lvl3pPr>
            <a:lvl4pPr lvl="3">
              <a:spcBef>
                <a:spcPts val="0"/>
              </a:spcBef>
              <a:spcAft>
                <a:spcPts val="0"/>
              </a:spcAft>
              <a:buNone/>
              <a:defRPr>
                <a:latin typeface="Barlow Semi Condensed"/>
                <a:ea typeface="Barlow Semi Condensed"/>
                <a:cs typeface="Barlow Semi Condensed"/>
                <a:sym typeface="Barlow Semi Condensed"/>
              </a:defRPr>
            </a:lvl4pPr>
            <a:lvl5pPr lvl="4">
              <a:spcBef>
                <a:spcPts val="0"/>
              </a:spcBef>
              <a:spcAft>
                <a:spcPts val="0"/>
              </a:spcAft>
              <a:buNone/>
              <a:defRPr>
                <a:latin typeface="Barlow Semi Condensed"/>
                <a:ea typeface="Barlow Semi Condensed"/>
                <a:cs typeface="Barlow Semi Condensed"/>
                <a:sym typeface="Barlow Semi Condensed"/>
              </a:defRPr>
            </a:lvl5pPr>
            <a:lvl6pPr lvl="5">
              <a:spcBef>
                <a:spcPts val="0"/>
              </a:spcBef>
              <a:spcAft>
                <a:spcPts val="0"/>
              </a:spcAft>
              <a:buNone/>
              <a:defRPr>
                <a:latin typeface="Barlow Semi Condensed"/>
                <a:ea typeface="Barlow Semi Condensed"/>
                <a:cs typeface="Barlow Semi Condensed"/>
                <a:sym typeface="Barlow Semi Condensed"/>
              </a:defRPr>
            </a:lvl6pPr>
            <a:lvl7pPr lvl="6">
              <a:spcBef>
                <a:spcPts val="0"/>
              </a:spcBef>
              <a:spcAft>
                <a:spcPts val="0"/>
              </a:spcAft>
              <a:buNone/>
              <a:defRPr>
                <a:latin typeface="Barlow Semi Condensed"/>
                <a:ea typeface="Barlow Semi Condensed"/>
                <a:cs typeface="Barlow Semi Condensed"/>
                <a:sym typeface="Barlow Semi Condensed"/>
              </a:defRPr>
            </a:lvl7pPr>
            <a:lvl8pPr lvl="7">
              <a:spcBef>
                <a:spcPts val="0"/>
              </a:spcBef>
              <a:spcAft>
                <a:spcPts val="0"/>
              </a:spcAft>
              <a:buNone/>
              <a:defRPr>
                <a:latin typeface="Barlow Semi Condensed"/>
                <a:ea typeface="Barlow Semi Condensed"/>
                <a:cs typeface="Barlow Semi Condensed"/>
                <a:sym typeface="Barlow Semi Condensed"/>
              </a:defRPr>
            </a:lvl8pPr>
            <a:lvl9pPr lvl="8">
              <a:spcBef>
                <a:spcPts val="0"/>
              </a:spcBef>
              <a:spcAft>
                <a:spcPts val="0"/>
              </a:spcAft>
              <a:buNone/>
              <a:defRPr>
                <a:latin typeface="Barlow Semi Condensed"/>
                <a:ea typeface="Barlow Semi Condensed"/>
                <a:cs typeface="Barlow Semi Condensed"/>
                <a:sym typeface="Barlow Semi Condensed"/>
              </a:defRPr>
            </a:lvl9pPr>
          </a:lstStyle>
          <a:p>
            <a:endParaRPr/>
          </a:p>
        </p:txBody>
      </p:sp>
      <p:sp>
        <p:nvSpPr>
          <p:cNvPr id="914" name="Google Shape;914;p19"/>
          <p:cNvSpPr txBox="1"/>
          <p:nvPr/>
        </p:nvSpPr>
        <p:spPr>
          <a:xfrm>
            <a:off x="2489375" y="3664200"/>
            <a:ext cx="4161600" cy="762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chemeClr val="accent1"/>
                </a:solidFill>
                <a:latin typeface="Barlow Semi Condensed Medium"/>
                <a:ea typeface="Barlow Semi Condensed Medium"/>
                <a:cs typeface="Barlow Semi Condensed Medium"/>
                <a:sym typeface="Barlow Semi Condensed Medium"/>
              </a:rPr>
              <a:t>CREDITS:</a:t>
            </a:r>
            <a:r>
              <a:rPr lang="en" sz="1100">
                <a:solidFill>
                  <a:schemeClr val="dk2"/>
                </a:solidFill>
                <a:latin typeface="Barlow Semi Condensed"/>
                <a:ea typeface="Barlow Semi Condensed"/>
                <a:cs typeface="Barlow Semi Condensed"/>
                <a:sym typeface="Barlow Semi Condensed"/>
              </a:rPr>
              <a:t> This presentation template was created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xmlns:ahyp="http://schemas.microsoft.com/office/drawing/2018/hyperlinkcolor" xmlns="" val="tx"/>
                    </a:ext>
                  </a:extLst>
                </a:hlinkClick>
              </a:rPr>
              <a:t>Slidesgo</a:t>
            </a:r>
            <a:r>
              <a:rPr lang="en" sz="1100">
                <a:solidFill>
                  <a:schemeClr val="dk2"/>
                </a:solidFill>
                <a:latin typeface="Barlow Semi Condensed"/>
                <a:ea typeface="Barlow Semi Condensed"/>
                <a:cs typeface="Barlow Semi Condensed"/>
                <a:sym typeface="Barlow Semi Condensed"/>
              </a:rPr>
              <a:t>, including icons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xmlns:ahyp="http://schemas.microsoft.com/office/drawing/2018/hyperlinkcolor" xmlns="" val="tx"/>
                    </a:ext>
                  </a:extLst>
                </a:hlinkClick>
              </a:rPr>
              <a:t>Flaticon</a:t>
            </a:r>
            <a:r>
              <a:rPr lang="en" sz="1100">
                <a:solidFill>
                  <a:schemeClr val="dk2"/>
                </a:solidFill>
                <a:latin typeface="Barlow Semi Condensed"/>
                <a:ea typeface="Barlow Semi Condensed"/>
                <a:cs typeface="Barlow Semi Condensed"/>
                <a:sym typeface="Barlow Semi Condensed"/>
              </a:rPr>
              <a:t>, infographics &amp; images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xmlns:ahyp="http://schemas.microsoft.com/office/drawing/2018/hyperlinkcolor" xmlns="" val="tx"/>
                    </a:ext>
                  </a:extLst>
                </a:hlinkClick>
              </a:rPr>
              <a:t>Freepik</a:t>
            </a:r>
            <a:r>
              <a:rPr lang="en" sz="1100">
                <a:solidFill>
                  <a:schemeClr val="dk2"/>
                </a:solidFill>
                <a:latin typeface="Barlow Semi Condensed"/>
                <a:ea typeface="Barlow Semi Condensed"/>
                <a:cs typeface="Barlow Semi Condensed"/>
                <a:sym typeface="Barlow Semi Condensed"/>
              </a:rPr>
              <a:t> and illustrations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xmlns:ahyp="http://schemas.microsoft.com/office/drawing/2018/hyperlinkcolor" xmlns="" val="tx"/>
                    </a:ext>
                  </a:extLst>
                </a:hlinkClick>
              </a:rPr>
              <a:t>Stories</a:t>
            </a:r>
            <a:endParaRPr>
              <a:solidFill>
                <a:schemeClr val="dk2"/>
              </a:solidFill>
              <a:latin typeface="Barlow Semi Condensed Medium"/>
              <a:ea typeface="Barlow Semi Condensed Medium"/>
              <a:cs typeface="Barlow Semi Condensed Medium"/>
              <a:sym typeface="Barlow Semi Condensed Medium"/>
            </a:endParaRPr>
          </a:p>
          <a:p>
            <a:pPr marL="0" lvl="0" indent="0" algn="ctr" rtl="0">
              <a:spcBef>
                <a:spcPts val="0"/>
              </a:spcBef>
              <a:spcAft>
                <a:spcPts val="0"/>
              </a:spcAft>
              <a:buNone/>
            </a:pPr>
            <a:endParaRPr>
              <a:solidFill>
                <a:schemeClr val="dk2"/>
              </a:solidFill>
              <a:latin typeface="Barlow Semi Condensed"/>
              <a:ea typeface="Barlow Semi Condensed"/>
              <a:cs typeface="Barlow Semi Condensed"/>
              <a:sym typeface="Barlow Semi Condensed"/>
            </a:endParaRPr>
          </a:p>
        </p:txBody>
      </p:sp>
      <p:cxnSp>
        <p:nvCxnSpPr>
          <p:cNvPr id="915" name="Google Shape;915;p19"/>
          <p:cNvCxnSpPr/>
          <p:nvPr/>
        </p:nvCxnSpPr>
        <p:spPr>
          <a:xfrm rot="5400000">
            <a:off x="7269708" y="3324550"/>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916" name="Google Shape;916;p19"/>
          <p:cNvCxnSpPr/>
          <p:nvPr/>
        </p:nvCxnSpPr>
        <p:spPr>
          <a:xfrm rot="-5400000" flipH="1">
            <a:off x="7181408" y="2082400"/>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917" name="Google Shape;917;p19"/>
          <p:cNvCxnSpPr/>
          <p:nvPr/>
        </p:nvCxnSpPr>
        <p:spPr>
          <a:xfrm rot="5400000">
            <a:off x="7232433" y="736375"/>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19"/>
          <p:cNvCxnSpPr/>
          <p:nvPr/>
        </p:nvCxnSpPr>
        <p:spPr>
          <a:xfrm rot="5400000">
            <a:off x="8168433" y="-6660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919" name="Google Shape;919;p19"/>
          <p:cNvGrpSpPr/>
          <p:nvPr/>
        </p:nvGrpSpPr>
        <p:grpSpPr>
          <a:xfrm rot="5400000" flipH="1">
            <a:off x="7407333" y="1284925"/>
            <a:ext cx="581800" cy="582350"/>
            <a:chOff x="8064275" y="887850"/>
            <a:chExt cx="581800" cy="582350"/>
          </a:xfrm>
        </p:grpSpPr>
        <p:sp>
          <p:nvSpPr>
            <p:cNvPr id="920" name="Google Shape;920;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19"/>
          <p:cNvGrpSpPr/>
          <p:nvPr/>
        </p:nvGrpSpPr>
        <p:grpSpPr>
          <a:xfrm rot="5400000" flipH="1">
            <a:off x="7869720" y="2754200"/>
            <a:ext cx="292025" cy="292575"/>
            <a:chOff x="7353050" y="316275"/>
            <a:chExt cx="292025" cy="292575"/>
          </a:xfrm>
        </p:grpSpPr>
        <p:sp>
          <p:nvSpPr>
            <p:cNvPr id="927" name="Google Shape;927;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 name="Google Shape;931;p19"/>
          <p:cNvGrpSpPr/>
          <p:nvPr/>
        </p:nvGrpSpPr>
        <p:grpSpPr>
          <a:xfrm rot="5400000" flipH="1">
            <a:off x="8012458" y="178175"/>
            <a:ext cx="175000" cy="175000"/>
            <a:chOff x="8792300" y="321275"/>
            <a:chExt cx="175000" cy="175000"/>
          </a:xfrm>
        </p:grpSpPr>
        <p:sp>
          <p:nvSpPr>
            <p:cNvPr id="932" name="Google Shape;932;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19"/>
          <p:cNvGrpSpPr/>
          <p:nvPr/>
        </p:nvGrpSpPr>
        <p:grpSpPr>
          <a:xfrm rot="5400000">
            <a:off x="7551683" y="3879926"/>
            <a:ext cx="293111" cy="293388"/>
            <a:chOff x="3164039" y="430875"/>
            <a:chExt cx="293111" cy="293388"/>
          </a:xfrm>
        </p:grpSpPr>
        <p:sp>
          <p:nvSpPr>
            <p:cNvPr id="937" name="Google Shape;937;p19"/>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9"/>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9"/>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9"/>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9"/>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9"/>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19"/>
          <p:cNvGrpSpPr/>
          <p:nvPr/>
        </p:nvGrpSpPr>
        <p:grpSpPr>
          <a:xfrm rot="5400000" flipH="1">
            <a:off x="8259052" y="323144"/>
            <a:ext cx="175013" cy="27000"/>
            <a:chOff x="5662375" y="212375"/>
            <a:chExt cx="175013" cy="27000"/>
          </a:xfrm>
        </p:grpSpPr>
        <p:sp>
          <p:nvSpPr>
            <p:cNvPr id="944" name="Google Shape;94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47" name="Google Shape;947;p19"/>
          <p:cNvCxnSpPr/>
          <p:nvPr/>
        </p:nvCxnSpPr>
        <p:spPr>
          <a:xfrm rot="5400000" flipH="1">
            <a:off x="740850" y="2598325"/>
            <a:ext cx="1672500" cy="1260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19"/>
          <p:cNvCxnSpPr/>
          <p:nvPr/>
        </p:nvCxnSpPr>
        <p:spPr>
          <a:xfrm rot="-5400000">
            <a:off x="847100" y="355400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949" name="Google Shape;949;p19"/>
          <p:cNvCxnSpPr/>
          <p:nvPr/>
        </p:nvCxnSpPr>
        <p:spPr>
          <a:xfrm rot="5400000" flipH="1">
            <a:off x="1105775" y="4151250"/>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950" name="Google Shape;950;p19"/>
          <p:cNvGrpSpPr/>
          <p:nvPr/>
        </p:nvGrpSpPr>
        <p:grpSpPr>
          <a:xfrm rot="5400000">
            <a:off x="621475" y="4062025"/>
            <a:ext cx="581800" cy="582350"/>
            <a:chOff x="8064275" y="887850"/>
            <a:chExt cx="581800" cy="582350"/>
          </a:xfrm>
        </p:grpSpPr>
        <p:sp>
          <p:nvSpPr>
            <p:cNvPr id="951" name="Google Shape;951;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19"/>
          <p:cNvGrpSpPr/>
          <p:nvPr/>
        </p:nvGrpSpPr>
        <p:grpSpPr>
          <a:xfrm rot="5400000">
            <a:off x="1482825" y="3350800"/>
            <a:ext cx="292025" cy="292575"/>
            <a:chOff x="7353050" y="316275"/>
            <a:chExt cx="292025" cy="292575"/>
          </a:xfrm>
        </p:grpSpPr>
        <p:sp>
          <p:nvSpPr>
            <p:cNvPr id="958" name="Google Shape;958;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19"/>
          <p:cNvGrpSpPr/>
          <p:nvPr/>
        </p:nvGrpSpPr>
        <p:grpSpPr>
          <a:xfrm rot="5400000">
            <a:off x="1595125" y="4790325"/>
            <a:ext cx="175000" cy="175000"/>
            <a:chOff x="8792300" y="321275"/>
            <a:chExt cx="175000" cy="175000"/>
          </a:xfrm>
        </p:grpSpPr>
        <p:sp>
          <p:nvSpPr>
            <p:cNvPr id="963" name="Google Shape;963;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7" name="Google Shape;967;p19"/>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9"/>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9"/>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9"/>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9"/>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9"/>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3" name="Google Shape;973;p19"/>
          <p:cNvGrpSpPr/>
          <p:nvPr/>
        </p:nvGrpSpPr>
        <p:grpSpPr>
          <a:xfrm rot="5400000">
            <a:off x="1701119" y="1515381"/>
            <a:ext cx="175013" cy="27000"/>
            <a:chOff x="5662375" y="212375"/>
            <a:chExt cx="175013" cy="27000"/>
          </a:xfrm>
        </p:grpSpPr>
        <p:sp>
          <p:nvSpPr>
            <p:cNvPr id="974" name="Google Shape;97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19"/>
          <p:cNvGrpSpPr/>
          <p:nvPr/>
        </p:nvGrpSpPr>
        <p:grpSpPr>
          <a:xfrm rot="5400000">
            <a:off x="1819519" y="4562081"/>
            <a:ext cx="175013" cy="27000"/>
            <a:chOff x="5662375" y="212375"/>
            <a:chExt cx="175013" cy="27000"/>
          </a:xfrm>
        </p:grpSpPr>
        <p:sp>
          <p:nvSpPr>
            <p:cNvPr id="978" name="Google Shape;978;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 name="Google Shape;981;p19"/>
          <p:cNvGrpSpPr/>
          <p:nvPr/>
        </p:nvGrpSpPr>
        <p:grpSpPr>
          <a:xfrm rot="5400000">
            <a:off x="408594" y="4140781"/>
            <a:ext cx="175013" cy="27000"/>
            <a:chOff x="5662375" y="212375"/>
            <a:chExt cx="175013" cy="27000"/>
          </a:xfrm>
        </p:grpSpPr>
        <p:sp>
          <p:nvSpPr>
            <p:cNvPr id="982" name="Google Shape;982;p1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3">
  <p:cSld name="TITLE_AND_BODY_1">
    <p:spTree>
      <p:nvGrpSpPr>
        <p:cNvPr id="1" name="Shape 1139"/>
        <p:cNvGrpSpPr/>
        <p:nvPr/>
      </p:nvGrpSpPr>
      <p:grpSpPr>
        <a:xfrm>
          <a:off x="0" y="0"/>
          <a:ext cx="0" cy="0"/>
          <a:chOff x="0" y="0"/>
          <a:chExt cx="0" cy="0"/>
        </a:xfrm>
      </p:grpSpPr>
      <p:sp>
        <p:nvSpPr>
          <p:cNvPr id="1140" name="Google Shape;1140;p23"/>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41" name="Google Shape;1141;p23"/>
          <p:cNvSpPr txBox="1">
            <a:spLocks noGrp="1"/>
          </p:cNvSpPr>
          <p:nvPr>
            <p:ph type="body" idx="1"/>
          </p:nvPr>
        </p:nvSpPr>
        <p:spPr>
          <a:xfrm>
            <a:off x="714650" y="1152150"/>
            <a:ext cx="7705500" cy="3529500"/>
          </a:xfrm>
          <a:prstGeom prst="rect">
            <a:avLst/>
          </a:prstGeom>
          <a:noFill/>
          <a:ln>
            <a:noFill/>
          </a:ln>
        </p:spPr>
        <p:txBody>
          <a:bodyPr spcFirstLastPara="1" wrap="square" lIns="91425" tIns="91425" rIns="91425" bIns="91425" anchor="ctr" anchorCtr="0">
            <a:noAutofit/>
          </a:bodyPr>
          <a:lstStyle>
            <a:lvl1pPr marL="457200" lvl="0" indent="-304800" rtl="0">
              <a:spcBef>
                <a:spcPts val="0"/>
              </a:spcBef>
              <a:spcAft>
                <a:spcPts val="0"/>
              </a:spcAft>
              <a:buClr>
                <a:srgbClr val="434343"/>
              </a:buClr>
              <a:buSzPts val="1200"/>
              <a:buFont typeface="Barlow Semi Condensed Medium"/>
              <a:buAutoNum type="arabicPeriod"/>
              <a:defRPr sz="1200">
                <a:solidFill>
                  <a:schemeClr val="dk2"/>
                </a:solidFill>
                <a:latin typeface="Barlow Semi Condensed"/>
                <a:ea typeface="Barlow Semi Condensed"/>
                <a:cs typeface="Barlow Semi Condensed"/>
                <a:sym typeface="Barlow Semi Condensed"/>
              </a:defRPr>
            </a:lvl1pPr>
            <a:lvl2pPr marL="914400" lvl="1"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marL="1371600" lvl="2"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marL="1828800" lvl="3"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marL="2286000" lvl="4"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marL="2743200" lvl="5"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marL="3200400" lvl="6"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marL="3657600" lvl="7"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marL="4114800" lvl="8"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a:endParaRPr/>
          </a:p>
        </p:txBody>
      </p:sp>
      <p:cxnSp>
        <p:nvCxnSpPr>
          <p:cNvPr id="1142" name="Google Shape;1142;p23"/>
          <p:cNvCxnSpPr/>
          <p:nvPr/>
        </p:nvCxnSpPr>
        <p:spPr>
          <a:xfrm rot="10800000">
            <a:off x="303000" y="3359375"/>
            <a:ext cx="151800" cy="957300"/>
          </a:xfrm>
          <a:prstGeom prst="straightConnector1">
            <a:avLst/>
          </a:prstGeom>
          <a:noFill/>
          <a:ln w="9525" cap="flat" cmpd="sng">
            <a:solidFill>
              <a:schemeClr val="dk1"/>
            </a:solidFill>
            <a:prstDash val="solid"/>
            <a:round/>
            <a:headEnd type="none" w="med" len="med"/>
            <a:tailEnd type="none" w="med" len="med"/>
          </a:ln>
        </p:spPr>
      </p:cxnSp>
      <p:cxnSp>
        <p:nvCxnSpPr>
          <p:cNvPr id="1143" name="Google Shape;1143;p23"/>
          <p:cNvCxnSpPr/>
          <p:nvPr/>
        </p:nvCxnSpPr>
        <p:spPr>
          <a:xfrm rot="10800000" flipH="1">
            <a:off x="0" y="4332550"/>
            <a:ext cx="446700" cy="663900"/>
          </a:xfrm>
          <a:prstGeom prst="straightConnector1">
            <a:avLst/>
          </a:prstGeom>
          <a:noFill/>
          <a:ln w="9525" cap="flat" cmpd="sng">
            <a:solidFill>
              <a:schemeClr val="dk1"/>
            </a:solidFill>
            <a:prstDash val="solid"/>
            <a:round/>
            <a:headEnd type="none" w="med" len="med"/>
            <a:tailEnd type="none" w="med" len="med"/>
          </a:ln>
        </p:spPr>
      </p:cxnSp>
      <p:grpSp>
        <p:nvGrpSpPr>
          <p:cNvPr id="1144" name="Google Shape;1144;p23"/>
          <p:cNvGrpSpPr/>
          <p:nvPr/>
        </p:nvGrpSpPr>
        <p:grpSpPr>
          <a:xfrm flipH="1">
            <a:off x="300738" y="4167800"/>
            <a:ext cx="292025" cy="292575"/>
            <a:chOff x="7353050" y="316275"/>
            <a:chExt cx="292025" cy="292575"/>
          </a:xfrm>
        </p:grpSpPr>
        <p:sp>
          <p:nvSpPr>
            <p:cNvPr id="1145" name="Google Shape;1145;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23"/>
          <p:cNvGrpSpPr/>
          <p:nvPr/>
        </p:nvGrpSpPr>
        <p:grpSpPr>
          <a:xfrm>
            <a:off x="148789" y="3224300"/>
            <a:ext cx="293111" cy="293388"/>
            <a:chOff x="3164039" y="430875"/>
            <a:chExt cx="293111" cy="293388"/>
          </a:xfrm>
        </p:grpSpPr>
        <p:sp>
          <p:nvSpPr>
            <p:cNvPr id="1150" name="Google Shape;1150;p23"/>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3"/>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3"/>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3"/>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3"/>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3"/>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56" name="Google Shape;1156;p23"/>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1157" name="Google Shape;1157;p23"/>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1158" name="Google Shape;1158;p23"/>
          <p:cNvGrpSpPr/>
          <p:nvPr/>
        </p:nvGrpSpPr>
        <p:grpSpPr>
          <a:xfrm>
            <a:off x="8064275" y="526925"/>
            <a:ext cx="581800" cy="582350"/>
            <a:chOff x="8064275" y="887850"/>
            <a:chExt cx="581800" cy="582350"/>
          </a:xfrm>
        </p:grpSpPr>
        <p:sp>
          <p:nvSpPr>
            <p:cNvPr id="1159" name="Google Shape;1159;p2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 name="Google Shape;1165;p23"/>
          <p:cNvGrpSpPr/>
          <p:nvPr/>
        </p:nvGrpSpPr>
        <p:grpSpPr>
          <a:xfrm>
            <a:off x="7033875" y="170875"/>
            <a:ext cx="292025" cy="292575"/>
            <a:chOff x="7353050" y="316275"/>
            <a:chExt cx="292025" cy="292575"/>
          </a:xfrm>
        </p:grpSpPr>
        <p:sp>
          <p:nvSpPr>
            <p:cNvPr id="1166" name="Google Shape;1166;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23"/>
          <p:cNvGrpSpPr/>
          <p:nvPr/>
        </p:nvGrpSpPr>
        <p:grpSpPr>
          <a:xfrm>
            <a:off x="8757950" y="229650"/>
            <a:ext cx="175000" cy="175000"/>
            <a:chOff x="8792300" y="321275"/>
            <a:chExt cx="175000" cy="175000"/>
          </a:xfrm>
        </p:grpSpPr>
        <p:sp>
          <p:nvSpPr>
            <p:cNvPr id="1171" name="Google Shape;1171;p2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23"/>
          <p:cNvGrpSpPr/>
          <p:nvPr/>
        </p:nvGrpSpPr>
        <p:grpSpPr>
          <a:xfrm>
            <a:off x="8490050" y="170875"/>
            <a:ext cx="175013" cy="27000"/>
            <a:chOff x="5662375" y="212375"/>
            <a:chExt cx="175013" cy="27000"/>
          </a:xfrm>
        </p:grpSpPr>
        <p:sp>
          <p:nvSpPr>
            <p:cNvPr id="1176" name="Google Shape;1176;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23"/>
          <p:cNvGrpSpPr/>
          <p:nvPr/>
        </p:nvGrpSpPr>
        <p:grpSpPr>
          <a:xfrm>
            <a:off x="7916350" y="1124600"/>
            <a:ext cx="175013" cy="27000"/>
            <a:chOff x="5662375" y="212375"/>
            <a:chExt cx="175013" cy="27000"/>
          </a:xfrm>
        </p:grpSpPr>
        <p:sp>
          <p:nvSpPr>
            <p:cNvPr id="1180" name="Google Shape;1180;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7232433" y="736375"/>
            <a:ext cx="1332000" cy="3921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8168433" y="-66600"/>
            <a:ext cx="273900" cy="4071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7407333" y="1284925"/>
            <a:ext cx="581800" cy="582350"/>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27"/>
          <p:cNvGrpSpPr/>
          <p:nvPr/>
        </p:nvGrpSpPr>
        <p:grpSpPr>
          <a:xfrm rot="5400000" flipH="1">
            <a:off x="7869720" y="2754200"/>
            <a:ext cx="292025" cy="292575"/>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27"/>
          <p:cNvGrpSpPr/>
          <p:nvPr/>
        </p:nvGrpSpPr>
        <p:grpSpPr>
          <a:xfrm rot="5400000" flipH="1">
            <a:off x="8012458" y="178175"/>
            <a:ext cx="175000" cy="175000"/>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7"/>
          <p:cNvGrpSpPr/>
          <p:nvPr/>
        </p:nvGrpSpPr>
        <p:grpSpPr>
          <a:xfrm rot="5400000" flipH="1">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9" name="Google Shape;1359;p27"/>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847100" y="3554000"/>
            <a:ext cx="829500" cy="7434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2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chemeClr val="dk2"/>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 name="Google Shape;48;p3"/>
          <p:cNvSpPr txBox="1">
            <a:spLocks noGrp="1"/>
          </p:cNvSpPr>
          <p:nvPr>
            <p:ph type="title" idx="2" hasCustomPrompt="1"/>
          </p:nvPr>
        </p:nvSpPr>
        <p:spPr>
          <a:xfrm>
            <a:off x="2971800" y="1161288"/>
            <a:ext cx="2967600" cy="106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9" name="Google Shape;49;p3"/>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 name="Google Shape;69;p3"/>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3" name="Google Shape;103;p3"/>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3"/>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05" name="Google Shape;105;p3"/>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9"/>
        <p:cNvGrpSpPr/>
        <p:nvPr/>
      </p:nvGrpSpPr>
      <p:grpSpPr>
        <a:xfrm>
          <a:off x="0" y="0"/>
          <a:ext cx="0" cy="0"/>
          <a:chOff x="0" y="0"/>
          <a:chExt cx="0" cy="0"/>
        </a:xfrm>
      </p:grpSpPr>
      <p:sp>
        <p:nvSpPr>
          <p:cNvPr id="110" name="Google Shape;110;p4"/>
          <p:cNvSpPr txBox="1">
            <a:spLocks noGrp="1"/>
          </p:cNvSpPr>
          <p:nvPr>
            <p:ph type="subTitle" idx="1"/>
          </p:nvPr>
        </p:nvSpPr>
        <p:spPr>
          <a:xfrm>
            <a:off x="2167128" y="3054096"/>
            <a:ext cx="4809600" cy="1134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grpSp>
        <p:nvGrpSpPr>
          <p:cNvPr id="111" name="Google Shape;111;p4"/>
          <p:cNvGrpSpPr/>
          <p:nvPr/>
        </p:nvGrpSpPr>
        <p:grpSpPr>
          <a:xfrm>
            <a:off x="4484494" y="4433000"/>
            <a:ext cx="175013" cy="27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4"/>
          <p:cNvSpPr txBox="1">
            <a:spLocks noGrp="1"/>
          </p:cNvSpPr>
          <p:nvPr>
            <p:ph type="title"/>
          </p:nvPr>
        </p:nvSpPr>
        <p:spPr>
          <a:xfrm>
            <a:off x="2167128" y="2478024"/>
            <a:ext cx="48096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16" name="Google Shape;116;p4"/>
          <p:cNvGrpSpPr/>
          <p:nvPr/>
        </p:nvGrpSpPr>
        <p:grpSpPr>
          <a:xfrm>
            <a:off x="432850" y="0"/>
            <a:ext cx="8278300" cy="5165700"/>
            <a:chOff x="432850" y="0"/>
            <a:chExt cx="8278300" cy="5165700"/>
          </a:xfrm>
        </p:grpSpPr>
        <p:cxnSp>
          <p:nvCxnSpPr>
            <p:cNvPr id="117" name="Google Shape;117;p4"/>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 name="Google Shape;135;p4"/>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9" name="Google Shape;169;p4"/>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70" name="Google Shape;170;p4"/>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71" name="Google Shape;171;p4"/>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3"/>
        <p:cNvGrpSpPr/>
        <p:nvPr/>
      </p:nvGrpSpPr>
      <p:grpSpPr>
        <a:xfrm>
          <a:off x="0" y="0"/>
          <a:ext cx="0" cy="0"/>
          <a:chOff x="0" y="0"/>
          <a:chExt cx="0" cy="0"/>
        </a:xfrm>
      </p:grpSpPr>
      <p:sp>
        <p:nvSpPr>
          <p:cNvPr id="304" name="Google Shape;304;p7"/>
          <p:cNvSpPr txBox="1">
            <a:spLocks noGrp="1"/>
          </p:cNvSpPr>
          <p:nvPr>
            <p:ph type="subTitle" idx="1"/>
          </p:nvPr>
        </p:nvSpPr>
        <p:spPr>
          <a:xfrm>
            <a:off x="804672" y="1984248"/>
            <a:ext cx="3291900" cy="1371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9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9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9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9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9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9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9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9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900">
                <a:solidFill>
                  <a:schemeClr val="dk2"/>
                </a:solidFill>
                <a:latin typeface="Barlow Semi Condensed"/>
                <a:ea typeface="Barlow Semi Condensed"/>
                <a:cs typeface="Barlow Semi Condensed"/>
                <a:sym typeface="Barlow Semi Condensed"/>
              </a:defRPr>
            </a:lvl9pPr>
          </a:lstStyle>
          <a:p>
            <a:endParaRPr/>
          </a:p>
        </p:txBody>
      </p:sp>
      <p:sp>
        <p:nvSpPr>
          <p:cNvPr id="305" name="Google Shape;305;p7"/>
          <p:cNvSpPr txBox="1">
            <a:spLocks noGrp="1"/>
          </p:cNvSpPr>
          <p:nvPr>
            <p:ph type="title"/>
          </p:nvPr>
        </p:nvSpPr>
        <p:spPr>
          <a:xfrm>
            <a:off x="804672" y="3319272"/>
            <a:ext cx="3291900" cy="4023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306" name="Google Shape;306;p7"/>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307" name="Google Shape;307;p7"/>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308" name="Google Shape;308;p7"/>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309" name="Google Shape;309;p7"/>
          <p:cNvGrpSpPr/>
          <p:nvPr/>
        </p:nvGrpSpPr>
        <p:grpSpPr>
          <a:xfrm flipH="1">
            <a:off x="499400" y="959675"/>
            <a:ext cx="581800" cy="582350"/>
            <a:chOff x="8064275" y="887850"/>
            <a:chExt cx="581800" cy="582350"/>
          </a:xfrm>
        </p:grpSpPr>
        <p:sp>
          <p:nvSpPr>
            <p:cNvPr id="310" name="Google Shape;310;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7"/>
          <p:cNvGrpSpPr/>
          <p:nvPr/>
        </p:nvGrpSpPr>
        <p:grpSpPr>
          <a:xfrm flipH="1">
            <a:off x="1500400" y="388100"/>
            <a:ext cx="292025" cy="292575"/>
            <a:chOff x="7353050" y="316275"/>
            <a:chExt cx="292025" cy="292575"/>
          </a:xfrm>
        </p:grpSpPr>
        <p:sp>
          <p:nvSpPr>
            <p:cNvPr id="317" name="Google Shape;317;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7"/>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7"/>
          <p:cNvGrpSpPr/>
          <p:nvPr/>
        </p:nvGrpSpPr>
        <p:grpSpPr>
          <a:xfrm flipH="1">
            <a:off x="3527112" y="361100"/>
            <a:ext cx="175013" cy="27000"/>
            <a:chOff x="5662375" y="212375"/>
            <a:chExt cx="175013" cy="27000"/>
          </a:xfrm>
        </p:grpSpPr>
        <p:sp>
          <p:nvSpPr>
            <p:cNvPr id="328" name="Google Shape;328;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7"/>
          <p:cNvGrpSpPr/>
          <p:nvPr/>
        </p:nvGrpSpPr>
        <p:grpSpPr>
          <a:xfrm flipH="1">
            <a:off x="480412" y="242700"/>
            <a:ext cx="175013" cy="27000"/>
            <a:chOff x="5662375" y="212375"/>
            <a:chExt cx="175013" cy="27000"/>
          </a:xfrm>
        </p:grpSpPr>
        <p:sp>
          <p:nvSpPr>
            <p:cNvPr id="332" name="Google Shape;332;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335;p7"/>
          <p:cNvGrpSpPr/>
          <p:nvPr/>
        </p:nvGrpSpPr>
        <p:grpSpPr>
          <a:xfrm flipH="1">
            <a:off x="901712" y="1653625"/>
            <a:ext cx="175013" cy="27000"/>
            <a:chOff x="5662375" y="212375"/>
            <a:chExt cx="175013" cy="27000"/>
          </a:xfrm>
        </p:grpSpPr>
        <p:sp>
          <p:nvSpPr>
            <p:cNvPr id="336" name="Google Shape;336;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9" name="Google Shape;339;p7"/>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340" name="Google Shape;340;p7"/>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341" name="Google Shape;341;p7"/>
          <p:cNvGrpSpPr/>
          <p:nvPr/>
        </p:nvGrpSpPr>
        <p:grpSpPr>
          <a:xfrm rot="10800000">
            <a:off x="499400" y="3940925"/>
            <a:ext cx="581800" cy="582350"/>
            <a:chOff x="8064275" y="887850"/>
            <a:chExt cx="581800" cy="582350"/>
          </a:xfrm>
        </p:grpSpPr>
        <p:sp>
          <p:nvSpPr>
            <p:cNvPr id="342" name="Google Shape;342;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7"/>
          <p:cNvGrpSpPr/>
          <p:nvPr/>
        </p:nvGrpSpPr>
        <p:grpSpPr>
          <a:xfrm rot="10800000">
            <a:off x="1819575" y="4586750"/>
            <a:ext cx="292025" cy="292575"/>
            <a:chOff x="7353050" y="316275"/>
            <a:chExt cx="292025" cy="292575"/>
          </a:xfrm>
        </p:grpSpPr>
        <p:sp>
          <p:nvSpPr>
            <p:cNvPr id="349" name="Google Shape;349;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7"/>
          <p:cNvGrpSpPr/>
          <p:nvPr/>
        </p:nvGrpSpPr>
        <p:grpSpPr>
          <a:xfrm rot="10800000">
            <a:off x="212525" y="4645550"/>
            <a:ext cx="175000" cy="175000"/>
            <a:chOff x="8792300" y="321275"/>
            <a:chExt cx="175000" cy="175000"/>
          </a:xfrm>
        </p:grpSpPr>
        <p:sp>
          <p:nvSpPr>
            <p:cNvPr id="354" name="Google Shape;354;p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7"/>
          <p:cNvGrpSpPr/>
          <p:nvPr/>
        </p:nvGrpSpPr>
        <p:grpSpPr>
          <a:xfrm rot="10800000">
            <a:off x="480412" y="4852325"/>
            <a:ext cx="175013" cy="27000"/>
            <a:chOff x="5662375" y="212375"/>
            <a:chExt cx="175013" cy="27000"/>
          </a:xfrm>
        </p:grpSpPr>
        <p:sp>
          <p:nvSpPr>
            <p:cNvPr id="359" name="Google Shape;359;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7"/>
          <p:cNvGrpSpPr/>
          <p:nvPr/>
        </p:nvGrpSpPr>
        <p:grpSpPr>
          <a:xfrm rot="10800000">
            <a:off x="1054112" y="3898600"/>
            <a:ext cx="175013" cy="27000"/>
            <a:chOff x="5662375" y="212375"/>
            <a:chExt cx="175013" cy="27000"/>
          </a:xfrm>
        </p:grpSpPr>
        <p:sp>
          <p:nvSpPr>
            <p:cNvPr id="363" name="Google Shape;363;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0" name="Google Shape;440;p9"/>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914400" lvl="1"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371600" lvl="2"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1828800" lvl="3"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2286000" lvl="4"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2743200" lvl="5"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3200400" lvl="6"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3657600" lvl="7"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4114800" lvl="8"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cxnSp>
        <p:nvCxnSpPr>
          <p:cNvPr id="441" name="Google Shape;441;p9"/>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9"/>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9"/>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4" name="Google Shape;474;p9"/>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9"/>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of text">
  <p:cSld name="CUSTOM_1">
    <p:spTree>
      <p:nvGrpSpPr>
        <p:cNvPr id="1" name="Shape 637"/>
        <p:cNvGrpSpPr/>
        <p:nvPr/>
      </p:nvGrpSpPr>
      <p:grpSpPr>
        <a:xfrm>
          <a:off x="0" y="0"/>
          <a:ext cx="0" cy="0"/>
          <a:chOff x="0" y="0"/>
          <a:chExt cx="0" cy="0"/>
        </a:xfrm>
      </p:grpSpPr>
      <p:sp>
        <p:nvSpPr>
          <p:cNvPr id="638" name="Google Shape;638;p14"/>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39" name="Google Shape;639;p14"/>
          <p:cNvSpPr txBox="1">
            <a:spLocks noGrp="1"/>
          </p:cNvSpPr>
          <p:nvPr>
            <p:ph type="subTitle" idx="1"/>
          </p:nvPr>
        </p:nvSpPr>
        <p:spPr>
          <a:xfrm>
            <a:off x="3694176"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0" name="Google Shape;640;p14"/>
          <p:cNvSpPr txBox="1">
            <a:spLocks noGrp="1"/>
          </p:cNvSpPr>
          <p:nvPr>
            <p:ph type="subTitle" idx="2"/>
          </p:nvPr>
        </p:nvSpPr>
        <p:spPr>
          <a:xfrm>
            <a:off x="1024128"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1" name="Google Shape;641;p14"/>
          <p:cNvSpPr txBox="1">
            <a:spLocks noGrp="1"/>
          </p:cNvSpPr>
          <p:nvPr>
            <p:ph type="subTitle" idx="3"/>
          </p:nvPr>
        </p:nvSpPr>
        <p:spPr>
          <a:xfrm>
            <a:off x="6355080"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2" name="Google Shape;642;p14"/>
          <p:cNvSpPr txBox="1">
            <a:spLocks noGrp="1"/>
          </p:cNvSpPr>
          <p:nvPr>
            <p:ph type="subTitle" idx="4"/>
          </p:nvPr>
        </p:nvSpPr>
        <p:spPr>
          <a:xfrm>
            <a:off x="3694176"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3" name="Google Shape;643;p14"/>
          <p:cNvSpPr txBox="1">
            <a:spLocks noGrp="1"/>
          </p:cNvSpPr>
          <p:nvPr>
            <p:ph type="subTitle" idx="5"/>
          </p:nvPr>
        </p:nvSpPr>
        <p:spPr>
          <a:xfrm>
            <a:off x="1024128"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4" name="Google Shape;644;p14"/>
          <p:cNvSpPr txBox="1">
            <a:spLocks noGrp="1"/>
          </p:cNvSpPr>
          <p:nvPr>
            <p:ph type="subTitle" idx="6"/>
          </p:nvPr>
        </p:nvSpPr>
        <p:spPr>
          <a:xfrm>
            <a:off x="6355080"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645" name="Google Shape;645;p14"/>
          <p:cNvGrpSpPr/>
          <p:nvPr/>
        </p:nvGrpSpPr>
        <p:grpSpPr>
          <a:xfrm>
            <a:off x="261711" y="-1158"/>
            <a:ext cx="8550326" cy="3981600"/>
            <a:chOff x="261711" y="-1158"/>
            <a:chExt cx="8550326" cy="3981600"/>
          </a:xfrm>
        </p:grpSpPr>
        <p:cxnSp>
          <p:nvCxnSpPr>
            <p:cNvPr id="646" name="Google Shape;646;p14"/>
            <p:cNvCxnSpPr/>
            <p:nvPr/>
          </p:nvCxnSpPr>
          <p:spPr>
            <a:xfrm>
              <a:off x="515925" y="-1158"/>
              <a:ext cx="0" cy="3981600"/>
            </a:xfrm>
            <a:prstGeom prst="straightConnector1">
              <a:avLst/>
            </a:prstGeom>
            <a:noFill/>
            <a:ln w="9525" cap="flat" cmpd="sng">
              <a:solidFill>
                <a:schemeClr val="dk1"/>
              </a:solidFill>
              <a:prstDash val="solid"/>
              <a:round/>
              <a:headEnd type="none" w="med" len="med"/>
              <a:tailEnd type="none" w="med" len="med"/>
            </a:ln>
          </p:spPr>
        </p:cxnSp>
        <p:cxnSp>
          <p:nvCxnSpPr>
            <p:cNvPr id="647" name="Google Shape;647;p14"/>
            <p:cNvCxnSpPr/>
            <p:nvPr/>
          </p:nvCxnSpPr>
          <p:spPr>
            <a:xfrm>
              <a:off x="8666025" y="-1158"/>
              <a:ext cx="0" cy="1902000"/>
            </a:xfrm>
            <a:prstGeom prst="straightConnector1">
              <a:avLst/>
            </a:prstGeom>
            <a:noFill/>
            <a:ln w="9525" cap="flat" cmpd="sng">
              <a:solidFill>
                <a:schemeClr val="dk1"/>
              </a:solidFill>
              <a:prstDash val="solid"/>
              <a:round/>
              <a:headEnd type="none" w="med" len="med"/>
              <a:tailEnd type="none" w="med" len="med"/>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Four columns of text">
  <p:cSld name="CUSTOM_2">
    <p:spTree>
      <p:nvGrpSpPr>
        <p:cNvPr id="1" name="Shape 665"/>
        <p:cNvGrpSpPr/>
        <p:nvPr/>
      </p:nvGrpSpPr>
      <p:grpSpPr>
        <a:xfrm>
          <a:off x="0" y="0"/>
          <a:ext cx="0" cy="0"/>
          <a:chOff x="0" y="0"/>
          <a:chExt cx="0" cy="0"/>
        </a:xfrm>
      </p:grpSpPr>
      <p:sp>
        <p:nvSpPr>
          <p:cNvPr id="666" name="Google Shape;666;p15"/>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67" name="Google Shape;667;p15"/>
          <p:cNvSpPr txBox="1">
            <a:spLocks noGrp="1"/>
          </p:cNvSpPr>
          <p:nvPr>
            <p:ph type="subTitle" idx="1"/>
          </p:nvPr>
        </p:nvSpPr>
        <p:spPr>
          <a:xfrm>
            <a:off x="1709928" y="1545336"/>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68" name="Google Shape;668;p15"/>
          <p:cNvSpPr txBox="1">
            <a:spLocks noGrp="1"/>
          </p:cNvSpPr>
          <p:nvPr>
            <p:ph type="subTitle" idx="2"/>
          </p:nvPr>
        </p:nvSpPr>
        <p:spPr>
          <a:xfrm>
            <a:off x="1709928" y="1938528"/>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69" name="Google Shape;669;p15"/>
          <p:cNvSpPr txBox="1">
            <a:spLocks noGrp="1"/>
          </p:cNvSpPr>
          <p:nvPr>
            <p:ph type="subTitle" idx="3"/>
          </p:nvPr>
        </p:nvSpPr>
        <p:spPr>
          <a:xfrm>
            <a:off x="5468112" y="1545336"/>
            <a:ext cx="19476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0" name="Google Shape;670;p15"/>
          <p:cNvSpPr txBox="1">
            <a:spLocks noGrp="1"/>
          </p:cNvSpPr>
          <p:nvPr>
            <p:ph type="subTitle" idx="4"/>
          </p:nvPr>
        </p:nvSpPr>
        <p:spPr>
          <a:xfrm>
            <a:off x="5468112" y="1938528"/>
            <a:ext cx="19476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1" name="Google Shape;671;p15"/>
          <p:cNvSpPr txBox="1">
            <a:spLocks noGrp="1"/>
          </p:cNvSpPr>
          <p:nvPr>
            <p:ph type="subTitle" idx="5"/>
          </p:nvPr>
        </p:nvSpPr>
        <p:spPr>
          <a:xfrm>
            <a:off x="2825496" y="3200400"/>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2" name="Google Shape;672;p15"/>
          <p:cNvSpPr txBox="1">
            <a:spLocks noGrp="1"/>
          </p:cNvSpPr>
          <p:nvPr>
            <p:ph type="subTitle" idx="6"/>
          </p:nvPr>
        </p:nvSpPr>
        <p:spPr>
          <a:xfrm>
            <a:off x="2825496" y="3593592"/>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3" name="Google Shape;673;p15"/>
          <p:cNvSpPr txBox="1">
            <a:spLocks noGrp="1"/>
          </p:cNvSpPr>
          <p:nvPr>
            <p:ph type="subTitle" idx="7"/>
          </p:nvPr>
        </p:nvSpPr>
        <p:spPr>
          <a:xfrm>
            <a:off x="6464808" y="3200400"/>
            <a:ext cx="19935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4" name="Google Shape;674;p15"/>
          <p:cNvSpPr txBox="1">
            <a:spLocks noGrp="1"/>
          </p:cNvSpPr>
          <p:nvPr>
            <p:ph type="subTitle" idx="8"/>
          </p:nvPr>
        </p:nvSpPr>
        <p:spPr>
          <a:xfrm>
            <a:off x="6464808" y="3593592"/>
            <a:ext cx="19935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cxnSp>
        <p:nvCxnSpPr>
          <p:cNvPr id="675" name="Google Shape;675;p15"/>
          <p:cNvCxnSpPr/>
          <p:nvPr/>
        </p:nvCxnSpPr>
        <p:spPr>
          <a:xfrm rot="10800000">
            <a:off x="8109000"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676" name="Google Shape;676;p15"/>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677" name="Google Shape;677;p15"/>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4" name="Google Shape;694;p15"/>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ix columns of text">
  <p:cSld name="CUSTOM_8">
    <p:spTree>
      <p:nvGrpSpPr>
        <p:cNvPr id="1" name="Shape 760"/>
        <p:cNvGrpSpPr/>
        <p:nvPr/>
      </p:nvGrpSpPr>
      <p:grpSpPr>
        <a:xfrm>
          <a:off x="0" y="0"/>
          <a:ext cx="0" cy="0"/>
          <a:chOff x="0" y="0"/>
          <a:chExt cx="0" cy="0"/>
        </a:xfrm>
      </p:grpSpPr>
      <p:sp>
        <p:nvSpPr>
          <p:cNvPr id="761" name="Google Shape;761;p17"/>
          <p:cNvSpPr txBox="1">
            <a:spLocks noGrp="1"/>
          </p:cNvSpPr>
          <p:nvPr>
            <p:ph type="title"/>
          </p:nvPr>
        </p:nvSpPr>
        <p:spPr>
          <a:xfrm>
            <a:off x="3090672" y="338328"/>
            <a:ext cx="2962800" cy="5760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762" name="Google Shape;762;p17"/>
          <p:cNvSpPr txBox="1">
            <a:spLocks noGrp="1"/>
          </p:cNvSpPr>
          <p:nvPr>
            <p:ph type="subTitle" idx="1"/>
          </p:nvPr>
        </p:nvSpPr>
        <p:spPr>
          <a:xfrm>
            <a:off x="1522425" y="1588336"/>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3" name="Google Shape;763;p17"/>
          <p:cNvSpPr txBox="1">
            <a:spLocks noGrp="1"/>
          </p:cNvSpPr>
          <p:nvPr>
            <p:ph type="subTitle" idx="2"/>
          </p:nvPr>
        </p:nvSpPr>
        <p:spPr>
          <a:xfrm>
            <a:off x="1522425"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64" name="Google Shape;764;p17"/>
          <p:cNvSpPr txBox="1">
            <a:spLocks noGrp="1"/>
          </p:cNvSpPr>
          <p:nvPr>
            <p:ph type="subTitle" idx="3"/>
          </p:nvPr>
        </p:nvSpPr>
        <p:spPr>
          <a:xfrm>
            <a:off x="3689552" y="1588336"/>
            <a:ext cx="17649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5" name="Google Shape;765;p17"/>
          <p:cNvSpPr txBox="1">
            <a:spLocks noGrp="1"/>
          </p:cNvSpPr>
          <p:nvPr>
            <p:ph type="subTitle" idx="4"/>
          </p:nvPr>
        </p:nvSpPr>
        <p:spPr>
          <a:xfrm>
            <a:off x="3689552"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9pPr>
          </a:lstStyle>
          <a:p>
            <a:endParaRPr/>
          </a:p>
        </p:txBody>
      </p:sp>
      <p:sp>
        <p:nvSpPr>
          <p:cNvPr id="766" name="Google Shape;766;p17"/>
          <p:cNvSpPr txBox="1">
            <a:spLocks noGrp="1"/>
          </p:cNvSpPr>
          <p:nvPr>
            <p:ph type="subTitle" idx="5"/>
          </p:nvPr>
        </p:nvSpPr>
        <p:spPr>
          <a:xfrm>
            <a:off x="5856675" y="1588336"/>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7" name="Google Shape;767;p17"/>
          <p:cNvSpPr txBox="1">
            <a:spLocks noGrp="1"/>
          </p:cNvSpPr>
          <p:nvPr>
            <p:ph type="subTitle" idx="6"/>
          </p:nvPr>
        </p:nvSpPr>
        <p:spPr>
          <a:xfrm>
            <a:off x="5856675"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68" name="Google Shape;768;p17"/>
          <p:cNvSpPr txBox="1">
            <a:spLocks noGrp="1"/>
          </p:cNvSpPr>
          <p:nvPr>
            <p:ph type="subTitle" idx="7"/>
          </p:nvPr>
        </p:nvSpPr>
        <p:spPr>
          <a:xfrm>
            <a:off x="1522425" y="3215958"/>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9" name="Google Shape;769;p17"/>
          <p:cNvSpPr txBox="1">
            <a:spLocks noGrp="1"/>
          </p:cNvSpPr>
          <p:nvPr>
            <p:ph type="subTitle" idx="8"/>
          </p:nvPr>
        </p:nvSpPr>
        <p:spPr>
          <a:xfrm>
            <a:off x="1522425" y="3556017"/>
            <a:ext cx="17649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70" name="Google Shape;770;p17"/>
          <p:cNvSpPr txBox="1">
            <a:spLocks noGrp="1"/>
          </p:cNvSpPr>
          <p:nvPr>
            <p:ph type="subTitle" idx="9"/>
          </p:nvPr>
        </p:nvSpPr>
        <p:spPr>
          <a:xfrm>
            <a:off x="3597450" y="3215961"/>
            <a:ext cx="19491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71" name="Google Shape;771;p17"/>
          <p:cNvSpPr txBox="1">
            <a:spLocks noGrp="1"/>
          </p:cNvSpPr>
          <p:nvPr>
            <p:ph type="subTitle" idx="13"/>
          </p:nvPr>
        </p:nvSpPr>
        <p:spPr>
          <a:xfrm>
            <a:off x="3597500" y="3556017"/>
            <a:ext cx="19491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72" name="Google Shape;772;p17"/>
          <p:cNvSpPr txBox="1">
            <a:spLocks noGrp="1"/>
          </p:cNvSpPr>
          <p:nvPr>
            <p:ph type="subTitle" idx="14"/>
          </p:nvPr>
        </p:nvSpPr>
        <p:spPr>
          <a:xfrm>
            <a:off x="5856675" y="3215958"/>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73" name="Google Shape;773;p17"/>
          <p:cNvSpPr txBox="1">
            <a:spLocks noGrp="1"/>
          </p:cNvSpPr>
          <p:nvPr>
            <p:ph type="subTitle" idx="15"/>
          </p:nvPr>
        </p:nvSpPr>
        <p:spPr>
          <a:xfrm>
            <a:off x="5856675" y="3556017"/>
            <a:ext cx="17649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cxnSp>
        <p:nvCxnSpPr>
          <p:cNvPr id="774" name="Google Shape;774;p17"/>
          <p:cNvCxnSpPr/>
          <p:nvPr/>
        </p:nvCxnSpPr>
        <p:spPr>
          <a:xfrm>
            <a:off x="2904283" y="4513075"/>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775" name="Google Shape;775;p17"/>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776" name="Google Shape;776;p17"/>
          <p:cNvCxnSpPr/>
          <p:nvPr/>
        </p:nvCxnSpPr>
        <p:spPr>
          <a:xfrm>
            <a:off x="259558" y="4408000"/>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777" name="Google Shape;777;p17"/>
          <p:cNvCxnSpPr/>
          <p:nvPr/>
        </p:nvCxnSpPr>
        <p:spPr>
          <a:xfrm>
            <a:off x="-6867" y="399355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778" name="Google Shape;778;p17"/>
          <p:cNvGrpSpPr/>
          <p:nvPr/>
        </p:nvGrpSpPr>
        <p:grpSpPr>
          <a:xfrm flipH="1">
            <a:off x="1278333" y="4513075"/>
            <a:ext cx="581800" cy="582350"/>
            <a:chOff x="8064275" y="887850"/>
            <a:chExt cx="581800" cy="582350"/>
          </a:xfrm>
        </p:grpSpPr>
        <p:sp>
          <p:nvSpPr>
            <p:cNvPr id="779" name="Google Shape;779;p1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17"/>
          <p:cNvGrpSpPr/>
          <p:nvPr/>
        </p:nvGrpSpPr>
        <p:grpSpPr>
          <a:xfrm flipH="1">
            <a:off x="2747608" y="4340463"/>
            <a:ext cx="292025" cy="292575"/>
            <a:chOff x="7353050" y="316275"/>
            <a:chExt cx="292025" cy="292575"/>
          </a:xfrm>
        </p:grpSpPr>
        <p:sp>
          <p:nvSpPr>
            <p:cNvPr id="786" name="Google Shape;786;p1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790;p17"/>
          <p:cNvGrpSpPr/>
          <p:nvPr/>
        </p:nvGrpSpPr>
        <p:grpSpPr>
          <a:xfrm flipH="1">
            <a:off x="171308" y="4315025"/>
            <a:ext cx="175000" cy="175000"/>
            <a:chOff x="8792300" y="321275"/>
            <a:chExt cx="175000" cy="175000"/>
          </a:xfrm>
        </p:grpSpPr>
        <p:sp>
          <p:nvSpPr>
            <p:cNvPr id="791" name="Google Shape;791;p1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17"/>
          <p:cNvGrpSpPr/>
          <p:nvPr/>
        </p:nvGrpSpPr>
        <p:grpSpPr>
          <a:xfrm>
            <a:off x="3873197" y="4657550"/>
            <a:ext cx="293111" cy="293388"/>
            <a:chOff x="3164039" y="430875"/>
            <a:chExt cx="293111" cy="293388"/>
          </a:xfrm>
        </p:grpSpPr>
        <p:sp>
          <p:nvSpPr>
            <p:cNvPr id="796" name="Google Shape;796;p1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 name="Google Shape;802;p17"/>
          <p:cNvGrpSpPr/>
          <p:nvPr/>
        </p:nvGrpSpPr>
        <p:grpSpPr>
          <a:xfrm flipH="1">
            <a:off x="242270" y="4142425"/>
            <a:ext cx="175013" cy="27000"/>
            <a:chOff x="5662375" y="212375"/>
            <a:chExt cx="175013" cy="27000"/>
          </a:xfrm>
        </p:grpSpPr>
        <p:sp>
          <p:nvSpPr>
            <p:cNvPr id="803" name="Google Shape;803;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06" name="Google Shape;806;p17"/>
          <p:cNvCxnSpPr/>
          <p:nvPr/>
        </p:nvCxnSpPr>
        <p:spPr>
          <a:xfrm rot="10800000">
            <a:off x="5995050" y="226600"/>
            <a:ext cx="1504500" cy="224700"/>
          </a:xfrm>
          <a:prstGeom prst="straightConnector1">
            <a:avLst/>
          </a:prstGeom>
          <a:noFill/>
          <a:ln w="9525" cap="flat" cmpd="sng">
            <a:solidFill>
              <a:schemeClr val="dk1"/>
            </a:solidFill>
            <a:prstDash val="solid"/>
            <a:round/>
            <a:headEnd type="none" w="med" len="med"/>
            <a:tailEnd type="none" w="med" len="med"/>
          </a:ln>
        </p:spPr>
      </p:cxnSp>
      <p:cxnSp>
        <p:nvCxnSpPr>
          <p:cNvPr id="807" name="Google Shape;807;p17"/>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808" name="Google Shape;808;p17"/>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809" name="Google Shape;809;p17"/>
          <p:cNvGrpSpPr/>
          <p:nvPr/>
        </p:nvGrpSpPr>
        <p:grpSpPr>
          <a:xfrm>
            <a:off x="8064275" y="1040250"/>
            <a:ext cx="581800" cy="582350"/>
            <a:chOff x="8064275" y="887850"/>
            <a:chExt cx="581800" cy="582350"/>
          </a:xfrm>
        </p:grpSpPr>
        <p:sp>
          <p:nvSpPr>
            <p:cNvPr id="810" name="Google Shape;810;p1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17"/>
          <p:cNvGrpSpPr/>
          <p:nvPr/>
        </p:nvGrpSpPr>
        <p:grpSpPr>
          <a:xfrm>
            <a:off x="7353050" y="316275"/>
            <a:ext cx="292025" cy="292575"/>
            <a:chOff x="7353050" y="316275"/>
            <a:chExt cx="292025" cy="292575"/>
          </a:xfrm>
        </p:grpSpPr>
        <p:sp>
          <p:nvSpPr>
            <p:cNvPr id="817" name="Google Shape;817;p1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 name="Google Shape;821;p17"/>
          <p:cNvGrpSpPr/>
          <p:nvPr/>
        </p:nvGrpSpPr>
        <p:grpSpPr>
          <a:xfrm>
            <a:off x="8792300" y="321275"/>
            <a:ext cx="175000" cy="175000"/>
            <a:chOff x="8792300" y="321275"/>
            <a:chExt cx="175000" cy="175000"/>
          </a:xfrm>
        </p:grpSpPr>
        <p:sp>
          <p:nvSpPr>
            <p:cNvPr id="822" name="Google Shape;822;p1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 name="Google Shape;826;p17"/>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7"/>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7"/>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7"/>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7"/>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7"/>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2" name="Google Shape;832;p17"/>
          <p:cNvGrpSpPr/>
          <p:nvPr/>
        </p:nvGrpSpPr>
        <p:grpSpPr>
          <a:xfrm>
            <a:off x="8490050" y="170875"/>
            <a:ext cx="175013" cy="27000"/>
            <a:chOff x="5662375" y="212375"/>
            <a:chExt cx="175013" cy="27000"/>
          </a:xfrm>
        </p:grpSpPr>
        <p:sp>
          <p:nvSpPr>
            <p:cNvPr id="833" name="Google Shape;833;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17"/>
          <p:cNvGrpSpPr/>
          <p:nvPr/>
        </p:nvGrpSpPr>
        <p:grpSpPr>
          <a:xfrm>
            <a:off x="8678350" y="1658000"/>
            <a:ext cx="175013" cy="27000"/>
            <a:chOff x="5662375" y="212375"/>
            <a:chExt cx="175013" cy="27000"/>
          </a:xfrm>
        </p:grpSpPr>
        <p:sp>
          <p:nvSpPr>
            <p:cNvPr id="837" name="Google Shape;837;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8" r:id="rId6"/>
    <p:sldLayoutId id="2147483660" r:id="rId7"/>
    <p:sldLayoutId id="2147483661" r:id="rId8"/>
    <p:sldLayoutId id="2147483663" r:id="rId9"/>
    <p:sldLayoutId id="2147483665" r:id="rId10"/>
    <p:sldLayoutId id="2147483669" r:id="rId11"/>
    <p:sldLayoutId id="2147483673" r:id="rId12"/>
    <p:sldLayoutId id="2147483674" r:id="rId13"/>
    <p:sldLayoutId id="2147483675" r:id="rId14"/>
    <p:sldLayoutId id="2147483676"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9.xml"/><Relationship Id="rId6" Type="http://schemas.openxmlformats.org/officeDocument/2006/relationships/image" Target="../media/image1.png"/><Relationship Id="rId5" Type="http://schemas.openxmlformats.org/officeDocument/2006/relationships/image" Target="../media/image35.png"/><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grpSp>
        <p:nvGrpSpPr>
          <p:cNvPr id="1690" name="Google Shape;1690;p35"/>
          <p:cNvGrpSpPr/>
          <p:nvPr/>
        </p:nvGrpSpPr>
        <p:grpSpPr>
          <a:xfrm>
            <a:off x="303210" y="959719"/>
            <a:ext cx="5343540" cy="4183680"/>
            <a:chOff x="469775" y="238125"/>
            <a:chExt cx="6679425" cy="5229600"/>
          </a:xfrm>
        </p:grpSpPr>
        <p:sp>
          <p:nvSpPr>
            <p:cNvPr id="1691" name="Google Shape;1691;p35"/>
            <p:cNvSpPr/>
            <p:nvPr/>
          </p:nvSpPr>
          <p:spPr>
            <a:xfrm>
              <a:off x="830950" y="238200"/>
              <a:ext cx="6001825" cy="5109175"/>
            </a:xfrm>
            <a:custGeom>
              <a:avLst/>
              <a:gdLst/>
              <a:ahLst/>
              <a:cxnLst/>
              <a:rect l="l" t="t" r="r" b="b"/>
              <a:pathLst>
                <a:path w="240073" h="204367" extrusionOk="0">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5"/>
            <p:cNvSpPr/>
            <p:nvPr/>
          </p:nvSpPr>
          <p:spPr>
            <a:xfrm>
              <a:off x="1009000" y="238125"/>
              <a:ext cx="5764775" cy="5102425"/>
            </a:xfrm>
            <a:custGeom>
              <a:avLst/>
              <a:gdLst/>
              <a:ahLst/>
              <a:cxnLst/>
              <a:rect l="l" t="t" r="r" b="b"/>
              <a:pathLst>
                <a:path w="230591" h="204097" extrusionOk="0">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5"/>
            <p:cNvSpPr/>
            <p:nvPr/>
          </p:nvSpPr>
          <p:spPr>
            <a:xfrm>
              <a:off x="6155150" y="3211050"/>
              <a:ext cx="888225" cy="2247525"/>
            </a:xfrm>
            <a:custGeom>
              <a:avLst/>
              <a:gdLst/>
              <a:ahLst/>
              <a:cxnLst/>
              <a:rect l="l" t="t" r="r" b="b"/>
              <a:pathLst>
                <a:path w="35529" h="89901" extrusionOk="0">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5"/>
            <p:cNvSpPr/>
            <p:nvPr/>
          </p:nvSpPr>
          <p:spPr>
            <a:xfrm>
              <a:off x="2992975" y="2455100"/>
              <a:ext cx="2658575" cy="3012625"/>
            </a:xfrm>
            <a:custGeom>
              <a:avLst/>
              <a:gdLst/>
              <a:ahLst/>
              <a:cxnLst/>
              <a:rect l="l" t="t" r="r" b="b"/>
              <a:pathLst>
                <a:path w="106343" h="120505" extrusionOk="0">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5"/>
            <p:cNvSpPr/>
            <p:nvPr/>
          </p:nvSpPr>
          <p:spPr>
            <a:xfrm>
              <a:off x="2992975" y="2709450"/>
              <a:ext cx="2434725" cy="2758275"/>
            </a:xfrm>
            <a:custGeom>
              <a:avLst/>
              <a:gdLst/>
              <a:ahLst/>
              <a:cxnLst/>
              <a:rect l="l" t="t" r="r" b="b"/>
              <a:pathLst>
                <a:path w="97389" h="110331" extrusionOk="0">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5"/>
            <p:cNvSpPr/>
            <p:nvPr/>
          </p:nvSpPr>
          <p:spPr>
            <a:xfrm>
              <a:off x="5418525" y="2464250"/>
              <a:ext cx="224875" cy="2994325"/>
            </a:xfrm>
            <a:custGeom>
              <a:avLst/>
              <a:gdLst/>
              <a:ahLst/>
              <a:cxnLst/>
              <a:rect l="l" t="t" r="r" b="b"/>
              <a:pathLst>
                <a:path w="8995" h="119773" extrusionOk="0">
                  <a:moveTo>
                    <a:pt x="8995" y="1"/>
                  </a:moveTo>
                  <a:lnTo>
                    <a:pt x="1" y="10134"/>
                  </a:lnTo>
                  <a:lnTo>
                    <a:pt x="1" y="119772"/>
                  </a:lnTo>
                  <a:lnTo>
                    <a:pt x="8995" y="119772"/>
                  </a:lnTo>
                  <a:lnTo>
                    <a:pt x="8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5"/>
            <p:cNvSpPr/>
            <p:nvPr/>
          </p:nvSpPr>
          <p:spPr>
            <a:xfrm>
              <a:off x="5533500" y="4907100"/>
              <a:ext cx="109900" cy="551475"/>
            </a:xfrm>
            <a:custGeom>
              <a:avLst/>
              <a:gdLst/>
              <a:ahLst/>
              <a:cxnLst/>
              <a:rect l="l" t="t" r="r" b="b"/>
              <a:pathLst>
                <a:path w="4396" h="22059" extrusionOk="0">
                  <a:moveTo>
                    <a:pt x="0" y="1"/>
                  </a:moveTo>
                  <a:lnTo>
                    <a:pt x="0"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5"/>
            <p:cNvSpPr/>
            <p:nvPr/>
          </p:nvSpPr>
          <p:spPr>
            <a:xfrm>
              <a:off x="5525350" y="4898950"/>
              <a:ext cx="126200" cy="568775"/>
            </a:xfrm>
            <a:custGeom>
              <a:avLst/>
              <a:gdLst/>
              <a:ahLst/>
              <a:cxnLst/>
              <a:rect l="l" t="t" r="r" b="b"/>
              <a:pathLst>
                <a:path w="5048" h="22751" extrusionOk="0">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5"/>
            <p:cNvSpPr/>
            <p:nvPr/>
          </p:nvSpPr>
          <p:spPr>
            <a:xfrm>
              <a:off x="5643375" y="4524550"/>
              <a:ext cx="474150" cy="934025"/>
            </a:xfrm>
            <a:custGeom>
              <a:avLst/>
              <a:gdLst/>
              <a:ahLst/>
              <a:cxnLst/>
              <a:rect l="l" t="t" r="r" b="b"/>
              <a:pathLst>
                <a:path w="18966" h="37361" extrusionOk="0">
                  <a:moveTo>
                    <a:pt x="18965" y="0"/>
                  </a:moveTo>
                  <a:lnTo>
                    <a:pt x="1" y="15303"/>
                  </a:lnTo>
                  <a:lnTo>
                    <a:pt x="1" y="37360"/>
                  </a:lnTo>
                  <a:lnTo>
                    <a:pt x="18965" y="37360"/>
                  </a:lnTo>
                  <a:lnTo>
                    <a:pt x="189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5"/>
            <p:cNvSpPr/>
            <p:nvPr/>
          </p:nvSpPr>
          <p:spPr>
            <a:xfrm>
              <a:off x="5634225" y="4516325"/>
              <a:ext cx="491450" cy="951400"/>
            </a:xfrm>
            <a:custGeom>
              <a:avLst/>
              <a:gdLst/>
              <a:ahLst/>
              <a:cxnLst/>
              <a:rect l="l" t="t" r="r" b="b"/>
              <a:pathLst>
                <a:path w="19658" h="38056" extrusionOk="0">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5"/>
            <p:cNvSpPr/>
            <p:nvPr/>
          </p:nvSpPr>
          <p:spPr>
            <a:xfrm>
              <a:off x="1820900" y="4907100"/>
              <a:ext cx="109900" cy="551475"/>
            </a:xfrm>
            <a:custGeom>
              <a:avLst/>
              <a:gdLst/>
              <a:ahLst/>
              <a:cxnLst/>
              <a:rect l="l" t="t" r="r" b="b"/>
              <a:pathLst>
                <a:path w="4396" h="22059" extrusionOk="0">
                  <a:moveTo>
                    <a:pt x="1" y="1"/>
                  </a:moveTo>
                  <a:lnTo>
                    <a:pt x="1"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5"/>
            <p:cNvSpPr/>
            <p:nvPr/>
          </p:nvSpPr>
          <p:spPr>
            <a:xfrm>
              <a:off x="1812775" y="4898950"/>
              <a:ext cx="126175" cy="568775"/>
            </a:xfrm>
            <a:custGeom>
              <a:avLst/>
              <a:gdLst/>
              <a:ahLst/>
              <a:cxnLst/>
              <a:rect l="l" t="t" r="r" b="b"/>
              <a:pathLst>
                <a:path w="5047" h="22751" extrusionOk="0">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5"/>
            <p:cNvSpPr/>
            <p:nvPr/>
          </p:nvSpPr>
          <p:spPr>
            <a:xfrm>
              <a:off x="1930800" y="4524550"/>
              <a:ext cx="474125" cy="934025"/>
            </a:xfrm>
            <a:custGeom>
              <a:avLst/>
              <a:gdLst/>
              <a:ahLst/>
              <a:cxnLst/>
              <a:rect l="l" t="t" r="r" b="b"/>
              <a:pathLst>
                <a:path w="18965" h="37361" extrusionOk="0">
                  <a:moveTo>
                    <a:pt x="18965" y="0"/>
                  </a:moveTo>
                  <a:lnTo>
                    <a:pt x="0" y="15303"/>
                  </a:lnTo>
                  <a:lnTo>
                    <a:pt x="0" y="37360"/>
                  </a:lnTo>
                  <a:lnTo>
                    <a:pt x="18965" y="37360"/>
                  </a:lnTo>
                  <a:lnTo>
                    <a:pt x="189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5"/>
            <p:cNvSpPr/>
            <p:nvPr/>
          </p:nvSpPr>
          <p:spPr>
            <a:xfrm>
              <a:off x="1921625" y="4516325"/>
              <a:ext cx="491450" cy="951400"/>
            </a:xfrm>
            <a:custGeom>
              <a:avLst/>
              <a:gdLst/>
              <a:ahLst/>
              <a:cxnLst/>
              <a:rect l="l" t="t" r="r" b="b"/>
              <a:pathLst>
                <a:path w="19658" h="38056" extrusionOk="0">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5"/>
            <p:cNvSpPr/>
            <p:nvPr/>
          </p:nvSpPr>
          <p:spPr>
            <a:xfrm>
              <a:off x="1398675" y="4437050"/>
              <a:ext cx="5067825" cy="567750"/>
            </a:xfrm>
            <a:custGeom>
              <a:avLst/>
              <a:gdLst/>
              <a:ahLst/>
              <a:cxnLst/>
              <a:rect l="l" t="t" r="r" b="b"/>
              <a:pathLst>
                <a:path w="202713" h="22710" extrusionOk="0">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5"/>
            <p:cNvSpPr/>
            <p:nvPr/>
          </p:nvSpPr>
          <p:spPr>
            <a:xfrm>
              <a:off x="1390525" y="4428500"/>
              <a:ext cx="5084125" cy="584450"/>
            </a:xfrm>
            <a:custGeom>
              <a:avLst/>
              <a:gdLst/>
              <a:ahLst/>
              <a:cxnLst/>
              <a:rect l="l" t="t" r="r" b="b"/>
              <a:pathLst>
                <a:path w="203365" h="23378" extrusionOk="0">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5"/>
            <p:cNvSpPr/>
            <p:nvPr/>
          </p:nvSpPr>
          <p:spPr>
            <a:xfrm>
              <a:off x="1400700" y="4437050"/>
              <a:ext cx="5065800" cy="531125"/>
            </a:xfrm>
            <a:custGeom>
              <a:avLst/>
              <a:gdLst/>
              <a:ahLst/>
              <a:cxnLst/>
              <a:rect l="l" t="t" r="r" b="b"/>
              <a:pathLst>
                <a:path w="202632" h="21245" extrusionOk="0">
                  <a:moveTo>
                    <a:pt x="44157" y="0"/>
                  </a:moveTo>
                  <a:lnTo>
                    <a:pt x="1" y="21244"/>
                  </a:lnTo>
                  <a:lnTo>
                    <a:pt x="174958" y="21244"/>
                  </a:lnTo>
                  <a:lnTo>
                    <a:pt x="2026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5"/>
            <p:cNvSpPr/>
            <p:nvPr/>
          </p:nvSpPr>
          <p:spPr>
            <a:xfrm>
              <a:off x="1391550" y="4427900"/>
              <a:ext cx="5084100" cy="549425"/>
            </a:xfrm>
            <a:custGeom>
              <a:avLst/>
              <a:gdLst/>
              <a:ahLst/>
              <a:cxnLst/>
              <a:rect l="l" t="t" r="r" b="b"/>
              <a:pathLst>
                <a:path w="203364" h="21977" extrusionOk="0">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5"/>
            <p:cNvSpPr/>
            <p:nvPr/>
          </p:nvSpPr>
          <p:spPr>
            <a:xfrm>
              <a:off x="5056325" y="4664950"/>
              <a:ext cx="755975" cy="213700"/>
            </a:xfrm>
            <a:custGeom>
              <a:avLst/>
              <a:gdLst/>
              <a:ahLst/>
              <a:cxnLst/>
              <a:rect l="l" t="t" r="r" b="b"/>
              <a:pathLst>
                <a:path w="30239" h="8548" extrusionOk="0">
                  <a:moveTo>
                    <a:pt x="10704" y="1"/>
                  </a:moveTo>
                  <a:lnTo>
                    <a:pt x="0" y="8547"/>
                  </a:lnTo>
                  <a:lnTo>
                    <a:pt x="18558" y="8547"/>
                  </a:lnTo>
                  <a:lnTo>
                    <a:pt x="30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5"/>
            <p:cNvSpPr/>
            <p:nvPr/>
          </p:nvSpPr>
          <p:spPr>
            <a:xfrm>
              <a:off x="5047175" y="4656825"/>
              <a:ext cx="774275" cy="230975"/>
            </a:xfrm>
            <a:custGeom>
              <a:avLst/>
              <a:gdLst/>
              <a:ahLst/>
              <a:cxnLst/>
              <a:rect l="l" t="t" r="r" b="b"/>
              <a:pathLst>
                <a:path w="30971" h="9239" extrusionOk="0">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5"/>
            <p:cNvSpPr/>
            <p:nvPr/>
          </p:nvSpPr>
          <p:spPr>
            <a:xfrm>
              <a:off x="5774625" y="4437050"/>
              <a:ext cx="691875" cy="567750"/>
            </a:xfrm>
            <a:custGeom>
              <a:avLst/>
              <a:gdLst/>
              <a:ahLst/>
              <a:cxnLst/>
              <a:rect l="l" t="t" r="r" b="b"/>
              <a:pathLst>
                <a:path w="27675" h="22710" extrusionOk="0">
                  <a:moveTo>
                    <a:pt x="27675" y="0"/>
                  </a:moveTo>
                  <a:lnTo>
                    <a:pt x="1" y="21244"/>
                  </a:lnTo>
                  <a:lnTo>
                    <a:pt x="1" y="22709"/>
                  </a:lnTo>
                  <a:lnTo>
                    <a:pt x="27675" y="1425"/>
                  </a:lnTo>
                  <a:lnTo>
                    <a:pt x="276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5"/>
            <p:cNvSpPr/>
            <p:nvPr/>
          </p:nvSpPr>
          <p:spPr>
            <a:xfrm>
              <a:off x="5766475" y="4428250"/>
              <a:ext cx="708175" cy="584775"/>
            </a:xfrm>
            <a:custGeom>
              <a:avLst/>
              <a:gdLst/>
              <a:ahLst/>
              <a:cxnLst/>
              <a:rect l="l" t="t" r="r" b="b"/>
              <a:pathLst>
                <a:path w="28327" h="23391" extrusionOk="0">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5"/>
            <p:cNvSpPr/>
            <p:nvPr/>
          </p:nvSpPr>
          <p:spPr>
            <a:xfrm>
              <a:off x="5189600" y="4452300"/>
              <a:ext cx="914700" cy="283675"/>
            </a:xfrm>
            <a:custGeom>
              <a:avLst/>
              <a:gdLst/>
              <a:ahLst/>
              <a:cxnLst/>
              <a:rect l="l" t="t" r="r" b="b"/>
              <a:pathLst>
                <a:path w="36588" h="11347" extrusionOk="0">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5"/>
            <p:cNvSpPr/>
            <p:nvPr/>
          </p:nvSpPr>
          <p:spPr>
            <a:xfrm>
              <a:off x="5292375" y="4676900"/>
              <a:ext cx="262500" cy="176300"/>
            </a:xfrm>
            <a:custGeom>
              <a:avLst/>
              <a:gdLst/>
              <a:ahLst/>
              <a:cxnLst/>
              <a:rect l="l" t="t" r="r" b="b"/>
              <a:pathLst>
                <a:path w="10500" h="7052" extrusionOk="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5"/>
            <p:cNvSpPr/>
            <p:nvPr/>
          </p:nvSpPr>
          <p:spPr>
            <a:xfrm>
              <a:off x="5442950" y="4707275"/>
              <a:ext cx="72250" cy="119475"/>
            </a:xfrm>
            <a:custGeom>
              <a:avLst/>
              <a:gdLst/>
              <a:ahLst/>
              <a:cxnLst/>
              <a:rect l="l" t="t" r="r" b="b"/>
              <a:pathLst>
                <a:path w="2890" h="4779" extrusionOk="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5"/>
            <p:cNvSpPr/>
            <p:nvPr/>
          </p:nvSpPr>
          <p:spPr>
            <a:xfrm>
              <a:off x="3283975" y="4592725"/>
              <a:ext cx="2022650" cy="316425"/>
            </a:xfrm>
            <a:custGeom>
              <a:avLst/>
              <a:gdLst/>
              <a:ahLst/>
              <a:cxnLst/>
              <a:rect l="l" t="t" r="r" b="b"/>
              <a:pathLst>
                <a:path w="80906" h="12657" extrusionOk="0">
                  <a:moveTo>
                    <a:pt x="15831" y="0"/>
                  </a:moveTo>
                  <a:lnTo>
                    <a:pt x="0" y="12657"/>
                  </a:lnTo>
                  <a:lnTo>
                    <a:pt x="65075" y="12657"/>
                  </a:lnTo>
                  <a:lnTo>
                    <a:pt x="80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5"/>
            <p:cNvSpPr/>
            <p:nvPr/>
          </p:nvSpPr>
          <p:spPr>
            <a:xfrm>
              <a:off x="3274800" y="4584575"/>
              <a:ext cx="2041000" cy="332725"/>
            </a:xfrm>
            <a:custGeom>
              <a:avLst/>
              <a:gdLst/>
              <a:ahLst/>
              <a:cxnLst/>
              <a:rect l="l" t="t" r="r" b="b"/>
              <a:pathLst>
                <a:path w="81640" h="13309" extrusionOk="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5"/>
            <p:cNvSpPr/>
            <p:nvPr/>
          </p:nvSpPr>
          <p:spPr>
            <a:xfrm>
              <a:off x="4902700" y="4584475"/>
              <a:ext cx="413100" cy="352825"/>
            </a:xfrm>
            <a:custGeom>
              <a:avLst/>
              <a:gdLst/>
              <a:ahLst/>
              <a:cxnLst/>
              <a:rect l="l" t="t" r="r" b="b"/>
              <a:pathLst>
                <a:path w="16524" h="14113" extrusionOk="0">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5"/>
            <p:cNvSpPr/>
            <p:nvPr/>
          </p:nvSpPr>
          <p:spPr>
            <a:xfrm>
              <a:off x="3283975" y="4909125"/>
              <a:ext cx="1626875" cy="19375"/>
            </a:xfrm>
            <a:custGeom>
              <a:avLst/>
              <a:gdLst/>
              <a:ahLst/>
              <a:cxnLst/>
              <a:rect l="l" t="t" r="r" b="b"/>
              <a:pathLst>
                <a:path w="65075" h="775" extrusionOk="0">
                  <a:moveTo>
                    <a:pt x="0" y="1"/>
                  </a:moveTo>
                  <a:lnTo>
                    <a:pt x="0" y="774"/>
                  </a:lnTo>
                  <a:lnTo>
                    <a:pt x="65075" y="774"/>
                  </a:lnTo>
                  <a:lnTo>
                    <a:pt x="650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5"/>
            <p:cNvSpPr/>
            <p:nvPr/>
          </p:nvSpPr>
          <p:spPr>
            <a:xfrm>
              <a:off x="3274800" y="4899975"/>
              <a:ext cx="1645225" cy="37675"/>
            </a:xfrm>
            <a:custGeom>
              <a:avLst/>
              <a:gdLst/>
              <a:ahLst/>
              <a:cxnLst/>
              <a:rect l="l" t="t" r="r" b="b"/>
              <a:pathLst>
                <a:path w="65809" h="1507" extrusionOk="0">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5"/>
            <p:cNvSpPr/>
            <p:nvPr/>
          </p:nvSpPr>
          <p:spPr>
            <a:xfrm>
              <a:off x="3753000" y="4763650"/>
              <a:ext cx="178075" cy="60050"/>
            </a:xfrm>
            <a:custGeom>
              <a:avLst/>
              <a:gdLst/>
              <a:ahLst/>
              <a:cxnLst/>
              <a:rect l="l" t="t" r="r" b="b"/>
              <a:pathLst>
                <a:path w="7123" h="2402" extrusionOk="0">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5"/>
            <p:cNvSpPr/>
            <p:nvPr/>
          </p:nvSpPr>
          <p:spPr>
            <a:xfrm>
              <a:off x="38608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5"/>
            <p:cNvSpPr/>
            <p:nvPr/>
          </p:nvSpPr>
          <p:spPr>
            <a:xfrm>
              <a:off x="36451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5"/>
            <p:cNvSpPr/>
            <p:nvPr/>
          </p:nvSpPr>
          <p:spPr>
            <a:xfrm>
              <a:off x="3698050" y="4721925"/>
              <a:ext cx="178075" cy="59050"/>
            </a:xfrm>
            <a:custGeom>
              <a:avLst/>
              <a:gdLst/>
              <a:ahLst/>
              <a:cxnLst/>
              <a:rect l="l" t="t" r="r" b="b"/>
              <a:pathLst>
                <a:path w="7123" h="2362" extrusionOk="0">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5"/>
            <p:cNvSpPr/>
            <p:nvPr/>
          </p:nvSpPr>
          <p:spPr>
            <a:xfrm>
              <a:off x="38578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5"/>
            <p:cNvSpPr/>
            <p:nvPr/>
          </p:nvSpPr>
          <p:spPr>
            <a:xfrm>
              <a:off x="3749950" y="4679200"/>
              <a:ext cx="178075" cy="60050"/>
            </a:xfrm>
            <a:custGeom>
              <a:avLst/>
              <a:gdLst/>
              <a:ahLst/>
              <a:cxnLst/>
              <a:rect l="l" t="t" r="r" b="b"/>
              <a:pathLst>
                <a:path w="7123" h="2402" extrusionOk="0">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5"/>
            <p:cNvSpPr/>
            <p:nvPr/>
          </p:nvSpPr>
          <p:spPr>
            <a:xfrm>
              <a:off x="39676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5"/>
            <p:cNvSpPr/>
            <p:nvPr/>
          </p:nvSpPr>
          <p:spPr>
            <a:xfrm>
              <a:off x="45048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5"/>
            <p:cNvSpPr/>
            <p:nvPr/>
          </p:nvSpPr>
          <p:spPr>
            <a:xfrm>
              <a:off x="3964625"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5"/>
            <p:cNvSpPr/>
            <p:nvPr/>
          </p:nvSpPr>
          <p:spPr>
            <a:xfrm>
              <a:off x="4075525"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5"/>
            <p:cNvSpPr/>
            <p:nvPr/>
          </p:nvSpPr>
          <p:spPr>
            <a:xfrm>
              <a:off x="4719550" y="4763650"/>
              <a:ext cx="178075" cy="60050"/>
            </a:xfrm>
            <a:custGeom>
              <a:avLst/>
              <a:gdLst/>
              <a:ahLst/>
              <a:cxnLst/>
              <a:rect l="l" t="t" r="r" b="b"/>
              <a:pathLst>
                <a:path w="7123" h="2402" extrusionOk="0">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5"/>
            <p:cNvSpPr/>
            <p:nvPr/>
          </p:nvSpPr>
          <p:spPr>
            <a:xfrm>
              <a:off x="4772450" y="4721925"/>
              <a:ext cx="178075" cy="59050"/>
            </a:xfrm>
            <a:custGeom>
              <a:avLst/>
              <a:gdLst/>
              <a:ahLst/>
              <a:cxnLst/>
              <a:rect l="l" t="t" r="r" b="b"/>
              <a:pathLst>
                <a:path w="7123" h="2362" extrusionOk="0">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5"/>
            <p:cNvSpPr/>
            <p:nvPr/>
          </p:nvSpPr>
          <p:spPr>
            <a:xfrm>
              <a:off x="4612725" y="4763650"/>
              <a:ext cx="178075" cy="60050"/>
            </a:xfrm>
            <a:custGeom>
              <a:avLst/>
              <a:gdLst/>
              <a:ahLst/>
              <a:cxnLst/>
              <a:rect l="l" t="t" r="r" b="b"/>
              <a:pathLst>
                <a:path w="7123" h="2402" extrusionOk="0">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5"/>
            <p:cNvSpPr/>
            <p:nvPr/>
          </p:nvSpPr>
          <p:spPr>
            <a:xfrm>
              <a:off x="43980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5"/>
            <p:cNvSpPr/>
            <p:nvPr/>
          </p:nvSpPr>
          <p:spPr>
            <a:xfrm>
              <a:off x="41823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5"/>
            <p:cNvSpPr/>
            <p:nvPr/>
          </p:nvSpPr>
          <p:spPr>
            <a:xfrm>
              <a:off x="4290200" y="4763650"/>
              <a:ext cx="178075" cy="60050"/>
            </a:xfrm>
            <a:custGeom>
              <a:avLst/>
              <a:gdLst/>
              <a:ahLst/>
              <a:cxnLst/>
              <a:rect l="l" t="t" r="r" b="b"/>
              <a:pathLst>
                <a:path w="7123" h="2402" extrusionOk="0">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5"/>
            <p:cNvSpPr/>
            <p:nvPr/>
          </p:nvSpPr>
          <p:spPr>
            <a:xfrm>
              <a:off x="43950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5"/>
            <p:cNvSpPr/>
            <p:nvPr/>
          </p:nvSpPr>
          <p:spPr>
            <a:xfrm>
              <a:off x="45577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5"/>
            <p:cNvSpPr/>
            <p:nvPr/>
          </p:nvSpPr>
          <p:spPr>
            <a:xfrm>
              <a:off x="4342100" y="4721925"/>
              <a:ext cx="178075" cy="59050"/>
            </a:xfrm>
            <a:custGeom>
              <a:avLst/>
              <a:gdLst/>
              <a:ahLst/>
              <a:cxnLst/>
              <a:rect l="l" t="t" r="r" b="b"/>
              <a:pathLst>
                <a:path w="7123" h="2362" extrusionOk="0">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5"/>
            <p:cNvSpPr/>
            <p:nvPr/>
          </p:nvSpPr>
          <p:spPr>
            <a:xfrm>
              <a:off x="4127400" y="4721925"/>
              <a:ext cx="178075" cy="59050"/>
            </a:xfrm>
            <a:custGeom>
              <a:avLst/>
              <a:gdLst/>
              <a:ahLst/>
              <a:cxnLst/>
              <a:rect l="l" t="t" r="r" b="b"/>
              <a:pathLst>
                <a:path w="7123" h="2362" extrusionOk="0">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5"/>
            <p:cNvSpPr/>
            <p:nvPr/>
          </p:nvSpPr>
          <p:spPr>
            <a:xfrm>
              <a:off x="44499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5"/>
            <p:cNvSpPr/>
            <p:nvPr/>
          </p:nvSpPr>
          <p:spPr>
            <a:xfrm>
              <a:off x="40724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5"/>
            <p:cNvSpPr/>
            <p:nvPr/>
          </p:nvSpPr>
          <p:spPr>
            <a:xfrm>
              <a:off x="3804900" y="4721925"/>
              <a:ext cx="178050" cy="59050"/>
            </a:xfrm>
            <a:custGeom>
              <a:avLst/>
              <a:gdLst/>
              <a:ahLst/>
              <a:cxnLst/>
              <a:rect l="l" t="t" r="r" b="b"/>
              <a:pathLst>
                <a:path w="7122" h="2362" extrusionOk="0">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5"/>
            <p:cNvSpPr/>
            <p:nvPr/>
          </p:nvSpPr>
          <p:spPr>
            <a:xfrm>
              <a:off x="40205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5"/>
            <p:cNvSpPr/>
            <p:nvPr/>
          </p:nvSpPr>
          <p:spPr>
            <a:xfrm>
              <a:off x="39127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5"/>
            <p:cNvSpPr/>
            <p:nvPr/>
          </p:nvSpPr>
          <p:spPr>
            <a:xfrm>
              <a:off x="4235250"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5"/>
            <p:cNvSpPr/>
            <p:nvPr/>
          </p:nvSpPr>
          <p:spPr>
            <a:xfrm>
              <a:off x="4287150"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5"/>
            <p:cNvSpPr/>
            <p:nvPr/>
          </p:nvSpPr>
          <p:spPr>
            <a:xfrm>
              <a:off x="4824350" y="4679200"/>
              <a:ext cx="178075" cy="60050"/>
            </a:xfrm>
            <a:custGeom>
              <a:avLst/>
              <a:gdLst/>
              <a:ahLst/>
              <a:cxnLst/>
              <a:rect l="l" t="t" r="r" b="b"/>
              <a:pathLst>
                <a:path w="7123" h="2402" extrusionOk="0">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5"/>
            <p:cNvSpPr/>
            <p:nvPr/>
          </p:nvSpPr>
          <p:spPr>
            <a:xfrm>
              <a:off x="41803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5"/>
            <p:cNvSpPr/>
            <p:nvPr/>
          </p:nvSpPr>
          <p:spPr>
            <a:xfrm>
              <a:off x="46096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5"/>
            <p:cNvSpPr/>
            <p:nvPr/>
          </p:nvSpPr>
          <p:spPr>
            <a:xfrm>
              <a:off x="47175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5"/>
            <p:cNvSpPr/>
            <p:nvPr/>
          </p:nvSpPr>
          <p:spPr>
            <a:xfrm>
              <a:off x="4664625" y="4721925"/>
              <a:ext cx="178075" cy="59050"/>
            </a:xfrm>
            <a:custGeom>
              <a:avLst/>
              <a:gdLst/>
              <a:ahLst/>
              <a:cxnLst/>
              <a:rect l="l" t="t" r="r" b="b"/>
              <a:pathLst>
                <a:path w="7123" h="2362" extrusionOk="0">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5"/>
            <p:cNvSpPr/>
            <p:nvPr/>
          </p:nvSpPr>
          <p:spPr>
            <a:xfrm>
              <a:off x="4501825" y="4679200"/>
              <a:ext cx="178075" cy="60050"/>
            </a:xfrm>
            <a:custGeom>
              <a:avLst/>
              <a:gdLst/>
              <a:ahLst/>
              <a:cxnLst/>
              <a:rect l="l" t="t" r="r" b="b"/>
              <a:pathLst>
                <a:path w="7123" h="2402" extrusionOk="0">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5"/>
            <p:cNvSpPr/>
            <p:nvPr/>
          </p:nvSpPr>
          <p:spPr>
            <a:xfrm>
              <a:off x="4238300" y="4806375"/>
              <a:ext cx="178075" cy="59025"/>
            </a:xfrm>
            <a:custGeom>
              <a:avLst/>
              <a:gdLst/>
              <a:ahLst/>
              <a:cxnLst/>
              <a:rect l="l" t="t" r="r" b="b"/>
              <a:pathLst>
                <a:path w="7123" h="2361" extrusionOk="0">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5"/>
            <p:cNvSpPr/>
            <p:nvPr/>
          </p:nvSpPr>
          <p:spPr>
            <a:xfrm>
              <a:off x="43451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5"/>
            <p:cNvSpPr/>
            <p:nvPr/>
          </p:nvSpPr>
          <p:spPr>
            <a:xfrm>
              <a:off x="41304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5"/>
            <p:cNvSpPr/>
            <p:nvPr/>
          </p:nvSpPr>
          <p:spPr>
            <a:xfrm>
              <a:off x="4453000" y="4806375"/>
              <a:ext cx="178075" cy="59025"/>
            </a:xfrm>
            <a:custGeom>
              <a:avLst/>
              <a:gdLst/>
              <a:ahLst/>
              <a:cxnLst/>
              <a:rect l="l" t="t" r="r" b="b"/>
              <a:pathLst>
                <a:path w="7123"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5"/>
            <p:cNvSpPr/>
            <p:nvPr/>
          </p:nvSpPr>
          <p:spPr>
            <a:xfrm>
              <a:off x="40226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5"/>
            <p:cNvSpPr/>
            <p:nvPr/>
          </p:nvSpPr>
          <p:spPr>
            <a:xfrm>
              <a:off x="3915800" y="4806375"/>
              <a:ext cx="178050" cy="59025"/>
            </a:xfrm>
            <a:custGeom>
              <a:avLst/>
              <a:gdLst/>
              <a:ahLst/>
              <a:cxnLst/>
              <a:rect l="l" t="t" r="r" b="b"/>
              <a:pathLst>
                <a:path w="7122"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5"/>
            <p:cNvSpPr/>
            <p:nvPr/>
          </p:nvSpPr>
          <p:spPr>
            <a:xfrm>
              <a:off x="45598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5"/>
            <p:cNvSpPr/>
            <p:nvPr/>
          </p:nvSpPr>
          <p:spPr>
            <a:xfrm>
              <a:off x="3700100" y="4806375"/>
              <a:ext cx="179075" cy="59025"/>
            </a:xfrm>
            <a:custGeom>
              <a:avLst/>
              <a:gdLst/>
              <a:ahLst/>
              <a:cxnLst/>
              <a:rect l="l" t="t" r="r" b="b"/>
              <a:pathLst>
                <a:path w="716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5"/>
            <p:cNvSpPr/>
            <p:nvPr/>
          </p:nvSpPr>
          <p:spPr>
            <a:xfrm>
              <a:off x="38079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5"/>
            <p:cNvSpPr/>
            <p:nvPr/>
          </p:nvSpPr>
          <p:spPr>
            <a:xfrm>
              <a:off x="4879300" y="4721925"/>
              <a:ext cx="179075" cy="59050"/>
            </a:xfrm>
            <a:custGeom>
              <a:avLst/>
              <a:gdLst/>
              <a:ahLst/>
              <a:cxnLst/>
              <a:rect l="l" t="t" r="r" b="b"/>
              <a:pathLst>
                <a:path w="7163" h="2362" extrusionOk="0">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5"/>
            <p:cNvSpPr/>
            <p:nvPr/>
          </p:nvSpPr>
          <p:spPr>
            <a:xfrm>
              <a:off x="4984075" y="4637475"/>
              <a:ext cx="178075" cy="59050"/>
            </a:xfrm>
            <a:custGeom>
              <a:avLst/>
              <a:gdLst/>
              <a:ahLst/>
              <a:cxnLst/>
              <a:rect l="l" t="t" r="r" b="b"/>
              <a:pathLst>
                <a:path w="7123" h="2362" extrusionOk="0">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5"/>
            <p:cNvSpPr/>
            <p:nvPr/>
          </p:nvSpPr>
          <p:spPr>
            <a:xfrm>
              <a:off x="4932200" y="4679200"/>
              <a:ext cx="178075" cy="60050"/>
            </a:xfrm>
            <a:custGeom>
              <a:avLst/>
              <a:gdLst/>
              <a:ahLst/>
              <a:cxnLst/>
              <a:rect l="l" t="t" r="r" b="b"/>
              <a:pathLst>
                <a:path w="7123" h="2402" extrusionOk="0">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5"/>
            <p:cNvSpPr/>
            <p:nvPr/>
          </p:nvSpPr>
          <p:spPr>
            <a:xfrm>
              <a:off x="35932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5"/>
            <p:cNvSpPr/>
            <p:nvPr/>
          </p:nvSpPr>
          <p:spPr>
            <a:xfrm>
              <a:off x="46676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5"/>
            <p:cNvSpPr/>
            <p:nvPr/>
          </p:nvSpPr>
          <p:spPr>
            <a:xfrm>
              <a:off x="4775525" y="4806375"/>
              <a:ext cx="178075" cy="59025"/>
            </a:xfrm>
            <a:custGeom>
              <a:avLst/>
              <a:gdLst/>
              <a:ahLst/>
              <a:cxnLst/>
              <a:rect l="l" t="t" r="r" b="b"/>
              <a:pathLst>
                <a:path w="7123" h="2361" extrusionOk="0">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5"/>
            <p:cNvSpPr/>
            <p:nvPr/>
          </p:nvSpPr>
          <p:spPr>
            <a:xfrm>
              <a:off x="4827400" y="4763650"/>
              <a:ext cx="178075" cy="60050"/>
            </a:xfrm>
            <a:custGeom>
              <a:avLst/>
              <a:gdLst/>
              <a:ahLst/>
              <a:cxnLst/>
              <a:rect l="l" t="t" r="r" b="b"/>
              <a:pathLst>
                <a:path w="7123" h="2402" extrusionOk="0">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5"/>
            <p:cNvSpPr/>
            <p:nvPr/>
          </p:nvSpPr>
          <p:spPr>
            <a:xfrm>
              <a:off x="3590200" y="4721925"/>
              <a:ext cx="178075" cy="59050"/>
            </a:xfrm>
            <a:custGeom>
              <a:avLst/>
              <a:gdLst/>
              <a:ahLst/>
              <a:cxnLst/>
              <a:rect l="l" t="t" r="r" b="b"/>
              <a:pathLst>
                <a:path w="7123" h="2362" extrusionOk="0">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5"/>
            <p:cNvSpPr/>
            <p:nvPr/>
          </p:nvSpPr>
          <p:spPr>
            <a:xfrm>
              <a:off x="43400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5"/>
            <p:cNvSpPr/>
            <p:nvPr/>
          </p:nvSpPr>
          <p:spPr>
            <a:xfrm>
              <a:off x="4446875" y="4637475"/>
              <a:ext cx="178075" cy="59050"/>
            </a:xfrm>
            <a:custGeom>
              <a:avLst/>
              <a:gdLst/>
              <a:ahLst/>
              <a:cxnLst/>
              <a:rect l="l" t="t" r="r" b="b"/>
              <a:pathLst>
                <a:path w="7123" h="2362" extrusionOk="0">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5"/>
            <p:cNvSpPr/>
            <p:nvPr/>
          </p:nvSpPr>
          <p:spPr>
            <a:xfrm>
              <a:off x="42322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5"/>
            <p:cNvSpPr/>
            <p:nvPr/>
          </p:nvSpPr>
          <p:spPr>
            <a:xfrm>
              <a:off x="45547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5"/>
            <p:cNvSpPr/>
            <p:nvPr/>
          </p:nvSpPr>
          <p:spPr>
            <a:xfrm>
              <a:off x="47694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5"/>
            <p:cNvSpPr/>
            <p:nvPr/>
          </p:nvSpPr>
          <p:spPr>
            <a:xfrm>
              <a:off x="46615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5"/>
            <p:cNvSpPr/>
            <p:nvPr/>
          </p:nvSpPr>
          <p:spPr>
            <a:xfrm>
              <a:off x="41243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5"/>
            <p:cNvSpPr/>
            <p:nvPr/>
          </p:nvSpPr>
          <p:spPr>
            <a:xfrm>
              <a:off x="3538325" y="4763650"/>
              <a:ext cx="178075" cy="60050"/>
            </a:xfrm>
            <a:custGeom>
              <a:avLst/>
              <a:gdLst/>
              <a:ahLst/>
              <a:cxnLst/>
              <a:rect l="l" t="t" r="r" b="b"/>
              <a:pathLst>
                <a:path w="7123" h="2402" extrusionOk="0">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5"/>
            <p:cNvSpPr/>
            <p:nvPr/>
          </p:nvSpPr>
          <p:spPr>
            <a:xfrm>
              <a:off x="3642100" y="4679200"/>
              <a:ext cx="179100" cy="60050"/>
            </a:xfrm>
            <a:custGeom>
              <a:avLst/>
              <a:gdLst/>
              <a:ahLst/>
              <a:cxnLst/>
              <a:rect l="l" t="t" r="r" b="b"/>
              <a:pathLst>
                <a:path w="7164" h="2402" extrusionOk="0">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5"/>
            <p:cNvSpPr/>
            <p:nvPr/>
          </p:nvSpPr>
          <p:spPr>
            <a:xfrm>
              <a:off x="48772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5"/>
            <p:cNvSpPr/>
            <p:nvPr/>
          </p:nvSpPr>
          <p:spPr>
            <a:xfrm>
              <a:off x="34854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5"/>
            <p:cNvSpPr/>
            <p:nvPr/>
          </p:nvSpPr>
          <p:spPr>
            <a:xfrm>
              <a:off x="3695000" y="4637475"/>
              <a:ext cx="178075" cy="59050"/>
            </a:xfrm>
            <a:custGeom>
              <a:avLst/>
              <a:gdLst/>
              <a:ahLst/>
              <a:cxnLst/>
              <a:rect l="l" t="t" r="r" b="b"/>
              <a:pathLst>
                <a:path w="7123" h="2362" extrusionOk="0">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5"/>
            <p:cNvSpPr/>
            <p:nvPr/>
          </p:nvSpPr>
          <p:spPr>
            <a:xfrm>
              <a:off x="3909675" y="4637475"/>
              <a:ext cx="178075" cy="59050"/>
            </a:xfrm>
            <a:custGeom>
              <a:avLst/>
              <a:gdLst/>
              <a:ahLst/>
              <a:cxnLst/>
              <a:rect l="l" t="t" r="r" b="b"/>
              <a:pathLst>
                <a:path w="7123" h="2362" extrusionOk="0">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5"/>
            <p:cNvSpPr/>
            <p:nvPr/>
          </p:nvSpPr>
          <p:spPr>
            <a:xfrm>
              <a:off x="3801825" y="4637475"/>
              <a:ext cx="179100" cy="59050"/>
            </a:xfrm>
            <a:custGeom>
              <a:avLst/>
              <a:gdLst/>
              <a:ahLst/>
              <a:cxnLst/>
              <a:rect l="l" t="t" r="r" b="b"/>
              <a:pathLst>
                <a:path w="7164" h="2362" extrusionOk="0">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5"/>
            <p:cNvSpPr/>
            <p:nvPr/>
          </p:nvSpPr>
          <p:spPr>
            <a:xfrm>
              <a:off x="40175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5"/>
            <p:cNvSpPr/>
            <p:nvPr/>
          </p:nvSpPr>
          <p:spPr>
            <a:xfrm>
              <a:off x="4791800" y="4478775"/>
              <a:ext cx="657275" cy="73275"/>
            </a:xfrm>
            <a:custGeom>
              <a:avLst/>
              <a:gdLst/>
              <a:ahLst/>
              <a:cxnLst/>
              <a:rect l="l" t="t" r="r" b="b"/>
              <a:pathLst>
                <a:path w="26291" h="2931" extrusionOk="0">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5"/>
            <p:cNvSpPr/>
            <p:nvPr/>
          </p:nvSpPr>
          <p:spPr>
            <a:xfrm>
              <a:off x="4786700" y="4470625"/>
              <a:ext cx="667450" cy="89550"/>
            </a:xfrm>
            <a:custGeom>
              <a:avLst/>
              <a:gdLst/>
              <a:ahLst/>
              <a:cxnLst/>
              <a:rect l="l" t="t" r="r" b="b"/>
              <a:pathLst>
                <a:path w="26698" h="3582" extrusionOk="0">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5"/>
            <p:cNvSpPr/>
            <p:nvPr/>
          </p:nvSpPr>
          <p:spPr>
            <a:xfrm>
              <a:off x="5097025" y="4128775"/>
              <a:ext cx="102775" cy="392750"/>
            </a:xfrm>
            <a:custGeom>
              <a:avLst/>
              <a:gdLst/>
              <a:ahLst/>
              <a:cxnLst/>
              <a:rect l="l" t="t" r="r" b="b"/>
              <a:pathLst>
                <a:path w="4111" h="15710" extrusionOk="0">
                  <a:moveTo>
                    <a:pt x="0" y="0"/>
                  </a:moveTo>
                  <a:lnTo>
                    <a:pt x="0" y="15709"/>
                  </a:lnTo>
                  <a:lnTo>
                    <a:pt x="4111" y="15709"/>
                  </a:lnTo>
                  <a:lnTo>
                    <a:pt x="41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5"/>
            <p:cNvSpPr/>
            <p:nvPr/>
          </p:nvSpPr>
          <p:spPr>
            <a:xfrm>
              <a:off x="5088875" y="4119600"/>
              <a:ext cx="120075" cy="410050"/>
            </a:xfrm>
            <a:custGeom>
              <a:avLst/>
              <a:gdLst/>
              <a:ahLst/>
              <a:cxnLst/>
              <a:rect l="l" t="t" r="r" b="b"/>
              <a:pathLst>
                <a:path w="4803" h="16402" extrusionOk="0">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5"/>
            <p:cNvSpPr/>
            <p:nvPr/>
          </p:nvSpPr>
          <p:spPr>
            <a:xfrm>
              <a:off x="5080750" y="4128775"/>
              <a:ext cx="135325" cy="284900"/>
            </a:xfrm>
            <a:custGeom>
              <a:avLst/>
              <a:gdLst/>
              <a:ahLst/>
              <a:cxnLst/>
              <a:rect l="l" t="t" r="r" b="b"/>
              <a:pathLst>
                <a:path w="5413" h="11396" extrusionOk="0">
                  <a:moveTo>
                    <a:pt x="0" y="0"/>
                  </a:moveTo>
                  <a:lnTo>
                    <a:pt x="0" y="11395"/>
                  </a:lnTo>
                  <a:lnTo>
                    <a:pt x="5413" y="11395"/>
                  </a:lnTo>
                  <a:lnTo>
                    <a:pt x="54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5"/>
            <p:cNvSpPr/>
            <p:nvPr/>
          </p:nvSpPr>
          <p:spPr>
            <a:xfrm>
              <a:off x="5072600" y="4119600"/>
              <a:ext cx="152650" cy="302200"/>
            </a:xfrm>
            <a:custGeom>
              <a:avLst/>
              <a:gdLst/>
              <a:ahLst/>
              <a:cxnLst/>
              <a:rect l="l" t="t" r="r" b="b"/>
              <a:pathLst>
                <a:path w="6106" h="12088" extrusionOk="0">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5"/>
            <p:cNvSpPr/>
            <p:nvPr/>
          </p:nvSpPr>
          <p:spPr>
            <a:xfrm>
              <a:off x="4319700" y="2821375"/>
              <a:ext cx="1707275" cy="1335900"/>
            </a:xfrm>
            <a:custGeom>
              <a:avLst/>
              <a:gdLst/>
              <a:ahLst/>
              <a:cxnLst/>
              <a:rect l="l" t="t" r="r" b="b"/>
              <a:pathLst>
                <a:path w="68291" h="53436" extrusionOk="0">
                  <a:moveTo>
                    <a:pt x="1" y="0"/>
                  </a:moveTo>
                  <a:lnTo>
                    <a:pt x="1" y="53436"/>
                  </a:lnTo>
                  <a:lnTo>
                    <a:pt x="68290" y="53436"/>
                  </a:lnTo>
                  <a:lnTo>
                    <a:pt x="682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5"/>
            <p:cNvSpPr/>
            <p:nvPr/>
          </p:nvSpPr>
          <p:spPr>
            <a:xfrm>
              <a:off x="4310550" y="2813225"/>
              <a:ext cx="1724550" cy="1352200"/>
            </a:xfrm>
            <a:custGeom>
              <a:avLst/>
              <a:gdLst/>
              <a:ahLst/>
              <a:cxnLst/>
              <a:rect l="l" t="t" r="r" b="b"/>
              <a:pathLst>
                <a:path w="68982" h="54088" extrusionOk="0">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5"/>
            <p:cNvSpPr/>
            <p:nvPr/>
          </p:nvSpPr>
          <p:spPr>
            <a:xfrm>
              <a:off x="4410250" y="2892600"/>
              <a:ext cx="1525150" cy="1193450"/>
            </a:xfrm>
            <a:custGeom>
              <a:avLst/>
              <a:gdLst/>
              <a:ahLst/>
              <a:cxnLst/>
              <a:rect l="l" t="t" r="r" b="b"/>
              <a:pathLst>
                <a:path w="61006" h="47738" extrusionOk="0">
                  <a:moveTo>
                    <a:pt x="1" y="0"/>
                  </a:moveTo>
                  <a:lnTo>
                    <a:pt x="1" y="47738"/>
                  </a:lnTo>
                  <a:lnTo>
                    <a:pt x="61006" y="47738"/>
                  </a:lnTo>
                  <a:lnTo>
                    <a:pt x="61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5"/>
            <p:cNvSpPr/>
            <p:nvPr/>
          </p:nvSpPr>
          <p:spPr>
            <a:xfrm>
              <a:off x="440212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5"/>
            <p:cNvSpPr/>
            <p:nvPr/>
          </p:nvSpPr>
          <p:spPr>
            <a:xfrm>
              <a:off x="4506925" y="2953625"/>
              <a:ext cx="534150" cy="335775"/>
            </a:xfrm>
            <a:custGeom>
              <a:avLst/>
              <a:gdLst/>
              <a:ahLst/>
              <a:cxnLst/>
              <a:rect l="l" t="t" r="r" b="b"/>
              <a:pathLst>
                <a:path w="21366" h="13431" extrusionOk="0">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5"/>
            <p:cNvSpPr/>
            <p:nvPr/>
          </p:nvSpPr>
          <p:spPr>
            <a:xfrm>
              <a:off x="4506925" y="3313800"/>
              <a:ext cx="534150" cy="334775"/>
            </a:xfrm>
            <a:custGeom>
              <a:avLst/>
              <a:gdLst/>
              <a:ahLst/>
              <a:cxnLst/>
              <a:rect l="l" t="t" r="r" b="b"/>
              <a:pathLst>
                <a:path w="21366" h="13391" extrusionOk="0">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5"/>
            <p:cNvSpPr/>
            <p:nvPr/>
          </p:nvSpPr>
          <p:spPr>
            <a:xfrm>
              <a:off x="4506925" y="3681100"/>
              <a:ext cx="534150" cy="335775"/>
            </a:xfrm>
            <a:custGeom>
              <a:avLst/>
              <a:gdLst/>
              <a:ahLst/>
              <a:cxnLst/>
              <a:rect l="l" t="t" r="r" b="b"/>
              <a:pathLst>
                <a:path w="21366" h="13431" extrusionOk="0">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5"/>
            <p:cNvSpPr/>
            <p:nvPr/>
          </p:nvSpPr>
          <p:spPr>
            <a:xfrm>
              <a:off x="5110250" y="2953625"/>
              <a:ext cx="534175" cy="335775"/>
            </a:xfrm>
            <a:custGeom>
              <a:avLst/>
              <a:gdLst/>
              <a:ahLst/>
              <a:cxnLst/>
              <a:rect l="l" t="t" r="r" b="b"/>
              <a:pathLst>
                <a:path w="21367" h="13431" extrusionOk="0">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5"/>
            <p:cNvSpPr/>
            <p:nvPr/>
          </p:nvSpPr>
          <p:spPr>
            <a:xfrm>
              <a:off x="5110250" y="3321950"/>
              <a:ext cx="534175" cy="335775"/>
            </a:xfrm>
            <a:custGeom>
              <a:avLst/>
              <a:gdLst/>
              <a:ahLst/>
              <a:cxnLst/>
              <a:rect l="l" t="t" r="r" b="b"/>
              <a:pathLst>
                <a:path w="21367" h="13431" extrusionOk="0">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5"/>
            <p:cNvSpPr/>
            <p:nvPr/>
          </p:nvSpPr>
          <p:spPr>
            <a:xfrm>
              <a:off x="3941225" y="2531400"/>
              <a:ext cx="657275" cy="73275"/>
            </a:xfrm>
            <a:custGeom>
              <a:avLst/>
              <a:gdLst/>
              <a:ahLst/>
              <a:cxnLst/>
              <a:rect l="l" t="t" r="r" b="b"/>
              <a:pathLst>
                <a:path w="26291" h="2931" extrusionOk="0">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5"/>
            <p:cNvSpPr/>
            <p:nvPr/>
          </p:nvSpPr>
          <p:spPr>
            <a:xfrm>
              <a:off x="3936125" y="2523250"/>
              <a:ext cx="668475" cy="89575"/>
            </a:xfrm>
            <a:custGeom>
              <a:avLst/>
              <a:gdLst/>
              <a:ahLst/>
              <a:cxnLst/>
              <a:rect l="l" t="t" r="r" b="b"/>
              <a:pathLst>
                <a:path w="26739" h="3583" extrusionOk="0">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5"/>
            <p:cNvSpPr/>
            <p:nvPr/>
          </p:nvSpPr>
          <p:spPr>
            <a:xfrm>
              <a:off x="4246450" y="2181400"/>
              <a:ext cx="103800" cy="392750"/>
            </a:xfrm>
            <a:custGeom>
              <a:avLst/>
              <a:gdLst/>
              <a:ahLst/>
              <a:cxnLst/>
              <a:rect l="l" t="t" r="r" b="b"/>
              <a:pathLst>
                <a:path w="4152" h="15710" extrusionOk="0">
                  <a:moveTo>
                    <a:pt x="1" y="1"/>
                  </a:moveTo>
                  <a:lnTo>
                    <a:pt x="1" y="15710"/>
                  </a:lnTo>
                  <a:lnTo>
                    <a:pt x="4152" y="15710"/>
                  </a:lnTo>
                  <a:lnTo>
                    <a:pt x="4152" y="1"/>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5"/>
            <p:cNvSpPr/>
            <p:nvPr/>
          </p:nvSpPr>
          <p:spPr>
            <a:xfrm>
              <a:off x="4238300" y="2172250"/>
              <a:ext cx="120100" cy="410050"/>
            </a:xfrm>
            <a:custGeom>
              <a:avLst/>
              <a:gdLst/>
              <a:ahLst/>
              <a:cxnLst/>
              <a:rect l="l" t="t" r="r" b="b"/>
              <a:pathLst>
                <a:path w="4804" h="16402" extrusionOk="0">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5"/>
            <p:cNvSpPr/>
            <p:nvPr/>
          </p:nvSpPr>
          <p:spPr>
            <a:xfrm>
              <a:off x="4230175" y="2181400"/>
              <a:ext cx="136350" cy="284900"/>
            </a:xfrm>
            <a:custGeom>
              <a:avLst/>
              <a:gdLst/>
              <a:ahLst/>
              <a:cxnLst/>
              <a:rect l="l" t="t" r="r" b="b"/>
              <a:pathLst>
                <a:path w="5454" h="11396" extrusionOk="0">
                  <a:moveTo>
                    <a:pt x="0" y="1"/>
                  </a:moveTo>
                  <a:lnTo>
                    <a:pt x="0" y="11396"/>
                  </a:lnTo>
                  <a:lnTo>
                    <a:pt x="5454" y="11396"/>
                  </a:lnTo>
                  <a:lnTo>
                    <a:pt x="5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5"/>
            <p:cNvSpPr/>
            <p:nvPr/>
          </p:nvSpPr>
          <p:spPr>
            <a:xfrm>
              <a:off x="4222025" y="2172250"/>
              <a:ext cx="152650" cy="303225"/>
            </a:xfrm>
            <a:custGeom>
              <a:avLst/>
              <a:gdLst/>
              <a:ahLst/>
              <a:cxnLst/>
              <a:rect l="l" t="t" r="r" b="b"/>
              <a:pathLst>
                <a:path w="6106" h="12129" extrusionOk="0">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5"/>
            <p:cNvSpPr/>
            <p:nvPr/>
          </p:nvSpPr>
          <p:spPr>
            <a:xfrm>
              <a:off x="3469125" y="874000"/>
              <a:ext cx="1707275" cy="1335925"/>
            </a:xfrm>
            <a:custGeom>
              <a:avLst/>
              <a:gdLst/>
              <a:ahLst/>
              <a:cxnLst/>
              <a:rect l="l" t="t" r="r" b="b"/>
              <a:pathLst>
                <a:path w="68291" h="53437" extrusionOk="0">
                  <a:moveTo>
                    <a:pt x="1" y="1"/>
                  </a:moveTo>
                  <a:lnTo>
                    <a:pt x="1" y="53436"/>
                  </a:lnTo>
                  <a:lnTo>
                    <a:pt x="68291" y="53436"/>
                  </a:lnTo>
                  <a:lnTo>
                    <a:pt x="682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5"/>
            <p:cNvSpPr/>
            <p:nvPr/>
          </p:nvSpPr>
          <p:spPr>
            <a:xfrm>
              <a:off x="3461000" y="865875"/>
              <a:ext cx="1723550" cy="1352175"/>
            </a:xfrm>
            <a:custGeom>
              <a:avLst/>
              <a:gdLst/>
              <a:ahLst/>
              <a:cxnLst/>
              <a:rect l="l" t="t" r="r" b="b"/>
              <a:pathLst>
                <a:path w="68942" h="54087" extrusionOk="0">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5"/>
            <p:cNvSpPr/>
            <p:nvPr/>
          </p:nvSpPr>
          <p:spPr>
            <a:xfrm>
              <a:off x="3560700" y="945225"/>
              <a:ext cx="1524125" cy="1193475"/>
            </a:xfrm>
            <a:custGeom>
              <a:avLst/>
              <a:gdLst/>
              <a:ahLst/>
              <a:cxnLst/>
              <a:rect l="l" t="t" r="r" b="b"/>
              <a:pathLst>
                <a:path w="60965" h="47739" extrusionOk="0">
                  <a:moveTo>
                    <a:pt x="1" y="1"/>
                  </a:moveTo>
                  <a:lnTo>
                    <a:pt x="1" y="47738"/>
                  </a:lnTo>
                  <a:lnTo>
                    <a:pt x="60965" y="47738"/>
                  </a:lnTo>
                  <a:lnTo>
                    <a:pt x="609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5"/>
            <p:cNvSpPr/>
            <p:nvPr/>
          </p:nvSpPr>
          <p:spPr>
            <a:xfrm>
              <a:off x="3551550" y="937075"/>
              <a:ext cx="1542450" cy="1209750"/>
            </a:xfrm>
            <a:custGeom>
              <a:avLst/>
              <a:gdLst/>
              <a:ahLst/>
              <a:cxnLst/>
              <a:rect l="l" t="t" r="r" b="b"/>
              <a:pathLst>
                <a:path w="61698" h="48390" extrusionOk="0">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5"/>
            <p:cNvSpPr/>
            <p:nvPr/>
          </p:nvSpPr>
          <p:spPr>
            <a:xfrm>
              <a:off x="3671600" y="1070375"/>
              <a:ext cx="637950" cy="293050"/>
            </a:xfrm>
            <a:custGeom>
              <a:avLst/>
              <a:gdLst/>
              <a:ahLst/>
              <a:cxnLst/>
              <a:rect l="l" t="t" r="r" b="b"/>
              <a:pathLst>
                <a:path w="25518" h="11722" extrusionOk="0">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5"/>
            <p:cNvSpPr/>
            <p:nvPr/>
          </p:nvSpPr>
          <p:spPr>
            <a:xfrm>
              <a:off x="3760125" y="1538400"/>
              <a:ext cx="1047975" cy="116000"/>
            </a:xfrm>
            <a:custGeom>
              <a:avLst/>
              <a:gdLst/>
              <a:ahLst/>
              <a:cxnLst/>
              <a:rect l="l" t="t" r="r" b="b"/>
              <a:pathLst>
                <a:path w="41919" h="4640" extrusionOk="0">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5"/>
            <p:cNvSpPr/>
            <p:nvPr/>
          </p:nvSpPr>
          <p:spPr>
            <a:xfrm>
              <a:off x="3760125" y="1639125"/>
              <a:ext cx="1047975" cy="116000"/>
            </a:xfrm>
            <a:custGeom>
              <a:avLst/>
              <a:gdLst/>
              <a:ahLst/>
              <a:cxnLst/>
              <a:rect l="l" t="t" r="r" b="b"/>
              <a:pathLst>
                <a:path w="41919" h="4640" extrusionOk="0">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5"/>
            <p:cNvSpPr/>
            <p:nvPr/>
          </p:nvSpPr>
          <p:spPr>
            <a:xfrm>
              <a:off x="3760125" y="1866000"/>
              <a:ext cx="1047975" cy="115000"/>
            </a:xfrm>
            <a:custGeom>
              <a:avLst/>
              <a:gdLst/>
              <a:ahLst/>
              <a:cxnLst/>
              <a:rect l="l" t="t" r="r" b="b"/>
              <a:pathLst>
                <a:path w="41919" h="4600" extrusionOk="0">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5"/>
            <p:cNvSpPr/>
            <p:nvPr/>
          </p:nvSpPr>
          <p:spPr>
            <a:xfrm>
              <a:off x="3760125" y="1764250"/>
              <a:ext cx="1047975" cy="116025"/>
            </a:xfrm>
            <a:custGeom>
              <a:avLst/>
              <a:gdLst/>
              <a:ahLst/>
              <a:cxnLst/>
              <a:rect l="l" t="t" r="r" b="b"/>
              <a:pathLst>
                <a:path w="41919" h="4641" extrusionOk="0">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5"/>
            <p:cNvSpPr/>
            <p:nvPr/>
          </p:nvSpPr>
          <p:spPr>
            <a:xfrm>
              <a:off x="4825375" y="1479375"/>
              <a:ext cx="96675" cy="97700"/>
            </a:xfrm>
            <a:custGeom>
              <a:avLst/>
              <a:gdLst/>
              <a:ahLst/>
              <a:cxnLst/>
              <a:rect l="l" t="t" r="r" b="b"/>
              <a:pathLst>
                <a:path w="3867" h="3908" extrusionOk="0">
                  <a:moveTo>
                    <a:pt x="0" y="1"/>
                  </a:moveTo>
                  <a:lnTo>
                    <a:pt x="0" y="3908"/>
                  </a:lnTo>
                  <a:lnTo>
                    <a:pt x="3866" y="3908"/>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5"/>
            <p:cNvSpPr/>
            <p:nvPr/>
          </p:nvSpPr>
          <p:spPr>
            <a:xfrm>
              <a:off x="4825375" y="1599425"/>
              <a:ext cx="96675" cy="96700"/>
            </a:xfrm>
            <a:custGeom>
              <a:avLst/>
              <a:gdLst/>
              <a:ahLst/>
              <a:cxnLst/>
              <a:rect l="l" t="t" r="r" b="b"/>
              <a:pathLst>
                <a:path w="3867" h="3868"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5"/>
            <p:cNvSpPr/>
            <p:nvPr/>
          </p:nvSpPr>
          <p:spPr>
            <a:xfrm>
              <a:off x="4825375" y="1804950"/>
              <a:ext cx="96675" cy="96675"/>
            </a:xfrm>
            <a:custGeom>
              <a:avLst/>
              <a:gdLst/>
              <a:ahLst/>
              <a:cxnLst/>
              <a:rect l="l" t="t" r="r" b="b"/>
              <a:pathLst>
                <a:path w="3867" h="3867"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5"/>
            <p:cNvSpPr/>
            <p:nvPr/>
          </p:nvSpPr>
          <p:spPr>
            <a:xfrm>
              <a:off x="4825375" y="1924000"/>
              <a:ext cx="96675" cy="97700"/>
            </a:xfrm>
            <a:custGeom>
              <a:avLst/>
              <a:gdLst/>
              <a:ahLst/>
              <a:cxnLst/>
              <a:rect l="l" t="t" r="r" b="b"/>
              <a:pathLst>
                <a:path w="3867" h="3908" extrusionOk="0">
                  <a:moveTo>
                    <a:pt x="0" y="0"/>
                  </a:moveTo>
                  <a:lnTo>
                    <a:pt x="0" y="3907"/>
                  </a:lnTo>
                  <a:lnTo>
                    <a:pt x="3866" y="3907"/>
                  </a:lnTo>
                  <a:lnTo>
                    <a:pt x="38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5"/>
            <p:cNvSpPr/>
            <p:nvPr/>
          </p:nvSpPr>
          <p:spPr>
            <a:xfrm>
              <a:off x="3644125" y="1479375"/>
              <a:ext cx="96700" cy="97700"/>
            </a:xfrm>
            <a:custGeom>
              <a:avLst/>
              <a:gdLst/>
              <a:ahLst/>
              <a:cxnLst/>
              <a:rect l="l" t="t" r="r" b="b"/>
              <a:pathLst>
                <a:path w="3868" h="3908" extrusionOk="0">
                  <a:moveTo>
                    <a:pt x="1" y="1"/>
                  </a:moveTo>
                  <a:lnTo>
                    <a:pt x="1" y="3908"/>
                  </a:lnTo>
                  <a:lnTo>
                    <a:pt x="3867" y="3908"/>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5"/>
            <p:cNvSpPr/>
            <p:nvPr/>
          </p:nvSpPr>
          <p:spPr>
            <a:xfrm>
              <a:off x="3644125" y="1599425"/>
              <a:ext cx="96700" cy="96700"/>
            </a:xfrm>
            <a:custGeom>
              <a:avLst/>
              <a:gdLst/>
              <a:ahLst/>
              <a:cxnLst/>
              <a:rect l="l" t="t" r="r" b="b"/>
              <a:pathLst>
                <a:path w="3868" h="3868"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5"/>
            <p:cNvSpPr/>
            <p:nvPr/>
          </p:nvSpPr>
          <p:spPr>
            <a:xfrm>
              <a:off x="3644125" y="1804950"/>
              <a:ext cx="96700" cy="96675"/>
            </a:xfrm>
            <a:custGeom>
              <a:avLst/>
              <a:gdLst/>
              <a:ahLst/>
              <a:cxnLst/>
              <a:rect l="l" t="t" r="r" b="b"/>
              <a:pathLst>
                <a:path w="3868" h="3867"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5"/>
            <p:cNvSpPr/>
            <p:nvPr/>
          </p:nvSpPr>
          <p:spPr>
            <a:xfrm>
              <a:off x="3644125" y="1924000"/>
              <a:ext cx="96700" cy="97700"/>
            </a:xfrm>
            <a:custGeom>
              <a:avLst/>
              <a:gdLst/>
              <a:ahLst/>
              <a:cxnLst/>
              <a:rect l="l" t="t" r="r" b="b"/>
              <a:pathLst>
                <a:path w="3868" h="3908" extrusionOk="0">
                  <a:moveTo>
                    <a:pt x="1" y="0"/>
                  </a:moveTo>
                  <a:lnTo>
                    <a:pt x="1" y="3907"/>
                  </a:lnTo>
                  <a:lnTo>
                    <a:pt x="3867" y="3907"/>
                  </a:lnTo>
                  <a:lnTo>
                    <a:pt x="3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5"/>
            <p:cNvSpPr/>
            <p:nvPr/>
          </p:nvSpPr>
          <p:spPr>
            <a:xfrm>
              <a:off x="4389900" y="1053075"/>
              <a:ext cx="534175" cy="335775"/>
            </a:xfrm>
            <a:custGeom>
              <a:avLst/>
              <a:gdLst/>
              <a:ahLst/>
              <a:cxnLst/>
              <a:rect l="l" t="t" r="r" b="b"/>
              <a:pathLst>
                <a:path w="21367" h="13431" extrusionOk="0">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5"/>
            <p:cNvSpPr/>
            <p:nvPr/>
          </p:nvSpPr>
          <p:spPr>
            <a:xfrm>
              <a:off x="2792550" y="4478775"/>
              <a:ext cx="657275" cy="73275"/>
            </a:xfrm>
            <a:custGeom>
              <a:avLst/>
              <a:gdLst/>
              <a:ahLst/>
              <a:cxnLst/>
              <a:rect l="l" t="t" r="r" b="b"/>
              <a:pathLst>
                <a:path w="26291" h="2931" extrusionOk="0">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5"/>
            <p:cNvSpPr/>
            <p:nvPr/>
          </p:nvSpPr>
          <p:spPr>
            <a:xfrm>
              <a:off x="2787450" y="4470625"/>
              <a:ext cx="667475" cy="89550"/>
            </a:xfrm>
            <a:custGeom>
              <a:avLst/>
              <a:gdLst/>
              <a:ahLst/>
              <a:cxnLst/>
              <a:rect l="l" t="t" r="r" b="b"/>
              <a:pathLst>
                <a:path w="26699" h="3582" extrusionOk="0">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5"/>
            <p:cNvSpPr/>
            <p:nvPr/>
          </p:nvSpPr>
          <p:spPr>
            <a:xfrm>
              <a:off x="3097775" y="4128775"/>
              <a:ext cx="102775" cy="392750"/>
            </a:xfrm>
            <a:custGeom>
              <a:avLst/>
              <a:gdLst/>
              <a:ahLst/>
              <a:cxnLst/>
              <a:rect l="l" t="t" r="r" b="b"/>
              <a:pathLst>
                <a:path w="4111" h="15710" extrusionOk="0">
                  <a:moveTo>
                    <a:pt x="1" y="0"/>
                  </a:moveTo>
                  <a:lnTo>
                    <a:pt x="1" y="15709"/>
                  </a:lnTo>
                  <a:lnTo>
                    <a:pt x="4111" y="15709"/>
                  </a:lnTo>
                  <a:lnTo>
                    <a:pt x="41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5"/>
            <p:cNvSpPr/>
            <p:nvPr/>
          </p:nvSpPr>
          <p:spPr>
            <a:xfrm>
              <a:off x="3089625" y="4119600"/>
              <a:ext cx="120100" cy="410050"/>
            </a:xfrm>
            <a:custGeom>
              <a:avLst/>
              <a:gdLst/>
              <a:ahLst/>
              <a:cxnLst/>
              <a:rect l="l" t="t" r="r" b="b"/>
              <a:pathLst>
                <a:path w="4804" h="16402" extrusionOk="0">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5"/>
            <p:cNvSpPr/>
            <p:nvPr/>
          </p:nvSpPr>
          <p:spPr>
            <a:xfrm>
              <a:off x="3081500" y="4128775"/>
              <a:ext cx="135350" cy="284900"/>
            </a:xfrm>
            <a:custGeom>
              <a:avLst/>
              <a:gdLst/>
              <a:ahLst/>
              <a:cxnLst/>
              <a:rect l="l" t="t" r="r" b="b"/>
              <a:pathLst>
                <a:path w="5414" h="11396" extrusionOk="0">
                  <a:moveTo>
                    <a:pt x="0" y="0"/>
                  </a:moveTo>
                  <a:lnTo>
                    <a:pt x="0" y="11395"/>
                  </a:lnTo>
                  <a:lnTo>
                    <a:pt x="5413" y="11395"/>
                  </a:lnTo>
                  <a:lnTo>
                    <a:pt x="54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5"/>
            <p:cNvSpPr/>
            <p:nvPr/>
          </p:nvSpPr>
          <p:spPr>
            <a:xfrm>
              <a:off x="3073350" y="4119600"/>
              <a:ext cx="152650" cy="302200"/>
            </a:xfrm>
            <a:custGeom>
              <a:avLst/>
              <a:gdLst/>
              <a:ahLst/>
              <a:cxnLst/>
              <a:rect l="l" t="t" r="r" b="b"/>
              <a:pathLst>
                <a:path w="6106" h="12088" extrusionOk="0">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5"/>
            <p:cNvSpPr/>
            <p:nvPr/>
          </p:nvSpPr>
          <p:spPr>
            <a:xfrm>
              <a:off x="2320450" y="2821375"/>
              <a:ext cx="1707275" cy="1335900"/>
            </a:xfrm>
            <a:custGeom>
              <a:avLst/>
              <a:gdLst/>
              <a:ahLst/>
              <a:cxnLst/>
              <a:rect l="l" t="t" r="r" b="b"/>
              <a:pathLst>
                <a:path w="68291" h="53436" extrusionOk="0">
                  <a:moveTo>
                    <a:pt x="1" y="0"/>
                  </a:moveTo>
                  <a:lnTo>
                    <a:pt x="1" y="53436"/>
                  </a:lnTo>
                  <a:lnTo>
                    <a:pt x="68291" y="53436"/>
                  </a:lnTo>
                  <a:lnTo>
                    <a:pt x="682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5"/>
            <p:cNvSpPr/>
            <p:nvPr/>
          </p:nvSpPr>
          <p:spPr>
            <a:xfrm>
              <a:off x="2311300" y="2813225"/>
              <a:ext cx="1724575" cy="1352200"/>
            </a:xfrm>
            <a:custGeom>
              <a:avLst/>
              <a:gdLst/>
              <a:ahLst/>
              <a:cxnLst/>
              <a:rect l="l" t="t" r="r" b="b"/>
              <a:pathLst>
                <a:path w="68983" h="54088" extrusionOk="0">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5"/>
            <p:cNvSpPr/>
            <p:nvPr/>
          </p:nvSpPr>
          <p:spPr>
            <a:xfrm>
              <a:off x="2411025" y="2892600"/>
              <a:ext cx="1525125" cy="1193450"/>
            </a:xfrm>
            <a:custGeom>
              <a:avLst/>
              <a:gdLst/>
              <a:ahLst/>
              <a:cxnLst/>
              <a:rect l="l" t="t" r="r" b="b"/>
              <a:pathLst>
                <a:path w="61005" h="47738" extrusionOk="0">
                  <a:moveTo>
                    <a:pt x="0" y="0"/>
                  </a:moveTo>
                  <a:lnTo>
                    <a:pt x="0" y="47738"/>
                  </a:lnTo>
                  <a:lnTo>
                    <a:pt x="61005" y="47738"/>
                  </a:lnTo>
                  <a:lnTo>
                    <a:pt x="610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5"/>
            <p:cNvSpPr/>
            <p:nvPr/>
          </p:nvSpPr>
          <p:spPr>
            <a:xfrm>
              <a:off x="240287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5"/>
            <p:cNvSpPr/>
            <p:nvPr/>
          </p:nvSpPr>
          <p:spPr>
            <a:xfrm>
              <a:off x="2700975" y="2953625"/>
              <a:ext cx="534175" cy="335775"/>
            </a:xfrm>
            <a:custGeom>
              <a:avLst/>
              <a:gdLst/>
              <a:ahLst/>
              <a:cxnLst/>
              <a:rect l="l" t="t" r="r" b="b"/>
              <a:pathLst>
                <a:path w="21367" h="13431" extrusionOk="0">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5"/>
            <p:cNvSpPr/>
            <p:nvPr/>
          </p:nvSpPr>
          <p:spPr>
            <a:xfrm>
              <a:off x="2700975" y="3313800"/>
              <a:ext cx="534175" cy="334775"/>
            </a:xfrm>
            <a:custGeom>
              <a:avLst/>
              <a:gdLst/>
              <a:ahLst/>
              <a:cxnLst/>
              <a:rect l="l" t="t" r="r" b="b"/>
              <a:pathLst>
                <a:path w="21367" h="13391" extrusionOk="0">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5"/>
            <p:cNvSpPr/>
            <p:nvPr/>
          </p:nvSpPr>
          <p:spPr>
            <a:xfrm>
              <a:off x="2700975" y="3681100"/>
              <a:ext cx="534175" cy="335775"/>
            </a:xfrm>
            <a:custGeom>
              <a:avLst/>
              <a:gdLst/>
              <a:ahLst/>
              <a:cxnLst/>
              <a:rect l="l" t="t" r="r" b="b"/>
              <a:pathLst>
                <a:path w="21367" h="13431" extrusionOk="0">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5"/>
            <p:cNvSpPr/>
            <p:nvPr/>
          </p:nvSpPr>
          <p:spPr>
            <a:xfrm>
              <a:off x="2692850" y="3672950"/>
              <a:ext cx="551450" cy="352075"/>
            </a:xfrm>
            <a:custGeom>
              <a:avLst/>
              <a:gdLst/>
              <a:ahLst/>
              <a:cxnLst/>
              <a:rect l="l" t="t" r="r" b="b"/>
              <a:pathLst>
                <a:path w="22058" h="14083" extrusionOk="0">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5"/>
            <p:cNvSpPr/>
            <p:nvPr/>
          </p:nvSpPr>
          <p:spPr>
            <a:xfrm>
              <a:off x="3304325" y="2953625"/>
              <a:ext cx="534175" cy="335775"/>
            </a:xfrm>
            <a:custGeom>
              <a:avLst/>
              <a:gdLst/>
              <a:ahLst/>
              <a:cxnLst/>
              <a:rect l="l" t="t" r="r" b="b"/>
              <a:pathLst>
                <a:path w="21367" h="13431" extrusionOk="0">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5"/>
            <p:cNvSpPr/>
            <p:nvPr/>
          </p:nvSpPr>
          <p:spPr>
            <a:xfrm>
              <a:off x="3304325" y="3321950"/>
              <a:ext cx="534175" cy="335775"/>
            </a:xfrm>
            <a:custGeom>
              <a:avLst/>
              <a:gdLst/>
              <a:ahLst/>
              <a:cxnLst/>
              <a:rect l="l" t="t" r="r" b="b"/>
              <a:pathLst>
                <a:path w="21367" h="13431" extrusionOk="0">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5"/>
            <p:cNvSpPr/>
            <p:nvPr/>
          </p:nvSpPr>
          <p:spPr>
            <a:xfrm>
              <a:off x="3173075" y="2324875"/>
              <a:ext cx="135325" cy="249275"/>
            </a:xfrm>
            <a:custGeom>
              <a:avLst/>
              <a:gdLst/>
              <a:ahLst/>
              <a:cxnLst/>
              <a:rect l="l" t="t" r="r" b="b"/>
              <a:pathLst>
                <a:path w="5413" h="9971" extrusionOk="0">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5"/>
            <p:cNvSpPr/>
            <p:nvPr/>
          </p:nvSpPr>
          <p:spPr>
            <a:xfrm>
              <a:off x="2390675" y="1910275"/>
              <a:ext cx="866850" cy="1118675"/>
            </a:xfrm>
            <a:custGeom>
              <a:avLst/>
              <a:gdLst/>
              <a:ahLst/>
              <a:cxnLst/>
              <a:rect l="l" t="t" r="r" b="b"/>
              <a:pathLst>
                <a:path w="34674" h="44747" extrusionOk="0">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5"/>
            <p:cNvSpPr/>
            <p:nvPr/>
          </p:nvSpPr>
          <p:spPr>
            <a:xfrm>
              <a:off x="2431350" y="1943325"/>
              <a:ext cx="633900" cy="998125"/>
            </a:xfrm>
            <a:custGeom>
              <a:avLst/>
              <a:gdLst/>
              <a:ahLst/>
              <a:cxnLst/>
              <a:rect l="l" t="t" r="r" b="b"/>
              <a:pathLst>
                <a:path w="25356" h="39925" extrusionOk="0">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5"/>
            <p:cNvSpPr/>
            <p:nvPr/>
          </p:nvSpPr>
          <p:spPr>
            <a:xfrm>
              <a:off x="2939050" y="2055250"/>
              <a:ext cx="304250" cy="177050"/>
            </a:xfrm>
            <a:custGeom>
              <a:avLst/>
              <a:gdLst/>
              <a:ahLst/>
              <a:cxnLst/>
              <a:rect l="l" t="t" r="r" b="b"/>
              <a:pathLst>
                <a:path w="12170" h="7082" extrusionOk="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5"/>
            <p:cNvSpPr/>
            <p:nvPr/>
          </p:nvSpPr>
          <p:spPr>
            <a:xfrm>
              <a:off x="2382525" y="1901600"/>
              <a:ext cx="878075" cy="1136150"/>
            </a:xfrm>
            <a:custGeom>
              <a:avLst/>
              <a:gdLst/>
              <a:ahLst/>
              <a:cxnLst/>
              <a:rect l="l" t="t" r="r" b="b"/>
              <a:pathLst>
                <a:path w="35123" h="45446" extrusionOk="0">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5"/>
            <p:cNvSpPr/>
            <p:nvPr/>
          </p:nvSpPr>
          <p:spPr>
            <a:xfrm>
              <a:off x="2417125" y="1742250"/>
              <a:ext cx="1039825" cy="903125"/>
            </a:xfrm>
            <a:custGeom>
              <a:avLst/>
              <a:gdLst/>
              <a:ahLst/>
              <a:cxnLst/>
              <a:rect l="l" t="t" r="r" b="b"/>
              <a:pathLst>
                <a:path w="41593" h="36125" extrusionOk="0">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5"/>
            <p:cNvSpPr/>
            <p:nvPr/>
          </p:nvSpPr>
          <p:spPr>
            <a:xfrm>
              <a:off x="2435425" y="1733725"/>
              <a:ext cx="997100" cy="919800"/>
            </a:xfrm>
            <a:custGeom>
              <a:avLst/>
              <a:gdLst/>
              <a:ahLst/>
              <a:cxnLst/>
              <a:rect l="l" t="t" r="r" b="b"/>
              <a:pathLst>
                <a:path w="39884" h="36792" extrusionOk="0">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5"/>
            <p:cNvSpPr/>
            <p:nvPr/>
          </p:nvSpPr>
          <p:spPr>
            <a:xfrm>
              <a:off x="2586000" y="2406000"/>
              <a:ext cx="59050" cy="52500"/>
            </a:xfrm>
            <a:custGeom>
              <a:avLst/>
              <a:gdLst/>
              <a:ahLst/>
              <a:cxnLst/>
              <a:rect l="l" t="t" r="r" b="b"/>
              <a:pathLst>
                <a:path w="2362" h="2100" extrusionOk="0">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5"/>
            <p:cNvSpPr/>
            <p:nvPr/>
          </p:nvSpPr>
          <p:spPr>
            <a:xfrm>
              <a:off x="2671475" y="1981950"/>
              <a:ext cx="727475" cy="348225"/>
            </a:xfrm>
            <a:custGeom>
              <a:avLst/>
              <a:gdLst/>
              <a:ahLst/>
              <a:cxnLst/>
              <a:rect l="l" t="t" r="r" b="b"/>
              <a:pathLst>
                <a:path w="29099" h="13929" extrusionOk="0">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5"/>
            <p:cNvSpPr/>
            <p:nvPr/>
          </p:nvSpPr>
          <p:spPr>
            <a:xfrm>
              <a:off x="2657225" y="2145625"/>
              <a:ext cx="358175" cy="400300"/>
            </a:xfrm>
            <a:custGeom>
              <a:avLst/>
              <a:gdLst/>
              <a:ahLst/>
              <a:cxnLst/>
              <a:rect l="l" t="t" r="r" b="b"/>
              <a:pathLst>
                <a:path w="14327" h="16012" extrusionOk="0">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5"/>
            <p:cNvSpPr/>
            <p:nvPr/>
          </p:nvSpPr>
          <p:spPr>
            <a:xfrm>
              <a:off x="2814925" y="2364375"/>
              <a:ext cx="487375" cy="66325"/>
            </a:xfrm>
            <a:custGeom>
              <a:avLst/>
              <a:gdLst/>
              <a:ahLst/>
              <a:cxnLst/>
              <a:rect l="l" t="t" r="r" b="b"/>
              <a:pathLst>
                <a:path w="19495" h="2653" extrusionOk="0">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5"/>
            <p:cNvSpPr/>
            <p:nvPr/>
          </p:nvSpPr>
          <p:spPr>
            <a:xfrm>
              <a:off x="2735575" y="2281825"/>
              <a:ext cx="160775" cy="314125"/>
            </a:xfrm>
            <a:custGeom>
              <a:avLst/>
              <a:gdLst/>
              <a:ahLst/>
              <a:cxnLst/>
              <a:rect l="l" t="t" r="r" b="b"/>
              <a:pathLst>
                <a:path w="6431" h="12565" extrusionOk="0">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5"/>
            <p:cNvSpPr/>
            <p:nvPr/>
          </p:nvSpPr>
          <p:spPr>
            <a:xfrm>
              <a:off x="2734550" y="2272975"/>
              <a:ext cx="163825" cy="331700"/>
            </a:xfrm>
            <a:custGeom>
              <a:avLst/>
              <a:gdLst/>
              <a:ahLst/>
              <a:cxnLst/>
              <a:rect l="l" t="t" r="r" b="b"/>
              <a:pathLst>
                <a:path w="6553" h="13268" extrusionOk="0">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5"/>
            <p:cNvSpPr/>
            <p:nvPr/>
          </p:nvSpPr>
          <p:spPr>
            <a:xfrm>
              <a:off x="1585875" y="4992575"/>
              <a:ext cx="2500875" cy="466000"/>
            </a:xfrm>
            <a:custGeom>
              <a:avLst/>
              <a:gdLst/>
              <a:ahLst/>
              <a:cxnLst/>
              <a:rect l="l" t="t" r="r" b="b"/>
              <a:pathLst>
                <a:path w="100035" h="18640" extrusionOk="0">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5"/>
            <p:cNvSpPr/>
            <p:nvPr/>
          </p:nvSpPr>
          <p:spPr>
            <a:xfrm>
              <a:off x="1577750" y="4984425"/>
              <a:ext cx="2518150" cy="483300"/>
            </a:xfrm>
            <a:custGeom>
              <a:avLst/>
              <a:gdLst/>
              <a:ahLst/>
              <a:cxnLst/>
              <a:rect l="l" t="t" r="r" b="b"/>
              <a:pathLst>
                <a:path w="100726" h="19332" extrusionOk="0">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5"/>
            <p:cNvSpPr/>
            <p:nvPr/>
          </p:nvSpPr>
          <p:spPr>
            <a:xfrm>
              <a:off x="1598100" y="2881400"/>
              <a:ext cx="1406100" cy="2341600"/>
            </a:xfrm>
            <a:custGeom>
              <a:avLst/>
              <a:gdLst/>
              <a:ahLst/>
              <a:cxnLst/>
              <a:rect l="l" t="t" r="r" b="b"/>
              <a:pathLst>
                <a:path w="56244" h="93664" extrusionOk="0">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5"/>
            <p:cNvSpPr/>
            <p:nvPr/>
          </p:nvSpPr>
          <p:spPr>
            <a:xfrm>
              <a:off x="1631675" y="2921075"/>
              <a:ext cx="1264675" cy="2293325"/>
            </a:xfrm>
            <a:custGeom>
              <a:avLst/>
              <a:gdLst/>
              <a:ahLst/>
              <a:cxnLst/>
              <a:rect l="l" t="t" r="r" b="b"/>
              <a:pathLst>
                <a:path w="50587" h="91733" extrusionOk="0">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5"/>
            <p:cNvSpPr/>
            <p:nvPr/>
          </p:nvSpPr>
          <p:spPr>
            <a:xfrm>
              <a:off x="2061025" y="3553925"/>
              <a:ext cx="189250" cy="494225"/>
            </a:xfrm>
            <a:custGeom>
              <a:avLst/>
              <a:gdLst/>
              <a:ahLst/>
              <a:cxnLst/>
              <a:rect l="l" t="t" r="r" b="b"/>
              <a:pathLst>
                <a:path w="7570" h="19769" extrusionOk="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5"/>
            <p:cNvSpPr/>
            <p:nvPr/>
          </p:nvSpPr>
          <p:spPr>
            <a:xfrm>
              <a:off x="2482225" y="4041475"/>
              <a:ext cx="199450" cy="202600"/>
            </a:xfrm>
            <a:custGeom>
              <a:avLst/>
              <a:gdLst/>
              <a:ahLst/>
              <a:cxnLst/>
              <a:rect l="l" t="t" r="r" b="b"/>
              <a:pathLst>
                <a:path w="7978" h="8104" extrusionOk="0">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5"/>
            <p:cNvSpPr/>
            <p:nvPr/>
          </p:nvSpPr>
          <p:spPr>
            <a:xfrm>
              <a:off x="2361150" y="4252250"/>
              <a:ext cx="335775" cy="50525"/>
            </a:xfrm>
            <a:custGeom>
              <a:avLst/>
              <a:gdLst/>
              <a:ahLst/>
              <a:cxnLst/>
              <a:rect l="l" t="t" r="r" b="b"/>
              <a:pathLst>
                <a:path w="13431" h="2021" extrusionOk="0">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5"/>
            <p:cNvSpPr/>
            <p:nvPr/>
          </p:nvSpPr>
          <p:spPr>
            <a:xfrm>
              <a:off x="2311300" y="4874800"/>
              <a:ext cx="481275" cy="353625"/>
            </a:xfrm>
            <a:custGeom>
              <a:avLst/>
              <a:gdLst/>
              <a:ahLst/>
              <a:cxnLst/>
              <a:rect l="l" t="t" r="r" b="b"/>
              <a:pathLst>
                <a:path w="19251" h="14145" extrusionOk="0">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5"/>
            <p:cNvSpPr/>
            <p:nvPr/>
          </p:nvSpPr>
          <p:spPr>
            <a:xfrm>
              <a:off x="1614375" y="2872825"/>
              <a:ext cx="1385750" cy="2358850"/>
            </a:xfrm>
            <a:custGeom>
              <a:avLst/>
              <a:gdLst/>
              <a:ahLst/>
              <a:cxnLst/>
              <a:rect l="l" t="t" r="r" b="b"/>
              <a:pathLst>
                <a:path w="55430" h="94354" extrusionOk="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5"/>
            <p:cNvSpPr/>
            <p:nvPr/>
          </p:nvSpPr>
          <p:spPr>
            <a:xfrm>
              <a:off x="2237025" y="2767550"/>
              <a:ext cx="724450" cy="471000"/>
            </a:xfrm>
            <a:custGeom>
              <a:avLst/>
              <a:gdLst/>
              <a:ahLst/>
              <a:cxnLst/>
              <a:rect l="l" t="t" r="r" b="b"/>
              <a:pathLst>
                <a:path w="28978" h="18840" extrusionOk="0">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5"/>
            <p:cNvSpPr/>
            <p:nvPr/>
          </p:nvSpPr>
          <p:spPr>
            <a:xfrm>
              <a:off x="2237025" y="2767450"/>
              <a:ext cx="532150" cy="315425"/>
            </a:xfrm>
            <a:custGeom>
              <a:avLst/>
              <a:gdLst/>
              <a:ahLst/>
              <a:cxnLst/>
              <a:rect l="l" t="t" r="r" b="b"/>
              <a:pathLst>
                <a:path w="21286" h="12617" extrusionOk="0">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5"/>
            <p:cNvSpPr/>
            <p:nvPr/>
          </p:nvSpPr>
          <p:spPr>
            <a:xfrm>
              <a:off x="2227875" y="2759300"/>
              <a:ext cx="742750" cy="488050"/>
            </a:xfrm>
            <a:custGeom>
              <a:avLst/>
              <a:gdLst/>
              <a:ahLst/>
              <a:cxnLst/>
              <a:rect l="l" t="t" r="r" b="b"/>
              <a:pathLst>
                <a:path w="29710" h="19522" extrusionOk="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5"/>
            <p:cNvSpPr/>
            <p:nvPr/>
          </p:nvSpPr>
          <p:spPr>
            <a:xfrm>
              <a:off x="3860850" y="4333950"/>
              <a:ext cx="672550" cy="470425"/>
            </a:xfrm>
            <a:custGeom>
              <a:avLst/>
              <a:gdLst/>
              <a:ahLst/>
              <a:cxnLst/>
              <a:rect l="l" t="t" r="r" b="b"/>
              <a:pathLst>
                <a:path w="26902" h="18817" extrusionOk="0">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5"/>
            <p:cNvSpPr/>
            <p:nvPr/>
          </p:nvSpPr>
          <p:spPr>
            <a:xfrm>
              <a:off x="3852700" y="4326150"/>
              <a:ext cx="674575" cy="486350"/>
            </a:xfrm>
            <a:custGeom>
              <a:avLst/>
              <a:gdLst/>
              <a:ahLst/>
              <a:cxnLst/>
              <a:rect l="l" t="t" r="r" b="b"/>
              <a:pathLst>
                <a:path w="26983" h="19454" extrusionOk="0">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5"/>
            <p:cNvSpPr/>
            <p:nvPr/>
          </p:nvSpPr>
          <p:spPr>
            <a:xfrm>
              <a:off x="4208800" y="4389225"/>
              <a:ext cx="212675" cy="101775"/>
            </a:xfrm>
            <a:custGeom>
              <a:avLst/>
              <a:gdLst/>
              <a:ahLst/>
              <a:cxnLst/>
              <a:rect l="l" t="t" r="r" b="b"/>
              <a:pathLst>
                <a:path w="8507" h="4071" extrusionOk="0">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5"/>
            <p:cNvSpPr/>
            <p:nvPr/>
          </p:nvSpPr>
          <p:spPr>
            <a:xfrm>
              <a:off x="4107075" y="4395325"/>
              <a:ext cx="78350" cy="56000"/>
            </a:xfrm>
            <a:custGeom>
              <a:avLst/>
              <a:gdLst/>
              <a:ahLst/>
              <a:cxnLst/>
              <a:rect l="l" t="t" r="r" b="b"/>
              <a:pathLst>
                <a:path w="3134" h="2240" extrusionOk="0">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5"/>
            <p:cNvSpPr/>
            <p:nvPr/>
          </p:nvSpPr>
          <p:spPr>
            <a:xfrm>
              <a:off x="3132375" y="4321475"/>
              <a:ext cx="590625" cy="357750"/>
            </a:xfrm>
            <a:custGeom>
              <a:avLst/>
              <a:gdLst/>
              <a:ahLst/>
              <a:cxnLst/>
              <a:rect l="l" t="t" r="r" b="b"/>
              <a:pathLst>
                <a:path w="23625" h="14310" extrusionOk="0">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5"/>
            <p:cNvSpPr/>
            <p:nvPr/>
          </p:nvSpPr>
          <p:spPr>
            <a:xfrm>
              <a:off x="3136450" y="4312925"/>
              <a:ext cx="579950" cy="374425"/>
            </a:xfrm>
            <a:custGeom>
              <a:avLst/>
              <a:gdLst/>
              <a:ahLst/>
              <a:cxnLst/>
              <a:rect l="l" t="t" r="r" b="b"/>
              <a:pathLst>
                <a:path w="23198" h="14977" extrusionOk="0">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5"/>
            <p:cNvSpPr/>
            <p:nvPr/>
          </p:nvSpPr>
          <p:spPr>
            <a:xfrm>
              <a:off x="3444725" y="4365825"/>
              <a:ext cx="110925" cy="69225"/>
            </a:xfrm>
            <a:custGeom>
              <a:avLst/>
              <a:gdLst/>
              <a:ahLst/>
              <a:cxnLst/>
              <a:rect l="l" t="t" r="r" b="b"/>
              <a:pathLst>
                <a:path w="4437" h="2769" extrusionOk="0">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5"/>
            <p:cNvSpPr/>
            <p:nvPr/>
          </p:nvSpPr>
          <p:spPr>
            <a:xfrm>
              <a:off x="3362300" y="4339625"/>
              <a:ext cx="85500" cy="62600"/>
            </a:xfrm>
            <a:custGeom>
              <a:avLst/>
              <a:gdLst/>
              <a:ahLst/>
              <a:cxnLst/>
              <a:rect l="l" t="t" r="r" b="b"/>
              <a:pathLst>
                <a:path w="3420" h="2504" extrusionOk="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5"/>
            <p:cNvSpPr/>
            <p:nvPr/>
          </p:nvSpPr>
          <p:spPr>
            <a:xfrm>
              <a:off x="2535150" y="3264975"/>
              <a:ext cx="1519025" cy="2054400"/>
            </a:xfrm>
            <a:custGeom>
              <a:avLst/>
              <a:gdLst/>
              <a:ahLst/>
              <a:cxnLst/>
              <a:rect l="l" t="t" r="r" b="b"/>
              <a:pathLst>
                <a:path w="60761" h="82176" extrusionOk="0">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5"/>
            <p:cNvSpPr/>
            <p:nvPr/>
          </p:nvSpPr>
          <p:spPr>
            <a:xfrm>
              <a:off x="2553450" y="3316850"/>
              <a:ext cx="1490550" cy="2002325"/>
            </a:xfrm>
            <a:custGeom>
              <a:avLst/>
              <a:gdLst/>
              <a:ahLst/>
              <a:cxnLst/>
              <a:rect l="l" t="t" r="r" b="b"/>
              <a:pathLst>
                <a:path w="59622" h="80093" extrusionOk="0">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5"/>
            <p:cNvSpPr/>
            <p:nvPr/>
          </p:nvSpPr>
          <p:spPr>
            <a:xfrm>
              <a:off x="2545325" y="3256325"/>
              <a:ext cx="1502750" cy="2072025"/>
            </a:xfrm>
            <a:custGeom>
              <a:avLst/>
              <a:gdLst/>
              <a:ahLst/>
              <a:cxnLst/>
              <a:rect l="l" t="t" r="r" b="b"/>
              <a:pathLst>
                <a:path w="60110" h="82881" extrusionOk="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5"/>
            <p:cNvSpPr/>
            <p:nvPr/>
          </p:nvSpPr>
          <p:spPr>
            <a:xfrm>
              <a:off x="3802850" y="4638300"/>
              <a:ext cx="175025" cy="233225"/>
            </a:xfrm>
            <a:custGeom>
              <a:avLst/>
              <a:gdLst/>
              <a:ahLst/>
              <a:cxnLst/>
              <a:rect l="l" t="t" r="r" b="b"/>
              <a:pathLst>
                <a:path w="7001" h="9329" extrusionOk="0">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5"/>
            <p:cNvSpPr/>
            <p:nvPr/>
          </p:nvSpPr>
          <p:spPr>
            <a:xfrm>
              <a:off x="975425" y="2808800"/>
              <a:ext cx="1312500" cy="2649775"/>
            </a:xfrm>
            <a:custGeom>
              <a:avLst/>
              <a:gdLst/>
              <a:ahLst/>
              <a:cxnLst/>
              <a:rect l="l" t="t" r="r" b="b"/>
              <a:pathLst>
                <a:path w="52500" h="105991" extrusionOk="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5"/>
            <p:cNvSpPr/>
            <p:nvPr/>
          </p:nvSpPr>
          <p:spPr>
            <a:xfrm>
              <a:off x="966275" y="2801025"/>
              <a:ext cx="1330800" cy="2666700"/>
            </a:xfrm>
            <a:custGeom>
              <a:avLst/>
              <a:gdLst/>
              <a:ahLst/>
              <a:cxnLst/>
              <a:rect l="l" t="t" r="r" b="b"/>
              <a:pathLst>
                <a:path w="53232" h="106668" extrusionOk="0">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5"/>
            <p:cNvSpPr/>
            <p:nvPr/>
          </p:nvSpPr>
          <p:spPr>
            <a:xfrm>
              <a:off x="474850" y="2774800"/>
              <a:ext cx="1737800" cy="2683775"/>
            </a:xfrm>
            <a:custGeom>
              <a:avLst/>
              <a:gdLst/>
              <a:ahLst/>
              <a:cxnLst/>
              <a:rect l="l" t="t" r="r" b="b"/>
              <a:pathLst>
                <a:path w="69512" h="107351" extrusionOk="0">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5"/>
            <p:cNvSpPr/>
            <p:nvPr/>
          </p:nvSpPr>
          <p:spPr>
            <a:xfrm>
              <a:off x="469775" y="2766425"/>
              <a:ext cx="1751000" cy="2701300"/>
            </a:xfrm>
            <a:custGeom>
              <a:avLst/>
              <a:gdLst/>
              <a:ahLst/>
              <a:cxnLst/>
              <a:rect l="l" t="t" r="r" b="b"/>
              <a:pathLst>
                <a:path w="70040" h="108052" extrusionOk="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5"/>
            <p:cNvSpPr/>
            <p:nvPr/>
          </p:nvSpPr>
          <p:spPr>
            <a:xfrm>
              <a:off x="1026300" y="5458550"/>
              <a:ext cx="6114750" cy="25"/>
            </a:xfrm>
            <a:custGeom>
              <a:avLst/>
              <a:gdLst/>
              <a:ahLst/>
              <a:cxnLst/>
              <a:rect l="l" t="t" r="r" b="b"/>
              <a:pathLst>
                <a:path w="244590" h="1" extrusionOk="0">
                  <a:moveTo>
                    <a:pt x="0" y="0"/>
                  </a:moveTo>
                  <a:lnTo>
                    <a:pt x="24459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5"/>
            <p:cNvSpPr/>
            <p:nvPr/>
          </p:nvSpPr>
          <p:spPr>
            <a:xfrm>
              <a:off x="1017150" y="5450400"/>
              <a:ext cx="6132050" cy="17325"/>
            </a:xfrm>
            <a:custGeom>
              <a:avLst/>
              <a:gdLst/>
              <a:ahLst/>
              <a:cxnLst/>
              <a:rect l="l" t="t" r="r" b="b"/>
              <a:pathLst>
                <a:path w="245282" h="693" extrusionOk="0">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4" name="Google Shape;1884;p35"/>
          <p:cNvSpPr txBox="1">
            <a:spLocks noGrp="1"/>
          </p:cNvSpPr>
          <p:nvPr>
            <p:ph type="ctrTitle"/>
          </p:nvPr>
        </p:nvSpPr>
        <p:spPr>
          <a:xfrm>
            <a:off x="5488830" y="1732199"/>
            <a:ext cx="3676740" cy="179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b="1">
                <a:latin typeface="+mj-lt"/>
              </a:rPr>
              <a:t>WEBSITE QUẢN LÝ BÁN XE MÁY</a:t>
            </a:r>
            <a:endParaRPr sz="4000" b="1">
              <a:solidFill>
                <a:schemeClr val="dk2"/>
              </a:solidFill>
              <a:latin typeface="+mj-lt"/>
            </a:endParaRPr>
          </a:p>
        </p:txBody>
      </p:sp>
      <p:sp>
        <p:nvSpPr>
          <p:cNvPr id="1885" name="Google Shape;1885;p35"/>
          <p:cNvSpPr txBox="1">
            <a:spLocks noGrp="1"/>
          </p:cNvSpPr>
          <p:nvPr>
            <p:ph type="subTitle" idx="1"/>
          </p:nvPr>
        </p:nvSpPr>
        <p:spPr>
          <a:xfrm>
            <a:off x="5552192" y="3550552"/>
            <a:ext cx="3264300" cy="89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300" b="1">
                <a:solidFill>
                  <a:schemeClr val="accent1"/>
                </a:solidFill>
              </a:rPr>
              <a:t>LẬP TRÌNH WEB</a:t>
            </a:r>
          </a:p>
          <a:p>
            <a:pPr marL="0" lvl="0" indent="0" algn="l" rtl="0">
              <a:spcBef>
                <a:spcPts val="0"/>
              </a:spcBef>
              <a:spcAft>
                <a:spcPts val="0"/>
              </a:spcAft>
              <a:buClr>
                <a:schemeClr val="dk1"/>
              </a:buClr>
              <a:buSzPts val="1100"/>
              <a:buFont typeface="Arial"/>
              <a:buNone/>
            </a:pPr>
            <a:r>
              <a:rPr lang="en-US" sz="2300" b="1"/>
              <a:t>NHÓM 07</a:t>
            </a:r>
            <a:endParaRPr sz="2300" b="1">
              <a:solidFill>
                <a:schemeClr val="accent1"/>
              </a:solidFill>
            </a:endParaRPr>
          </a:p>
        </p:txBody>
      </p:sp>
      <p:pic>
        <p:nvPicPr>
          <p:cNvPr id="3" name="Picture 2">
            <a:extLst>
              <a:ext uri="{FF2B5EF4-FFF2-40B4-BE49-F238E27FC236}">
                <a16:creationId xmlns:a16="http://schemas.microsoft.com/office/drawing/2014/main" xmlns="" id="{A47A1ACB-6BF0-ED0C-14D3-4D2EBB09E377}"/>
              </a:ext>
            </a:extLst>
          </p:cNvPr>
          <p:cNvPicPr>
            <a:picLocks noChangeAspect="1"/>
          </p:cNvPicPr>
          <p:nvPr/>
        </p:nvPicPr>
        <p:blipFill>
          <a:blip r:embed="rId3"/>
          <a:stretch>
            <a:fillRect/>
          </a:stretch>
        </p:blipFill>
        <p:spPr>
          <a:xfrm>
            <a:off x="45122" y="7421"/>
            <a:ext cx="947263" cy="774651"/>
          </a:xfrm>
          <a:prstGeom prst="rect">
            <a:avLst/>
          </a:prstGeom>
        </p:spPr>
      </p:pic>
      <p:sp>
        <p:nvSpPr>
          <p:cNvPr id="4" name="TextBox 3">
            <a:extLst>
              <a:ext uri="{FF2B5EF4-FFF2-40B4-BE49-F238E27FC236}">
                <a16:creationId xmlns:a16="http://schemas.microsoft.com/office/drawing/2014/main" xmlns="" id="{45876057-8B10-1986-549A-F504D337053B}"/>
              </a:ext>
            </a:extLst>
          </p:cNvPr>
          <p:cNvSpPr txBox="1"/>
          <p:nvPr/>
        </p:nvSpPr>
        <p:spPr>
          <a:xfrm>
            <a:off x="8513498" y="4762469"/>
            <a:ext cx="652072" cy="307777"/>
          </a:xfrm>
          <a:prstGeom prst="rect">
            <a:avLst/>
          </a:prstGeom>
          <a:noFill/>
        </p:spPr>
        <p:txBody>
          <a:bodyPr wrap="square" rtlCol="0">
            <a:spAutoFit/>
          </a:bodyPr>
          <a:lstStyle/>
          <a:p>
            <a:r>
              <a:rPr lang="en-US"/>
              <a:t>1</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1800632" y="2664906"/>
            <a:ext cx="5309936"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mj-lt"/>
              </a:rPr>
              <a:t>KHẢO SÁT HIỆN TRẠNG VÀ MÔ HÌNH HOÁ YÊU CẦU</a:t>
            </a:r>
            <a:endParaRPr b="1">
              <a:latin typeface="+mj-lt"/>
            </a:endParaRPr>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pic>
        <p:nvPicPr>
          <p:cNvPr id="2" name="Picture 1">
            <a:extLst>
              <a:ext uri="{FF2B5EF4-FFF2-40B4-BE49-F238E27FC236}">
                <a16:creationId xmlns:a16="http://schemas.microsoft.com/office/drawing/2014/main" xmlns="" id="{CCDBF252-540E-621A-D929-98815C5D44F1}"/>
              </a:ext>
            </a:extLst>
          </p:cNvPr>
          <p:cNvPicPr>
            <a:picLocks noChangeAspect="1"/>
          </p:cNvPicPr>
          <p:nvPr/>
        </p:nvPicPr>
        <p:blipFill>
          <a:blip r:embed="rId3"/>
          <a:stretch>
            <a:fillRect/>
          </a:stretch>
        </p:blipFill>
        <p:spPr>
          <a:xfrm>
            <a:off x="0" y="0"/>
            <a:ext cx="947263" cy="774651"/>
          </a:xfrm>
          <a:prstGeom prst="rect">
            <a:avLst/>
          </a:prstGeom>
        </p:spPr>
      </p:pic>
      <p:sp>
        <p:nvSpPr>
          <p:cNvPr id="3" name="TextBox 2">
            <a:extLst>
              <a:ext uri="{FF2B5EF4-FFF2-40B4-BE49-F238E27FC236}">
                <a16:creationId xmlns:a16="http://schemas.microsoft.com/office/drawing/2014/main" xmlns="" id="{1DD768A1-140E-6901-ED9E-42DF6EECB71A}"/>
              </a:ext>
            </a:extLst>
          </p:cNvPr>
          <p:cNvSpPr txBox="1"/>
          <p:nvPr/>
        </p:nvSpPr>
        <p:spPr>
          <a:xfrm>
            <a:off x="8513498" y="4762469"/>
            <a:ext cx="652072" cy="307777"/>
          </a:xfrm>
          <a:prstGeom prst="rect">
            <a:avLst/>
          </a:prstGeom>
          <a:noFill/>
        </p:spPr>
        <p:txBody>
          <a:bodyPr wrap="square" rtlCol="0">
            <a:spAutoFit/>
          </a:bodyPr>
          <a:lstStyle/>
          <a:p>
            <a:r>
              <a:rPr lang="en-US"/>
              <a:t>10</a:t>
            </a:r>
          </a:p>
        </p:txBody>
      </p:sp>
    </p:spTree>
    <p:extLst>
      <p:ext uri="{BB962C8B-B14F-4D97-AF65-F5344CB8AC3E}">
        <p14:creationId xmlns:p14="http://schemas.microsoft.com/office/powerpoint/2010/main" val="49944031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2330" name="Google Shape;2330;p44"/>
          <p:cNvSpPr txBox="1">
            <a:spLocks noGrp="1"/>
          </p:cNvSpPr>
          <p:nvPr>
            <p:ph type="subTitle" idx="1"/>
          </p:nvPr>
        </p:nvSpPr>
        <p:spPr>
          <a:xfrm>
            <a:off x="577121" y="1984248"/>
            <a:ext cx="3449601" cy="75895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mn-lt"/>
                <a:ea typeface="Times New Roman" panose="02020603050405020304" pitchFamily="18" charset="0"/>
              </a:rPr>
              <a:t>W</a:t>
            </a:r>
            <a:r>
              <a:rPr lang="vi-VN" sz="1800">
                <a:effectLst/>
                <a:latin typeface="+mn-lt"/>
                <a:ea typeface="Times New Roman" panose="02020603050405020304" pitchFamily="18" charset="0"/>
              </a:rPr>
              <a:t>eb quản lý bán xe máy có sự phát triển mạnh mẽ và đa dạng.</a:t>
            </a:r>
            <a:endParaRPr>
              <a:latin typeface="+mn-lt"/>
              <a:ea typeface="Barlow Semi Condensed"/>
              <a:cs typeface="Barlow Semi Condensed"/>
              <a:sym typeface="Barlow Semi Condensed"/>
            </a:endParaRPr>
          </a:p>
        </p:txBody>
      </p:sp>
      <p:pic>
        <p:nvPicPr>
          <p:cNvPr id="1026" name="Picture 2" descr="Dịch vụ thiết kế website bán xe máy chuẩn SEO, bán hàng hiệu quả">
            <a:extLst>
              <a:ext uri="{FF2B5EF4-FFF2-40B4-BE49-F238E27FC236}">
                <a16:creationId xmlns:a16="http://schemas.microsoft.com/office/drawing/2014/main" xmlns="" id="{AB27B352-8B1B-37E1-F4A7-D41BFBDEDC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6722" y="194369"/>
            <a:ext cx="4953000" cy="4286250"/>
          </a:xfrm>
          <a:prstGeom prst="rect">
            <a:avLst/>
          </a:prstGeom>
          <a:noFill/>
          <a:ln>
            <a:solidFill>
              <a:srgbClr val="D7D5DA"/>
            </a:solidFill>
          </a:ln>
          <a:extLst>
            <a:ext uri="{909E8E84-426E-40DD-AFC4-6F175D3DCCD1}">
              <a14:hiddenFill xmlns:a14="http://schemas.microsoft.com/office/drawing/2010/main">
                <a:solidFill>
                  <a:srgbClr val="FFFFFF"/>
                </a:solidFill>
              </a14:hiddenFill>
            </a:ext>
          </a:extLst>
        </p:spPr>
      </p:pic>
      <p:sp>
        <p:nvSpPr>
          <p:cNvPr id="6" name="Google Shape;2330;p44">
            <a:extLst>
              <a:ext uri="{FF2B5EF4-FFF2-40B4-BE49-F238E27FC236}">
                <a16:creationId xmlns:a16="http://schemas.microsoft.com/office/drawing/2014/main" xmlns="" id="{A06E6BE6-E43A-CFA0-920D-57DCDC3D4849}"/>
              </a:ext>
            </a:extLst>
          </p:cNvPr>
          <p:cNvSpPr txBox="1">
            <a:spLocks/>
          </p:cNvSpPr>
          <p:nvPr/>
        </p:nvSpPr>
        <p:spPr>
          <a:xfrm>
            <a:off x="5266744" y="4480619"/>
            <a:ext cx="3222050" cy="7589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9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9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9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9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9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9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9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9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900" b="0" i="0" u="none" strike="noStrike" cap="none">
                <a:solidFill>
                  <a:schemeClr val="dk2"/>
                </a:solidFill>
                <a:latin typeface="Barlow Semi Condensed"/>
                <a:ea typeface="Barlow Semi Condensed"/>
                <a:cs typeface="Barlow Semi Condensed"/>
                <a:sym typeface="Barlow Semi Condensed"/>
              </a:defRPr>
            </a:lvl9pPr>
          </a:lstStyle>
          <a:p>
            <a:r>
              <a:rPr lang="en-US" sz="1800" i="1">
                <a:latin typeface="+mj-lt"/>
                <a:ea typeface="Times New Roman" panose="02020603050405020304" pitchFamily="18" charset="0"/>
              </a:rPr>
              <a:t>Trang web trên internet</a:t>
            </a:r>
            <a:endParaRPr lang="en-US" i="1">
              <a:latin typeface="+mj-lt"/>
            </a:endParaRPr>
          </a:p>
        </p:txBody>
      </p:sp>
      <p:pic>
        <p:nvPicPr>
          <p:cNvPr id="7" name="Picture 6">
            <a:extLst>
              <a:ext uri="{FF2B5EF4-FFF2-40B4-BE49-F238E27FC236}">
                <a16:creationId xmlns:a16="http://schemas.microsoft.com/office/drawing/2014/main" xmlns="" id="{4E9646F5-36DE-94A6-5B4B-2FA19C8A6368}"/>
              </a:ext>
            </a:extLst>
          </p:cNvPr>
          <p:cNvPicPr>
            <a:picLocks noChangeAspect="1"/>
          </p:cNvPicPr>
          <p:nvPr/>
        </p:nvPicPr>
        <p:blipFill>
          <a:blip r:embed="rId4"/>
          <a:stretch>
            <a:fillRect/>
          </a:stretch>
        </p:blipFill>
        <p:spPr>
          <a:xfrm>
            <a:off x="0" y="0"/>
            <a:ext cx="947263" cy="774651"/>
          </a:xfrm>
          <a:prstGeom prst="rect">
            <a:avLst/>
          </a:prstGeom>
        </p:spPr>
      </p:pic>
      <p:sp>
        <p:nvSpPr>
          <p:cNvPr id="8" name="TextBox 7">
            <a:extLst>
              <a:ext uri="{FF2B5EF4-FFF2-40B4-BE49-F238E27FC236}">
                <a16:creationId xmlns:a16="http://schemas.microsoft.com/office/drawing/2014/main" xmlns="" id="{C72AB219-9B04-055B-1BB1-F278F4D2669A}"/>
              </a:ext>
            </a:extLst>
          </p:cNvPr>
          <p:cNvSpPr txBox="1"/>
          <p:nvPr/>
        </p:nvSpPr>
        <p:spPr>
          <a:xfrm>
            <a:off x="8513498" y="4762469"/>
            <a:ext cx="652072" cy="307777"/>
          </a:xfrm>
          <a:prstGeom prst="rect">
            <a:avLst/>
          </a:prstGeom>
          <a:noFill/>
        </p:spPr>
        <p:txBody>
          <a:bodyPr wrap="square" rtlCol="0">
            <a:spAutoFit/>
          </a:bodyPr>
          <a:lstStyle/>
          <a:p>
            <a:r>
              <a:rPr lang="en-US"/>
              <a:t>11</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73"/>
        <p:cNvGrpSpPr/>
        <p:nvPr/>
      </p:nvGrpSpPr>
      <p:grpSpPr>
        <a:xfrm>
          <a:off x="0" y="0"/>
          <a:ext cx="0" cy="0"/>
          <a:chOff x="0" y="0"/>
          <a:chExt cx="0" cy="0"/>
        </a:xfrm>
      </p:grpSpPr>
      <p:sp>
        <p:nvSpPr>
          <p:cNvPr id="2975" name="Google Shape;2975;p52"/>
          <p:cNvSpPr txBox="1">
            <a:spLocks noGrp="1"/>
          </p:cNvSpPr>
          <p:nvPr>
            <p:ph type="subTitle" idx="5"/>
          </p:nvPr>
        </p:nvSpPr>
        <p:spPr>
          <a:xfrm>
            <a:off x="5702378" y="1649766"/>
            <a:ext cx="1879774" cy="45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Tìm kiếm xe theo mong muốn</a:t>
            </a:r>
            <a:endParaRPr sz="2000"/>
          </a:p>
        </p:txBody>
      </p:sp>
      <p:sp>
        <p:nvSpPr>
          <p:cNvPr id="2976" name="Google Shape;2976;p52"/>
          <p:cNvSpPr txBox="1">
            <a:spLocks noGrp="1"/>
          </p:cNvSpPr>
          <p:nvPr>
            <p:ph type="subTitle" idx="1"/>
          </p:nvPr>
        </p:nvSpPr>
        <p:spPr>
          <a:xfrm>
            <a:off x="1203453" y="1621373"/>
            <a:ext cx="2267932" cy="45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Đăng nhập, Đăng ký, Chỉnh sửa tài khoản, Quên mật khẩu</a:t>
            </a:r>
            <a:endParaRPr sz="2000"/>
          </a:p>
        </p:txBody>
      </p:sp>
      <p:sp>
        <p:nvSpPr>
          <p:cNvPr id="2977" name="Google Shape;2977;p52"/>
          <p:cNvSpPr txBox="1">
            <a:spLocks noGrp="1"/>
          </p:cNvSpPr>
          <p:nvPr>
            <p:ph type="subTitle" idx="3"/>
          </p:nvPr>
        </p:nvSpPr>
        <p:spPr>
          <a:xfrm>
            <a:off x="3744343" y="1610795"/>
            <a:ext cx="1520401" cy="45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Xem danh mục xe máy</a:t>
            </a:r>
            <a:endParaRPr sz="2000"/>
          </a:p>
        </p:txBody>
      </p:sp>
      <p:sp>
        <p:nvSpPr>
          <p:cNvPr id="2980" name="Google Shape;2980;p52"/>
          <p:cNvSpPr txBox="1">
            <a:spLocks noGrp="1"/>
          </p:cNvSpPr>
          <p:nvPr>
            <p:ph type="title"/>
          </p:nvPr>
        </p:nvSpPr>
        <p:spPr>
          <a:xfrm>
            <a:off x="1928108" y="377005"/>
            <a:ext cx="5287784"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a:latin typeface="+mj-lt"/>
              </a:rPr>
              <a:t>XÁC ĐỊNH YÊU CẦU CHỨC NĂNG</a:t>
            </a:r>
            <a:endParaRPr sz="2400" b="1">
              <a:latin typeface="+mj-lt"/>
            </a:endParaRPr>
          </a:p>
        </p:txBody>
      </p:sp>
      <p:sp>
        <p:nvSpPr>
          <p:cNvPr id="2981" name="Google Shape;2981;p52"/>
          <p:cNvSpPr/>
          <p:nvPr/>
        </p:nvSpPr>
        <p:spPr>
          <a:xfrm>
            <a:off x="2165654" y="1230807"/>
            <a:ext cx="343530" cy="340186"/>
          </a:xfrm>
          <a:custGeom>
            <a:avLst/>
            <a:gdLst/>
            <a:ahLst/>
            <a:cxnLst/>
            <a:rect l="l" t="t" r="r" b="b"/>
            <a:pathLst>
              <a:path w="19516" h="19326" extrusionOk="0">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2982" name="Google Shape;2982;p52"/>
          <p:cNvGrpSpPr/>
          <p:nvPr/>
        </p:nvGrpSpPr>
        <p:grpSpPr>
          <a:xfrm>
            <a:off x="4332235" y="1230790"/>
            <a:ext cx="344622" cy="340204"/>
            <a:chOff x="6238300" y="1426975"/>
            <a:chExt cx="489450" cy="483175"/>
          </a:xfrm>
        </p:grpSpPr>
        <p:sp>
          <p:nvSpPr>
            <p:cNvPr id="2983" name="Google Shape;2983;p52"/>
            <p:cNvSpPr/>
            <p:nvPr/>
          </p:nvSpPr>
          <p:spPr>
            <a:xfrm>
              <a:off x="6238300" y="1426975"/>
              <a:ext cx="489450" cy="483175"/>
            </a:xfrm>
            <a:custGeom>
              <a:avLst/>
              <a:gdLst/>
              <a:ahLst/>
              <a:cxnLst/>
              <a:rect l="l" t="t" r="r" b="b"/>
              <a:pathLst>
                <a:path w="19578" h="19327" extrusionOk="0">
                  <a:moveTo>
                    <a:pt x="16109" y="2267"/>
                  </a:moveTo>
                  <a:lnTo>
                    <a:pt x="16109" y="4803"/>
                  </a:lnTo>
                  <a:lnTo>
                    <a:pt x="14977" y="3831"/>
                  </a:lnTo>
                  <a:lnTo>
                    <a:pt x="14977" y="2267"/>
                  </a:lnTo>
                  <a:close/>
                  <a:moveTo>
                    <a:pt x="9880" y="1135"/>
                  </a:moveTo>
                  <a:cubicBezTo>
                    <a:pt x="10011" y="1135"/>
                    <a:pt x="10142" y="1181"/>
                    <a:pt x="10248" y="1274"/>
                  </a:cubicBezTo>
                  <a:lnTo>
                    <a:pt x="18174" y="8067"/>
                  </a:lnTo>
                  <a:cubicBezTo>
                    <a:pt x="18413" y="8270"/>
                    <a:pt x="18440" y="8626"/>
                    <a:pt x="18238" y="8864"/>
                  </a:cubicBezTo>
                  <a:lnTo>
                    <a:pt x="18238" y="8861"/>
                  </a:lnTo>
                  <a:cubicBezTo>
                    <a:pt x="18129" y="8988"/>
                    <a:pt x="17972" y="9061"/>
                    <a:pt x="17809" y="9061"/>
                  </a:cubicBezTo>
                  <a:cubicBezTo>
                    <a:pt x="17673" y="9061"/>
                    <a:pt x="17540" y="9012"/>
                    <a:pt x="17440" y="8925"/>
                  </a:cubicBezTo>
                  <a:lnTo>
                    <a:pt x="10251" y="2762"/>
                  </a:lnTo>
                  <a:cubicBezTo>
                    <a:pt x="10145" y="2672"/>
                    <a:pt x="10014" y="2626"/>
                    <a:pt x="9883" y="2626"/>
                  </a:cubicBezTo>
                  <a:cubicBezTo>
                    <a:pt x="9751" y="2626"/>
                    <a:pt x="9620" y="2672"/>
                    <a:pt x="9514" y="2762"/>
                  </a:cubicBezTo>
                  <a:lnTo>
                    <a:pt x="2687" y="8553"/>
                  </a:lnTo>
                  <a:cubicBezTo>
                    <a:pt x="2657" y="8575"/>
                    <a:pt x="2633" y="8596"/>
                    <a:pt x="2609" y="8623"/>
                  </a:cubicBezTo>
                  <a:lnTo>
                    <a:pt x="2250" y="8925"/>
                  </a:lnTo>
                  <a:cubicBezTo>
                    <a:pt x="2142" y="9016"/>
                    <a:pt x="2012" y="9060"/>
                    <a:pt x="1882" y="9060"/>
                  </a:cubicBezTo>
                  <a:cubicBezTo>
                    <a:pt x="1723" y="9060"/>
                    <a:pt x="1565" y="8994"/>
                    <a:pt x="1452" y="8864"/>
                  </a:cubicBezTo>
                  <a:cubicBezTo>
                    <a:pt x="1250" y="8629"/>
                    <a:pt x="1274" y="8273"/>
                    <a:pt x="1510" y="8067"/>
                  </a:cubicBezTo>
                  <a:lnTo>
                    <a:pt x="9511" y="1274"/>
                  </a:lnTo>
                  <a:cubicBezTo>
                    <a:pt x="9617" y="1181"/>
                    <a:pt x="9748" y="1135"/>
                    <a:pt x="9880" y="1135"/>
                  </a:cubicBezTo>
                  <a:close/>
                  <a:moveTo>
                    <a:pt x="12147" y="13665"/>
                  </a:moveTo>
                  <a:lnTo>
                    <a:pt x="12147" y="18195"/>
                  </a:lnTo>
                  <a:lnTo>
                    <a:pt x="7543" y="18195"/>
                  </a:lnTo>
                  <a:lnTo>
                    <a:pt x="7543" y="13665"/>
                  </a:lnTo>
                  <a:close/>
                  <a:moveTo>
                    <a:pt x="9883" y="3937"/>
                  </a:moveTo>
                  <a:lnTo>
                    <a:pt x="16109" y="9275"/>
                  </a:lnTo>
                  <a:lnTo>
                    <a:pt x="16109" y="18195"/>
                  </a:lnTo>
                  <a:lnTo>
                    <a:pt x="13280" y="18195"/>
                  </a:lnTo>
                  <a:lnTo>
                    <a:pt x="13280" y="13101"/>
                  </a:lnTo>
                  <a:cubicBezTo>
                    <a:pt x="13280" y="12787"/>
                    <a:pt x="13026" y="12533"/>
                    <a:pt x="12712" y="12533"/>
                  </a:cubicBezTo>
                  <a:lnTo>
                    <a:pt x="6975" y="12533"/>
                  </a:lnTo>
                  <a:cubicBezTo>
                    <a:pt x="6661" y="12533"/>
                    <a:pt x="6410" y="12787"/>
                    <a:pt x="6410" y="13101"/>
                  </a:cubicBezTo>
                  <a:lnTo>
                    <a:pt x="6410" y="18195"/>
                  </a:lnTo>
                  <a:lnTo>
                    <a:pt x="3578" y="18195"/>
                  </a:lnTo>
                  <a:lnTo>
                    <a:pt x="3578" y="9281"/>
                  </a:lnTo>
                  <a:lnTo>
                    <a:pt x="9883" y="3937"/>
                  </a:lnTo>
                  <a:close/>
                  <a:moveTo>
                    <a:pt x="9883" y="0"/>
                  </a:moveTo>
                  <a:cubicBezTo>
                    <a:pt x="9489" y="0"/>
                    <a:pt x="9095" y="137"/>
                    <a:pt x="8778" y="410"/>
                  </a:cubicBezTo>
                  <a:lnTo>
                    <a:pt x="773" y="7204"/>
                  </a:lnTo>
                  <a:cubicBezTo>
                    <a:pt x="154" y="7738"/>
                    <a:pt x="0" y="8635"/>
                    <a:pt x="411" y="9345"/>
                  </a:cubicBezTo>
                  <a:cubicBezTo>
                    <a:pt x="720" y="9881"/>
                    <a:pt x="1289" y="10193"/>
                    <a:pt x="1882" y="10193"/>
                  </a:cubicBezTo>
                  <a:cubicBezTo>
                    <a:pt x="2070" y="10193"/>
                    <a:pt x="2261" y="10162"/>
                    <a:pt x="2446" y="10096"/>
                  </a:cubicBezTo>
                  <a:lnTo>
                    <a:pt x="2446" y="18762"/>
                  </a:lnTo>
                  <a:cubicBezTo>
                    <a:pt x="2446" y="19073"/>
                    <a:pt x="2699" y="19327"/>
                    <a:pt x="3010" y="19327"/>
                  </a:cubicBezTo>
                  <a:lnTo>
                    <a:pt x="16673" y="19327"/>
                  </a:lnTo>
                  <a:cubicBezTo>
                    <a:pt x="16987" y="19327"/>
                    <a:pt x="17241" y="19073"/>
                    <a:pt x="17241" y="18762"/>
                  </a:cubicBezTo>
                  <a:lnTo>
                    <a:pt x="17241" y="10096"/>
                  </a:lnTo>
                  <a:cubicBezTo>
                    <a:pt x="17431" y="10163"/>
                    <a:pt x="17623" y="10195"/>
                    <a:pt x="17809" y="10195"/>
                  </a:cubicBezTo>
                  <a:cubicBezTo>
                    <a:pt x="18756" y="10195"/>
                    <a:pt x="19578" y="9388"/>
                    <a:pt x="19500" y="8363"/>
                  </a:cubicBezTo>
                  <a:cubicBezTo>
                    <a:pt x="19466" y="7913"/>
                    <a:pt x="19255" y="7497"/>
                    <a:pt x="18914" y="7204"/>
                  </a:cubicBezTo>
                  <a:lnTo>
                    <a:pt x="17241" y="5770"/>
                  </a:lnTo>
                  <a:lnTo>
                    <a:pt x="17241" y="1702"/>
                  </a:lnTo>
                  <a:cubicBezTo>
                    <a:pt x="17241" y="1388"/>
                    <a:pt x="16987" y="1135"/>
                    <a:pt x="16676" y="1135"/>
                  </a:cubicBezTo>
                  <a:lnTo>
                    <a:pt x="14412" y="1135"/>
                  </a:lnTo>
                  <a:cubicBezTo>
                    <a:pt x="14098" y="1135"/>
                    <a:pt x="13844" y="1388"/>
                    <a:pt x="13844" y="1702"/>
                  </a:cubicBezTo>
                  <a:lnTo>
                    <a:pt x="13844" y="2862"/>
                  </a:lnTo>
                  <a:lnTo>
                    <a:pt x="10988" y="410"/>
                  </a:lnTo>
                  <a:cubicBezTo>
                    <a:pt x="10671" y="137"/>
                    <a:pt x="10277" y="0"/>
                    <a:pt x="9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84" name="Google Shape;2984;p52"/>
            <p:cNvSpPr/>
            <p:nvPr/>
          </p:nvSpPr>
          <p:spPr>
            <a:xfrm>
              <a:off x="6426850" y="1596875"/>
              <a:ext cx="115150" cy="113250"/>
            </a:xfrm>
            <a:custGeom>
              <a:avLst/>
              <a:gdLst/>
              <a:ahLst/>
              <a:cxnLst/>
              <a:rect l="l" t="t" r="r" b="b"/>
              <a:pathLst>
                <a:path w="4606" h="4530" extrusionOk="0">
                  <a:moveTo>
                    <a:pt x="3473" y="1132"/>
                  </a:moveTo>
                  <a:lnTo>
                    <a:pt x="3473" y="3397"/>
                  </a:lnTo>
                  <a:lnTo>
                    <a:pt x="1133" y="3397"/>
                  </a:lnTo>
                  <a:lnTo>
                    <a:pt x="1133" y="1132"/>
                  </a:lnTo>
                  <a:close/>
                  <a:moveTo>
                    <a:pt x="565" y="0"/>
                  </a:moveTo>
                  <a:cubicBezTo>
                    <a:pt x="251" y="0"/>
                    <a:pt x="1" y="254"/>
                    <a:pt x="1" y="568"/>
                  </a:cubicBezTo>
                  <a:lnTo>
                    <a:pt x="1" y="3965"/>
                  </a:lnTo>
                  <a:cubicBezTo>
                    <a:pt x="1" y="4276"/>
                    <a:pt x="251" y="4529"/>
                    <a:pt x="565" y="4529"/>
                  </a:cubicBezTo>
                  <a:lnTo>
                    <a:pt x="4038" y="4529"/>
                  </a:lnTo>
                  <a:cubicBezTo>
                    <a:pt x="4352" y="4529"/>
                    <a:pt x="4605" y="4276"/>
                    <a:pt x="4605" y="3965"/>
                  </a:cubicBezTo>
                  <a:lnTo>
                    <a:pt x="4605" y="568"/>
                  </a:lnTo>
                  <a:cubicBezTo>
                    <a:pt x="4605" y="254"/>
                    <a:pt x="4352" y="0"/>
                    <a:pt x="4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85" name="Google Shape;2985;p52"/>
            <p:cNvSpPr/>
            <p:nvPr/>
          </p:nvSpPr>
          <p:spPr>
            <a:xfrm>
              <a:off x="6485350" y="1796900"/>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986" name="Google Shape;2986;p52"/>
          <p:cNvGrpSpPr/>
          <p:nvPr/>
        </p:nvGrpSpPr>
        <p:grpSpPr>
          <a:xfrm>
            <a:off x="6515192" y="2858478"/>
            <a:ext cx="312955" cy="340168"/>
            <a:chOff x="2100300" y="3804850"/>
            <a:chExt cx="444475" cy="483125"/>
          </a:xfrm>
        </p:grpSpPr>
        <p:sp>
          <p:nvSpPr>
            <p:cNvPr id="2987" name="Google Shape;2987;p52"/>
            <p:cNvSpPr/>
            <p:nvPr/>
          </p:nvSpPr>
          <p:spPr>
            <a:xfrm>
              <a:off x="2100300" y="3804850"/>
              <a:ext cx="444475" cy="483125"/>
            </a:xfrm>
            <a:custGeom>
              <a:avLst/>
              <a:gdLst/>
              <a:ahLst/>
              <a:cxnLst/>
              <a:rect l="l" t="t" r="r" b="b"/>
              <a:pathLst>
                <a:path w="17779" h="19325" extrusionOk="0">
                  <a:moveTo>
                    <a:pt x="2123" y="4001"/>
                  </a:moveTo>
                  <a:cubicBezTo>
                    <a:pt x="2627" y="4001"/>
                    <a:pt x="2881" y="4611"/>
                    <a:pt x="2524" y="4967"/>
                  </a:cubicBezTo>
                  <a:cubicBezTo>
                    <a:pt x="2408" y="5083"/>
                    <a:pt x="2265" y="5134"/>
                    <a:pt x="2126" y="5134"/>
                  </a:cubicBezTo>
                  <a:cubicBezTo>
                    <a:pt x="1835" y="5134"/>
                    <a:pt x="1558" y="4909"/>
                    <a:pt x="1558" y="4569"/>
                  </a:cubicBezTo>
                  <a:cubicBezTo>
                    <a:pt x="1558" y="4255"/>
                    <a:pt x="1809" y="4001"/>
                    <a:pt x="2123" y="4001"/>
                  </a:cubicBezTo>
                  <a:close/>
                  <a:moveTo>
                    <a:pt x="15710" y="4001"/>
                  </a:moveTo>
                  <a:cubicBezTo>
                    <a:pt x="16215" y="4001"/>
                    <a:pt x="16468" y="4611"/>
                    <a:pt x="16112" y="4967"/>
                  </a:cubicBezTo>
                  <a:cubicBezTo>
                    <a:pt x="15995" y="5083"/>
                    <a:pt x="15853" y="5134"/>
                    <a:pt x="15714" y="5134"/>
                  </a:cubicBezTo>
                  <a:cubicBezTo>
                    <a:pt x="15423" y="5134"/>
                    <a:pt x="15146" y="4909"/>
                    <a:pt x="15146" y="4569"/>
                  </a:cubicBezTo>
                  <a:cubicBezTo>
                    <a:pt x="15146" y="4255"/>
                    <a:pt x="15396" y="4001"/>
                    <a:pt x="15710" y="4001"/>
                  </a:cubicBezTo>
                  <a:close/>
                  <a:moveTo>
                    <a:pt x="8917" y="1132"/>
                  </a:moveTo>
                  <a:cubicBezTo>
                    <a:pt x="9551" y="1132"/>
                    <a:pt x="10251" y="1993"/>
                    <a:pt x="10789" y="3436"/>
                  </a:cubicBezTo>
                  <a:cubicBezTo>
                    <a:pt x="10894" y="3723"/>
                    <a:pt x="10994" y="4028"/>
                    <a:pt x="11084" y="4345"/>
                  </a:cubicBezTo>
                  <a:cubicBezTo>
                    <a:pt x="10345" y="4590"/>
                    <a:pt x="9623" y="4877"/>
                    <a:pt x="8917" y="5203"/>
                  </a:cubicBezTo>
                  <a:cubicBezTo>
                    <a:pt x="8210" y="4877"/>
                    <a:pt x="7488" y="4590"/>
                    <a:pt x="6749" y="4345"/>
                  </a:cubicBezTo>
                  <a:cubicBezTo>
                    <a:pt x="6842" y="4028"/>
                    <a:pt x="6939" y="3723"/>
                    <a:pt x="7044" y="3436"/>
                  </a:cubicBezTo>
                  <a:cubicBezTo>
                    <a:pt x="7582" y="1993"/>
                    <a:pt x="8282" y="1132"/>
                    <a:pt x="8917" y="1132"/>
                  </a:cubicBezTo>
                  <a:close/>
                  <a:moveTo>
                    <a:pt x="6483" y="5453"/>
                  </a:moveTo>
                  <a:cubicBezTo>
                    <a:pt x="6845" y="5577"/>
                    <a:pt x="7217" y="5713"/>
                    <a:pt x="7591" y="5867"/>
                  </a:cubicBezTo>
                  <a:cubicBezTo>
                    <a:pt x="7371" y="5985"/>
                    <a:pt x="7153" y="6105"/>
                    <a:pt x="6936" y="6229"/>
                  </a:cubicBezTo>
                  <a:cubicBezTo>
                    <a:pt x="6715" y="6356"/>
                    <a:pt x="6501" y="6486"/>
                    <a:pt x="6287" y="6619"/>
                  </a:cubicBezTo>
                  <a:cubicBezTo>
                    <a:pt x="6341" y="6217"/>
                    <a:pt x="6407" y="5831"/>
                    <a:pt x="6483" y="5453"/>
                  </a:cubicBezTo>
                  <a:close/>
                  <a:moveTo>
                    <a:pt x="11350" y="5453"/>
                  </a:moveTo>
                  <a:cubicBezTo>
                    <a:pt x="11426" y="5831"/>
                    <a:pt x="11492" y="6217"/>
                    <a:pt x="11546" y="6619"/>
                  </a:cubicBezTo>
                  <a:cubicBezTo>
                    <a:pt x="11335" y="6486"/>
                    <a:pt x="11118" y="6356"/>
                    <a:pt x="10897" y="6229"/>
                  </a:cubicBezTo>
                  <a:cubicBezTo>
                    <a:pt x="10677" y="6102"/>
                    <a:pt x="10459" y="5982"/>
                    <a:pt x="10242" y="5867"/>
                  </a:cubicBezTo>
                  <a:cubicBezTo>
                    <a:pt x="10619" y="5716"/>
                    <a:pt x="10988" y="5574"/>
                    <a:pt x="11350" y="5453"/>
                  </a:cubicBezTo>
                  <a:close/>
                  <a:moveTo>
                    <a:pt x="3799" y="4852"/>
                  </a:moveTo>
                  <a:cubicBezTo>
                    <a:pt x="4336" y="4904"/>
                    <a:pt x="4870" y="4997"/>
                    <a:pt x="5396" y="5133"/>
                  </a:cubicBezTo>
                  <a:cubicBezTo>
                    <a:pt x="5239" y="5894"/>
                    <a:pt x="5124" y="6661"/>
                    <a:pt x="5055" y="7434"/>
                  </a:cubicBezTo>
                  <a:cubicBezTo>
                    <a:pt x="4421" y="7881"/>
                    <a:pt x="3811" y="8361"/>
                    <a:pt x="3231" y="8877"/>
                  </a:cubicBezTo>
                  <a:cubicBezTo>
                    <a:pt x="3004" y="8645"/>
                    <a:pt x="2796" y="8412"/>
                    <a:pt x="2606" y="8180"/>
                  </a:cubicBezTo>
                  <a:cubicBezTo>
                    <a:pt x="1969" y="7404"/>
                    <a:pt x="1579" y="6691"/>
                    <a:pt x="1483" y="6139"/>
                  </a:cubicBezTo>
                  <a:lnTo>
                    <a:pt x="1483" y="6139"/>
                  </a:lnTo>
                  <a:cubicBezTo>
                    <a:pt x="1695" y="6225"/>
                    <a:pt x="1912" y="6266"/>
                    <a:pt x="2125" y="6266"/>
                  </a:cubicBezTo>
                  <a:cubicBezTo>
                    <a:pt x="2922" y="6266"/>
                    <a:pt x="3656" y="5698"/>
                    <a:pt x="3799" y="4852"/>
                  </a:cubicBezTo>
                  <a:close/>
                  <a:moveTo>
                    <a:pt x="14037" y="4852"/>
                  </a:moveTo>
                  <a:cubicBezTo>
                    <a:pt x="14180" y="5698"/>
                    <a:pt x="14914" y="6266"/>
                    <a:pt x="15711" y="6266"/>
                  </a:cubicBezTo>
                  <a:cubicBezTo>
                    <a:pt x="15924" y="6266"/>
                    <a:pt x="16141" y="6225"/>
                    <a:pt x="16353" y="6139"/>
                  </a:cubicBezTo>
                  <a:lnTo>
                    <a:pt x="16353" y="6139"/>
                  </a:lnTo>
                  <a:cubicBezTo>
                    <a:pt x="16254" y="6691"/>
                    <a:pt x="15867" y="7404"/>
                    <a:pt x="15227" y="8180"/>
                  </a:cubicBezTo>
                  <a:cubicBezTo>
                    <a:pt x="15037" y="8412"/>
                    <a:pt x="14829" y="8645"/>
                    <a:pt x="14602" y="8877"/>
                  </a:cubicBezTo>
                  <a:cubicBezTo>
                    <a:pt x="14022" y="8361"/>
                    <a:pt x="13412" y="7881"/>
                    <a:pt x="12778" y="7434"/>
                  </a:cubicBezTo>
                  <a:cubicBezTo>
                    <a:pt x="12709" y="6661"/>
                    <a:pt x="12594" y="5894"/>
                    <a:pt x="12440" y="5133"/>
                  </a:cubicBezTo>
                  <a:cubicBezTo>
                    <a:pt x="12963" y="4997"/>
                    <a:pt x="13497" y="4904"/>
                    <a:pt x="14037" y="4852"/>
                  </a:cubicBezTo>
                  <a:close/>
                  <a:moveTo>
                    <a:pt x="4964" y="8908"/>
                  </a:moveTo>
                  <a:lnTo>
                    <a:pt x="4964" y="8908"/>
                  </a:lnTo>
                  <a:cubicBezTo>
                    <a:pt x="4958" y="9158"/>
                    <a:pt x="4955" y="9409"/>
                    <a:pt x="4955" y="9662"/>
                  </a:cubicBezTo>
                  <a:cubicBezTo>
                    <a:pt x="4952" y="9916"/>
                    <a:pt x="4958" y="10167"/>
                    <a:pt x="4964" y="10417"/>
                  </a:cubicBezTo>
                  <a:cubicBezTo>
                    <a:pt x="4644" y="10170"/>
                    <a:pt x="4339" y="9916"/>
                    <a:pt x="4052" y="9662"/>
                  </a:cubicBezTo>
                  <a:cubicBezTo>
                    <a:pt x="4339" y="9409"/>
                    <a:pt x="4644" y="9155"/>
                    <a:pt x="4964" y="8908"/>
                  </a:cubicBezTo>
                  <a:close/>
                  <a:moveTo>
                    <a:pt x="12869" y="8908"/>
                  </a:moveTo>
                  <a:lnTo>
                    <a:pt x="12869" y="8908"/>
                  </a:lnTo>
                  <a:cubicBezTo>
                    <a:pt x="13189" y="9155"/>
                    <a:pt x="13491" y="9409"/>
                    <a:pt x="13781" y="9662"/>
                  </a:cubicBezTo>
                  <a:cubicBezTo>
                    <a:pt x="13494" y="9916"/>
                    <a:pt x="13189" y="10170"/>
                    <a:pt x="12869" y="10417"/>
                  </a:cubicBezTo>
                  <a:cubicBezTo>
                    <a:pt x="12875" y="10167"/>
                    <a:pt x="12878" y="9916"/>
                    <a:pt x="12881" y="9662"/>
                  </a:cubicBezTo>
                  <a:cubicBezTo>
                    <a:pt x="12881" y="9409"/>
                    <a:pt x="12875" y="9158"/>
                    <a:pt x="12869" y="8908"/>
                  </a:cubicBezTo>
                  <a:close/>
                  <a:moveTo>
                    <a:pt x="8917" y="6459"/>
                  </a:moveTo>
                  <a:cubicBezTo>
                    <a:pt x="9391" y="6688"/>
                    <a:pt x="9865" y="6942"/>
                    <a:pt x="10333" y="7211"/>
                  </a:cubicBezTo>
                  <a:cubicBezTo>
                    <a:pt x="10801" y="7482"/>
                    <a:pt x="11260" y="7766"/>
                    <a:pt x="11694" y="8059"/>
                  </a:cubicBezTo>
                  <a:cubicBezTo>
                    <a:pt x="11728" y="8581"/>
                    <a:pt x="11749" y="9119"/>
                    <a:pt x="11749" y="9662"/>
                  </a:cubicBezTo>
                  <a:cubicBezTo>
                    <a:pt x="11749" y="10206"/>
                    <a:pt x="11728" y="10743"/>
                    <a:pt x="11694" y="11266"/>
                  </a:cubicBezTo>
                  <a:cubicBezTo>
                    <a:pt x="11260" y="11559"/>
                    <a:pt x="10804" y="11839"/>
                    <a:pt x="10333" y="12114"/>
                  </a:cubicBezTo>
                  <a:cubicBezTo>
                    <a:pt x="9862" y="12386"/>
                    <a:pt x="9388" y="12637"/>
                    <a:pt x="8920" y="12869"/>
                  </a:cubicBezTo>
                  <a:cubicBezTo>
                    <a:pt x="8445" y="12640"/>
                    <a:pt x="7971" y="12386"/>
                    <a:pt x="7500" y="12114"/>
                  </a:cubicBezTo>
                  <a:cubicBezTo>
                    <a:pt x="7032" y="11842"/>
                    <a:pt x="6576" y="11559"/>
                    <a:pt x="6139" y="11266"/>
                  </a:cubicBezTo>
                  <a:cubicBezTo>
                    <a:pt x="6105" y="10743"/>
                    <a:pt x="6087" y="10206"/>
                    <a:pt x="6087" y="9662"/>
                  </a:cubicBezTo>
                  <a:cubicBezTo>
                    <a:pt x="6087" y="9119"/>
                    <a:pt x="6105" y="8581"/>
                    <a:pt x="6139" y="8059"/>
                  </a:cubicBezTo>
                  <a:cubicBezTo>
                    <a:pt x="6576" y="7766"/>
                    <a:pt x="7029" y="7485"/>
                    <a:pt x="7500" y="7211"/>
                  </a:cubicBezTo>
                  <a:cubicBezTo>
                    <a:pt x="7971" y="6942"/>
                    <a:pt x="8445" y="6688"/>
                    <a:pt x="8917" y="6459"/>
                  </a:cubicBezTo>
                  <a:close/>
                  <a:moveTo>
                    <a:pt x="11546" y="12706"/>
                  </a:moveTo>
                  <a:lnTo>
                    <a:pt x="11546" y="12706"/>
                  </a:lnTo>
                  <a:cubicBezTo>
                    <a:pt x="11492" y="13108"/>
                    <a:pt x="11426" y="13497"/>
                    <a:pt x="11350" y="13872"/>
                  </a:cubicBezTo>
                  <a:cubicBezTo>
                    <a:pt x="10988" y="13751"/>
                    <a:pt x="10619" y="13612"/>
                    <a:pt x="10242" y="13461"/>
                  </a:cubicBezTo>
                  <a:cubicBezTo>
                    <a:pt x="10462" y="13343"/>
                    <a:pt x="10680" y="13219"/>
                    <a:pt x="10897" y="13096"/>
                  </a:cubicBezTo>
                  <a:cubicBezTo>
                    <a:pt x="11115" y="12969"/>
                    <a:pt x="11332" y="12839"/>
                    <a:pt x="11546" y="12706"/>
                  </a:cubicBezTo>
                  <a:close/>
                  <a:moveTo>
                    <a:pt x="6287" y="12706"/>
                  </a:moveTo>
                  <a:cubicBezTo>
                    <a:pt x="6498" y="12836"/>
                    <a:pt x="6715" y="12966"/>
                    <a:pt x="6936" y="13092"/>
                  </a:cubicBezTo>
                  <a:cubicBezTo>
                    <a:pt x="7153" y="13219"/>
                    <a:pt x="7374" y="13343"/>
                    <a:pt x="7597" y="13461"/>
                  </a:cubicBezTo>
                  <a:lnTo>
                    <a:pt x="7594" y="13461"/>
                  </a:lnTo>
                  <a:cubicBezTo>
                    <a:pt x="7217" y="13615"/>
                    <a:pt x="6848" y="13754"/>
                    <a:pt x="6483" y="13875"/>
                  </a:cubicBezTo>
                  <a:cubicBezTo>
                    <a:pt x="6407" y="13497"/>
                    <a:pt x="6341" y="13108"/>
                    <a:pt x="6287" y="12706"/>
                  </a:cubicBezTo>
                  <a:close/>
                  <a:moveTo>
                    <a:pt x="14602" y="10447"/>
                  </a:moveTo>
                  <a:cubicBezTo>
                    <a:pt x="14829" y="10680"/>
                    <a:pt x="15037" y="10912"/>
                    <a:pt x="15227" y="11145"/>
                  </a:cubicBezTo>
                  <a:cubicBezTo>
                    <a:pt x="15867" y="11921"/>
                    <a:pt x="16254" y="12634"/>
                    <a:pt x="16353" y="13186"/>
                  </a:cubicBezTo>
                  <a:cubicBezTo>
                    <a:pt x="16141" y="13099"/>
                    <a:pt x="15923" y="13059"/>
                    <a:pt x="15710" y="13059"/>
                  </a:cubicBezTo>
                  <a:cubicBezTo>
                    <a:pt x="14912" y="13059"/>
                    <a:pt x="14180" y="13627"/>
                    <a:pt x="14034" y="14472"/>
                  </a:cubicBezTo>
                  <a:cubicBezTo>
                    <a:pt x="13497" y="14421"/>
                    <a:pt x="12963" y="14327"/>
                    <a:pt x="12440" y="14192"/>
                  </a:cubicBezTo>
                  <a:cubicBezTo>
                    <a:pt x="12594" y="13431"/>
                    <a:pt x="12709" y="12664"/>
                    <a:pt x="12778" y="11891"/>
                  </a:cubicBezTo>
                  <a:cubicBezTo>
                    <a:pt x="13412" y="11444"/>
                    <a:pt x="14022" y="10964"/>
                    <a:pt x="14602" y="10447"/>
                  </a:cubicBezTo>
                  <a:close/>
                  <a:moveTo>
                    <a:pt x="3231" y="10447"/>
                  </a:moveTo>
                  <a:cubicBezTo>
                    <a:pt x="3811" y="10964"/>
                    <a:pt x="4421" y="11444"/>
                    <a:pt x="5055" y="11891"/>
                  </a:cubicBezTo>
                  <a:cubicBezTo>
                    <a:pt x="5124" y="12664"/>
                    <a:pt x="5239" y="13434"/>
                    <a:pt x="5393" y="14195"/>
                  </a:cubicBezTo>
                  <a:cubicBezTo>
                    <a:pt x="5079" y="14273"/>
                    <a:pt x="4774" y="14336"/>
                    <a:pt x="4478" y="14388"/>
                  </a:cubicBezTo>
                  <a:cubicBezTo>
                    <a:pt x="4028" y="14462"/>
                    <a:pt x="3616" y="14499"/>
                    <a:pt x="3250" y="14499"/>
                  </a:cubicBezTo>
                  <a:cubicBezTo>
                    <a:pt x="2389" y="14499"/>
                    <a:pt x="1786" y="14296"/>
                    <a:pt x="1561" y="13908"/>
                  </a:cubicBezTo>
                  <a:cubicBezTo>
                    <a:pt x="1244" y="13358"/>
                    <a:pt x="1634" y="12326"/>
                    <a:pt x="2606" y="11145"/>
                  </a:cubicBezTo>
                  <a:cubicBezTo>
                    <a:pt x="2796" y="10912"/>
                    <a:pt x="3007" y="10680"/>
                    <a:pt x="3231" y="10447"/>
                  </a:cubicBezTo>
                  <a:close/>
                  <a:moveTo>
                    <a:pt x="15707" y="14191"/>
                  </a:moveTo>
                  <a:cubicBezTo>
                    <a:pt x="15999" y="14191"/>
                    <a:pt x="16278" y="14416"/>
                    <a:pt x="16278" y="14759"/>
                  </a:cubicBezTo>
                  <a:cubicBezTo>
                    <a:pt x="16278" y="15070"/>
                    <a:pt x="16024" y="15324"/>
                    <a:pt x="15710" y="15324"/>
                  </a:cubicBezTo>
                  <a:cubicBezTo>
                    <a:pt x="15206" y="15324"/>
                    <a:pt x="14952" y="14714"/>
                    <a:pt x="15309" y="14358"/>
                  </a:cubicBezTo>
                  <a:cubicBezTo>
                    <a:pt x="15425" y="14242"/>
                    <a:pt x="15568" y="14191"/>
                    <a:pt x="15707" y="14191"/>
                  </a:cubicBezTo>
                  <a:close/>
                  <a:moveTo>
                    <a:pt x="8917" y="14122"/>
                  </a:moveTo>
                  <a:cubicBezTo>
                    <a:pt x="9623" y="14448"/>
                    <a:pt x="10348" y="14735"/>
                    <a:pt x="11084" y="14980"/>
                  </a:cubicBezTo>
                  <a:cubicBezTo>
                    <a:pt x="10994" y="15297"/>
                    <a:pt x="10894" y="15602"/>
                    <a:pt x="10789" y="15892"/>
                  </a:cubicBezTo>
                  <a:cubicBezTo>
                    <a:pt x="10251" y="17332"/>
                    <a:pt x="9551" y="18192"/>
                    <a:pt x="8917" y="18192"/>
                  </a:cubicBezTo>
                  <a:cubicBezTo>
                    <a:pt x="8282" y="18192"/>
                    <a:pt x="7582" y="17332"/>
                    <a:pt x="7044" y="15892"/>
                  </a:cubicBezTo>
                  <a:cubicBezTo>
                    <a:pt x="6939" y="15602"/>
                    <a:pt x="6839" y="15300"/>
                    <a:pt x="6749" y="14980"/>
                  </a:cubicBezTo>
                  <a:cubicBezTo>
                    <a:pt x="7488" y="14735"/>
                    <a:pt x="8213" y="14448"/>
                    <a:pt x="8917" y="14122"/>
                  </a:cubicBezTo>
                  <a:close/>
                  <a:moveTo>
                    <a:pt x="8917" y="0"/>
                  </a:moveTo>
                  <a:cubicBezTo>
                    <a:pt x="7757" y="0"/>
                    <a:pt x="6715" y="1081"/>
                    <a:pt x="5985" y="3041"/>
                  </a:cubicBezTo>
                  <a:cubicBezTo>
                    <a:pt x="5867" y="3355"/>
                    <a:pt x="5758" y="3687"/>
                    <a:pt x="5662" y="4031"/>
                  </a:cubicBezTo>
                  <a:cubicBezTo>
                    <a:pt x="4919" y="3844"/>
                    <a:pt x="4215" y="3732"/>
                    <a:pt x="3587" y="3702"/>
                  </a:cubicBezTo>
                  <a:cubicBezTo>
                    <a:pt x="3271" y="3173"/>
                    <a:pt x="2709" y="2871"/>
                    <a:pt x="2126" y="2871"/>
                  </a:cubicBezTo>
                  <a:cubicBezTo>
                    <a:pt x="1901" y="2871"/>
                    <a:pt x="1673" y="2916"/>
                    <a:pt x="1455" y="3011"/>
                  </a:cubicBezTo>
                  <a:cubicBezTo>
                    <a:pt x="670" y="3346"/>
                    <a:pt x="260" y="4212"/>
                    <a:pt x="492" y="5034"/>
                  </a:cubicBezTo>
                  <a:cubicBezTo>
                    <a:pt x="54" y="6024"/>
                    <a:pt x="489" y="7389"/>
                    <a:pt x="1733" y="8898"/>
                  </a:cubicBezTo>
                  <a:cubicBezTo>
                    <a:pt x="1942" y="9152"/>
                    <a:pt x="2171" y="9409"/>
                    <a:pt x="2416" y="9662"/>
                  </a:cubicBezTo>
                  <a:cubicBezTo>
                    <a:pt x="2171" y="9916"/>
                    <a:pt x="1942" y="10170"/>
                    <a:pt x="1733" y="10426"/>
                  </a:cubicBezTo>
                  <a:cubicBezTo>
                    <a:pt x="411" y="12033"/>
                    <a:pt x="0" y="13470"/>
                    <a:pt x="583" y="14475"/>
                  </a:cubicBezTo>
                  <a:cubicBezTo>
                    <a:pt x="1021" y="15233"/>
                    <a:pt x="1954" y="15629"/>
                    <a:pt x="3270" y="15629"/>
                  </a:cubicBezTo>
                  <a:cubicBezTo>
                    <a:pt x="3738" y="15626"/>
                    <a:pt x="4203" y="15584"/>
                    <a:pt x="4662" y="15505"/>
                  </a:cubicBezTo>
                  <a:cubicBezTo>
                    <a:pt x="4985" y="15451"/>
                    <a:pt x="5320" y="15378"/>
                    <a:pt x="5662" y="15294"/>
                  </a:cubicBezTo>
                  <a:cubicBezTo>
                    <a:pt x="5761" y="15641"/>
                    <a:pt x="5867" y="15970"/>
                    <a:pt x="5985" y="16284"/>
                  </a:cubicBezTo>
                  <a:cubicBezTo>
                    <a:pt x="6715" y="18244"/>
                    <a:pt x="7757" y="19325"/>
                    <a:pt x="8917" y="19325"/>
                  </a:cubicBezTo>
                  <a:cubicBezTo>
                    <a:pt x="10076" y="19325"/>
                    <a:pt x="11118" y="18244"/>
                    <a:pt x="11848" y="16284"/>
                  </a:cubicBezTo>
                  <a:cubicBezTo>
                    <a:pt x="11966" y="15970"/>
                    <a:pt x="12075" y="15638"/>
                    <a:pt x="12171" y="15294"/>
                  </a:cubicBezTo>
                  <a:cubicBezTo>
                    <a:pt x="12917" y="15481"/>
                    <a:pt x="13618" y="15593"/>
                    <a:pt x="14246" y="15623"/>
                  </a:cubicBezTo>
                  <a:cubicBezTo>
                    <a:pt x="14562" y="16152"/>
                    <a:pt x="15123" y="16453"/>
                    <a:pt x="15705" y="16453"/>
                  </a:cubicBezTo>
                  <a:cubicBezTo>
                    <a:pt x="15930" y="16453"/>
                    <a:pt x="16159" y="16408"/>
                    <a:pt x="16378" y="16314"/>
                  </a:cubicBezTo>
                  <a:cubicBezTo>
                    <a:pt x="17163" y="15979"/>
                    <a:pt x="17573" y="15112"/>
                    <a:pt x="17341" y="14291"/>
                  </a:cubicBezTo>
                  <a:cubicBezTo>
                    <a:pt x="17779" y="13301"/>
                    <a:pt x="17344" y="11936"/>
                    <a:pt x="16100" y="10426"/>
                  </a:cubicBezTo>
                  <a:cubicBezTo>
                    <a:pt x="15891" y="10170"/>
                    <a:pt x="15662" y="9916"/>
                    <a:pt x="15417" y="9662"/>
                  </a:cubicBezTo>
                  <a:cubicBezTo>
                    <a:pt x="15662" y="9409"/>
                    <a:pt x="15891" y="9152"/>
                    <a:pt x="16100" y="8898"/>
                  </a:cubicBezTo>
                  <a:cubicBezTo>
                    <a:pt x="17347" y="7389"/>
                    <a:pt x="17779" y="6024"/>
                    <a:pt x="17341" y="5034"/>
                  </a:cubicBezTo>
                  <a:cubicBezTo>
                    <a:pt x="17573" y="4212"/>
                    <a:pt x="17163" y="3346"/>
                    <a:pt x="16378" y="3011"/>
                  </a:cubicBezTo>
                  <a:cubicBezTo>
                    <a:pt x="16159" y="2916"/>
                    <a:pt x="15930" y="2871"/>
                    <a:pt x="15705" y="2871"/>
                  </a:cubicBezTo>
                  <a:cubicBezTo>
                    <a:pt x="15123" y="2871"/>
                    <a:pt x="14562" y="3173"/>
                    <a:pt x="14246" y="3702"/>
                  </a:cubicBezTo>
                  <a:cubicBezTo>
                    <a:pt x="13615" y="3732"/>
                    <a:pt x="12914" y="3844"/>
                    <a:pt x="12171" y="4031"/>
                  </a:cubicBezTo>
                  <a:cubicBezTo>
                    <a:pt x="12075" y="3684"/>
                    <a:pt x="11966" y="3355"/>
                    <a:pt x="11848" y="3041"/>
                  </a:cubicBezTo>
                  <a:cubicBezTo>
                    <a:pt x="11118" y="1081"/>
                    <a:pt x="10076" y="0"/>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88" name="Google Shape;2988;p52"/>
            <p:cNvSpPr/>
            <p:nvPr/>
          </p:nvSpPr>
          <p:spPr>
            <a:xfrm>
              <a:off x="2280775" y="4003900"/>
              <a:ext cx="88275" cy="85025"/>
            </a:xfrm>
            <a:custGeom>
              <a:avLst/>
              <a:gdLst/>
              <a:ahLst/>
              <a:cxnLst/>
              <a:rect l="l" t="t" r="r" b="b"/>
              <a:pathLst>
                <a:path w="3531" h="3401" extrusionOk="0">
                  <a:moveTo>
                    <a:pt x="1698" y="1136"/>
                  </a:moveTo>
                  <a:cubicBezTo>
                    <a:pt x="2202" y="1136"/>
                    <a:pt x="2455" y="1743"/>
                    <a:pt x="2099" y="2102"/>
                  </a:cubicBezTo>
                  <a:cubicBezTo>
                    <a:pt x="1983" y="2217"/>
                    <a:pt x="1841" y="2268"/>
                    <a:pt x="1703" y="2268"/>
                  </a:cubicBezTo>
                  <a:cubicBezTo>
                    <a:pt x="1411" y="2268"/>
                    <a:pt x="1133" y="2042"/>
                    <a:pt x="1133" y="1700"/>
                  </a:cubicBezTo>
                  <a:cubicBezTo>
                    <a:pt x="1133" y="1386"/>
                    <a:pt x="1383" y="1136"/>
                    <a:pt x="1698" y="1136"/>
                  </a:cubicBezTo>
                  <a:close/>
                  <a:moveTo>
                    <a:pt x="1698" y="1"/>
                  </a:moveTo>
                  <a:cubicBezTo>
                    <a:pt x="1479" y="1"/>
                    <a:pt x="1258" y="43"/>
                    <a:pt x="1048" y="130"/>
                  </a:cubicBezTo>
                  <a:cubicBezTo>
                    <a:pt x="414" y="393"/>
                    <a:pt x="1" y="1012"/>
                    <a:pt x="1" y="1700"/>
                  </a:cubicBezTo>
                  <a:cubicBezTo>
                    <a:pt x="1" y="2639"/>
                    <a:pt x="758" y="3397"/>
                    <a:pt x="1698" y="3400"/>
                  </a:cubicBezTo>
                  <a:cubicBezTo>
                    <a:pt x="2386" y="3400"/>
                    <a:pt x="3005" y="2984"/>
                    <a:pt x="3268" y="2350"/>
                  </a:cubicBezTo>
                  <a:cubicBezTo>
                    <a:pt x="3530" y="1715"/>
                    <a:pt x="3385" y="985"/>
                    <a:pt x="2899" y="499"/>
                  </a:cubicBezTo>
                  <a:cubicBezTo>
                    <a:pt x="2574" y="173"/>
                    <a:pt x="214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989" name="Google Shape;2989;p52"/>
          <p:cNvGrpSpPr/>
          <p:nvPr/>
        </p:nvGrpSpPr>
        <p:grpSpPr>
          <a:xfrm>
            <a:off x="6501585" y="1261365"/>
            <a:ext cx="340168" cy="309628"/>
            <a:chOff x="1487200" y="4421025"/>
            <a:chExt cx="483125" cy="439750"/>
          </a:xfrm>
        </p:grpSpPr>
        <p:sp>
          <p:nvSpPr>
            <p:cNvPr id="2990" name="Google Shape;2990;p52"/>
            <p:cNvSpPr/>
            <p:nvPr/>
          </p:nvSpPr>
          <p:spPr>
            <a:xfrm>
              <a:off x="1487200" y="4421025"/>
              <a:ext cx="483125" cy="439750"/>
            </a:xfrm>
            <a:custGeom>
              <a:avLst/>
              <a:gdLst/>
              <a:ahLst/>
              <a:cxnLst/>
              <a:rect l="l" t="t" r="r" b="b"/>
              <a:pathLst>
                <a:path w="19325" h="17590" extrusionOk="0">
                  <a:moveTo>
                    <a:pt x="12818" y="1130"/>
                  </a:moveTo>
                  <a:cubicBezTo>
                    <a:pt x="14361" y="1130"/>
                    <a:pt x="15671" y="2389"/>
                    <a:pt x="15867" y="4059"/>
                  </a:cubicBezTo>
                  <a:cubicBezTo>
                    <a:pt x="15867" y="4077"/>
                    <a:pt x="15870" y="4095"/>
                    <a:pt x="15873" y="4110"/>
                  </a:cubicBezTo>
                  <a:lnTo>
                    <a:pt x="16242" y="5871"/>
                  </a:lnTo>
                  <a:lnTo>
                    <a:pt x="9406" y="5871"/>
                  </a:lnTo>
                  <a:lnTo>
                    <a:pt x="11707" y="4110"/>
                  </a:lnTo>
                  <a:cubicBezTo>
                    <a:pt x="11957" y="3920"/>
                    <a:pt x="12008" y="3561"/>
                    <a:pt x="11815" y="3310"/>
                  </a:cubicBezTo>
                  <a:cubicBezTo>
                    <a:pt x="11703" y="3166"/>
                    <a:pt x="11534" y="3091"/>
                    <a:pt x="11364" y="3091"/>
                  </a:cubicBezTo>
                  <a:cubicBezTo>
                    <a:pt x="11242" y="3091"/>
                    <a:pt x="11119" y="3130"/>
                    <a:pt x="11015" y="3211"/>
                  </a:cubicBezTo>
                  <a:lnTo>
                    <a:pt x="7618" y="5816"/>
                  </a:lnTo>
                  <a:cubicBezTo>
                    <a:pt x="7597" y="5835"/>
                    <a:pt x="7576" y="5853"/>
                    <a:pt x="7558" y="5871"/>
                  </a:cubicBezTo>
                  <a:lnTo>
                    <a:pt x="3083" y="5871"/>
                  </a:lnTo>
                  <a:lnTo>
                    <a:pt x="3451" y="4110"/>
                  </a:lnTo>
                  <a:cubicBezTo>
                    <a:pt x="3454" y="4095"/>
                    <a:pt x="3457" y="4077"/>
                    <a:pt x="3460" y="4059"/>
                  </a:cubicBezTo>
                  <a:cubicBezTo>
                    <a:pt x="3654" y="2389"/>
                    <a:pt x="4964" y="1130"/>
                    <a:pt x="6507" y="1130"/>
                  </a:cubicBezTo>
                  <a:close/>
                  <a:moveTo>
                    <a:pt x="16939" y="7021"/>
                  </a:moveTo>
                  <a:cubicBezTo>
                    <a:pt x="17631" y="7021"/>
                    <a:pt x="18192" y="7580"/>
                    <a:pt x="18192" y="8274"/>
                  </a:cubicBezTo>
                  <a:lnTo>
                    <a:pt x="18192" y="11913"/>
                  </a:lnTo>
                  <a:cubicBezTo>
                    <a:pt x="18192" y="12604"/>
                    <a:pt x="17631" y="13163"/>
                    <a:pt x="16939" y="13166"/>
                  </a:cubicBezTo>
                  <a:lnTo>
                    <a:pt x="2385" y="13166"/>
                  </a:lnTo>
                  <a:cubicBezTo>
                    <a:pt x="1694" y="13163"/>
                    <a:pt x="1132" y="12604"/>
                    <a:pt x="1132" y="11913"/>
                  </a:cubicBezTo>
                  <a:lnTo>
                    <a:pt x="1132" y="8274"/>
                  </a:lnTo>
                  <a:cubicBezTo>
                    <a:pt x="1132" y="7580"/>
                    <a:pt x="1694" y="7021"/>
                    <a:pt x="2385" y="7021"/>
                  </a:cubicBezTo>
                  <a:close/>
                  <a:moveTo>
                    <a:pt x="5813" y="14304"/>
                  </a:moveTo>
                  <a:lnTo>
                    <a:pt x="5813" y="15889"/>
                  </a:lnTo>
                  <a:cubicBezTo>
                    <a:pt x="5813" y="16203"/>
                    <a:pt x="5559" y="16457"/>
                    <a:pt x="5248" y="16457"/>
                  </a:cubicBezTo>
                  <a:lnTo>
                    <a:pt x="3874" y="16457"/>
                  </a:lnTo>
                  <a:cubicBezTo>
                    <a:pt x="3560" y="16457"/>
                    <a:pt x="3306" y="16203"/>
                    <a:pt x="3306" y="15889"/>
                  </a:cubicBezTo>
                  <a:lnTo>
                    <a:pt x="3306" y="14304"/>
                  </a:lnTo>
                  <a:close/>
                  <a:moveTo>
                    <a:pt x="16018" y="14304"/>
                  </a:moveTo>
                  <a:lnTo>
                    <a:pt x="16018" y="15889"/>
                  </a:lnTo>
                  <a:cubicBezTo>
                    <a:pt x="16018" y="16203"/>
                    <a:pt x="15765" y="16457"/>
                    <a:pt x="15454" y="16457"/>
                  </a:cubicBezTo>
                  <a:lnTo>
                    <a:pt x="14080" y="16457"/>
                  </a:lnTo>
                  <a:cubicBezTo>
                    <a:pt x="13766" y="16457"/>
                    <a:pt x="13512" y="16203"/>
                    <a:pt x="13512" y="15889"/>
                  </a:cubicBezTo>
                  <a:lnTo>
                    <a:pt x="13512" y="14304"/>
                  </a:lnTo>
                  <a:close/>
                  <a:moveTo>
                    <a:pt x="6507" y="1"/>
                  </a:moveTo>
                  <a:cubicBezTo>
                    <a:pt x="4396" y="1"/>
                    <a:pt x="2609" y="1677"/>
                    <a:pt x="2337" y="3902"/>
                  </a:cubicBezTo>
                  <a:lnTo>
                    <a:pt x="1911" y="5934"/>
                  </a:lnTo>
                  <a:cubicBezTo>
                    <a:pt x="800" y="6161"/>
                    <a:pt x="0" y="7139"/>
                    <a:pt x="0" y="8274"/>
                  </a:cubicBezTo>
                  <a:lnTo>
                    <a:pt x="0" y="11910"/>
                  </a:lnTo>
                  <a:cubicBezTo>
                    <a:pt x="3" y="13145"/>
                    <a:pt x="945" y="14177"/>
                    <a:pt x="2174" y="14286"/>
                  </a:cubicBezTo>
                  <a:lnTo>
                    <a:pt x="2174" y="15889"/>
                  </a:lnTo>
                  <a:cubicBezTo>
                    <a:pt x="2174" y="16828"/>
                    <a:pt x="2935" y="17586"/>
                    <a:pt x="3874" y="17589"/>
                  </a:cubicBezTo>
                  <a:lnTo>
                    <a:pt x="5248" y="17589"/>
                  </a:lnTo>
                  <a:cubicBezTo>
                    <a:pt x="6184" y="17586"/>
                    <a:pt x="6945" y="16828"/>
                    <a:pt x="6945" y="15889"/>
                  </a:cubicBezTo>
                  <a:lnTo>
                    <a:pt x="6945" y="14298"/>
                  </a:lnTo>
                  <a:lnTo>
                    <a:pt x="12380" y="14298"/>
                  </a:lnTo>
                  <a:lnTo>
                    <a:pt x="12380" y="15889"/>
                  </a:lnTo>
                  <a:cubicBezTo>
                    <a:pt x="12380" y="16828"/>
                    <a:pt x="13141" y="17586"/>
                    <a:pt x="14080" y="17589"/>
                  </a:cubicBezTo>
                  <a:lnTo>
                    <a:pt x="15454" y="17589"/>
                  </a:lnTo>
                  <a:cubicBezTo>
                    <a:pt x="16390" y="17586"/>
                    <a:pt x="17151" y="16828"/>
                    <a:pt x="17151" y="15889"/>
                  </a:cubicBezTo>
                  <a:lnTo>
                    <a:pt x="17151" y="14286"/>
                  </a:lnTo>
                  <a:cubicBezTo>
                    <a:pt x="18380" y="14177"/>
                    <a:pt x="19322" y="13145"/>
                    <a:pt x="19325" y="11913"/>
                  </a:cubicBezTo>
                  <a:lnTo>
                    <a:pt x="19325" y="8274"/>
                  </a:lnTo>
                  <a:cubicBezTo>
                    <a:pt x="19325" y="7139"/>
                    <a:pt x="18524" y="6161"/>
                    <a:pt x="17413" y="5934"/>
                  </a:cubicBezTo>
                  <a:lnTo>
                    <a:pt x="16988" y="3902"/>
                  </a:lnTo>
                  <a:cubicBezTo>
                    <a:pt x="16716" y="1677"/>
                    <a:pt x="14928" y="1"/>
                    <a:pt x="128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91" name="Google Shape;2991;p52"/>
            <p:cNvSpPr/>
            <p:nvPr/>
          </p:nvSpPr>
          <p:spPr>
            <a:xfrm>
              <a:off x="1544950" y="4622200"/>
              <a:ext cx="103950" cy="100025"/>
            </a:xfrm>
            <a:custGeom>
              <a:avLst/>
              <a:gdLst/>
              <a:ahLst/>
              <a:cxnLst/>
              <a:rect l="l" t="t" r="r" b="b"/>
              <a:pathLst>
                <a:path w="4158" h="4001" extrusionOk="0">
                  <a:moveTo>
                    <a:pt x="2152" y="1131"/>
                  </a:moveTo>
                  <a:cubicBezTo>
                    <a:pt x="2599" y="1131"/>
                    <a:pt x="3025" y="1477"/>
                    <a:pt x="3025" y="2000"/>
                  </a:cubicBezTo>
                  <a:cubicBezTo>
                    <a:pt x="3025" y="2480"/>
                    <a:pt x="2639" y="2869"/>
                    <a:pt x="2159" y="2869"/>
                  </a:cubicBezTo>
                  <a:cubicBezTo>
                    <a:pt x="1386" y="2869"/>
                    <a:pt x="996" y="1933"/>
                    <a:pt x="1543" y="1387"/>
                  </a:cubicBezTo>
                  <a:cubicBezTo>
                    <a:pt x="1721" y="1210"/>
                    <a:pt x="1939" y="1131"/>
                    <a:pt x="2152" y="1131"/>
                  </a:cubicBezTo>
                  <a:close/>
                  <a:moveTo>
                    <a:pt x="2159" y="1"/>
                  </a:moveTo>
                  <a:cubicBezTo>
                    <a:pt x="1350" y="1"/>
                    <a:pt x="619" y="487"/>
                    <a:pt x="311" y="1233"/>
                  </a:cubicBezTo>
                  <a:cubicBezTo>
                    <a:pt x="0" y="1982"/>
                    <a:pt x="172" y="2842"/>
                    <a:pt x="743" y="3413"/>
                  </a:cubicBezTo>
                  <a:cubicBezTo>
                    <a:pt x="1127" y="3796"/>
                    <a:pt x="1639" y="4001"/>
                    <a:pt x="2159" y="4001"/>
                  </a:cubicBezTo>
                  <a:cubicBezTo>
                    <a:pt x="2416" y="4001"/>
                    <a:pt x="2676" y="3951"/>
                    <a:pt x="2923" y="3848"/>
                  </a:cubicBezTo>
                  <a:cubicBezTo>
                    <a:pt x="3672" y="3540"/>
                    <a:pt x="4158" y="2809"/>
                    <a:pt x="4158" y="2000"/>
                  </a:cubicBezTo>
                  <a:cubicBezTo>
                    <a:pt x="4158" y="895"/>
                    <a:pt x="3261" y="1"/>
                    <a:pt x="2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92" name="Google Shape;2992;p52"/>
            <p:cNvSpPr/>
            <p:nvPr/>
          </p:nvSpPr>
          <p:spPr>
            <a:xfrm>
              <a:off x="1804675" y="4622200"/>
              <a:ext cx="103975" cy="100025"/>
            </a:xfrm>
            <a:custGeom>
              <a:avLst/>
              <a:gdLst/>
              <a:ahLst/>
              <a:cxnLst/>
              <a:rect l="l" t="t" r="r" b="b"/>
              <a:pathLst>
                <a:path w="4159" h="4001" extrusionOk="0">
                  <a:moveTo>
                    <a:pt x="2152" y="1131"/>
                  </a:moveTo>
                  <a:cubicBezTo>
                    <a:pt x="2598" y="1131"/>
                    <a:pt x="3026" y="1477"/>
                    <a:pt x="3026" y="2000"/>
                  </a:cubicBezTo>
                  <a:cubicBezTo>
                    <a:pt x="3026" y="2480"/>
                    <a:pt x="2637" y="2869"/>
                    <a:pt x="2157" y="2869"/>
                  </a:cubicBezTo>
                  <a:cubicBezTo>
                    <a:pt x="1384" y="2869"/>
                    <a:pt x="997" y="1933"/>
                    <a:pt x="1544" y="1387"/>
                  </a:cubicBezTo>
                  <a:cubicBezTo>
                    <a:pt x="1721" y="1210"/>
                    <a:pt x="1938" y="1131"/>
                    <a:pt x="2152" y="1131"/>
                  </a:cubicBezTo>
                  <a:close/>
                  <a:moveTo>
                    <a:pt x="2157" y="1"/>
                  </a:moveTo>
                  <a:cubicBezTo>
                    <a:pt x="1348" y="1"/>
                    <a:pt x="620" y="487"/>
                    <a:pt x="309" y="1233"/>
                  </a:cubicBezTo>
                  <a:cubicBezTo>
                    <a:pt x="1" y="1982"/>
                    <a:pt x="170" y="2842"/>
                    <a:pt x="744" y="3413"/>
                  </a:cubicBezTo>
                  <a:cubicBezTo>
                    <a:pt x="1125" y="3796"/>
                    <a:pt x="1637" y="4001"/>
                    <a:pt x="2158" y="4001"/>
                  </a:cubicBezTo>
                  <a:cubicBezTo>
                    <a:pt x="2416" y="4001"/>
                    <a:pt x="2676" y="3951"/>
                    <a:pt x="2924" y="3848"/>
                  </a:cubicBezTo>
                  <a:cubicBezTo>
                    <a:pt x="3670" y="3540"/>
                    <a:pt x="4159" y="2809"/>
                    <a:pt x="4159" y="2000"/>
                  </a:cubicBezTo>
                  <a:cubicBezTo>
                    <a:pt x="4156" y="895"/>
                    <a:pt x="3262" y="1"/>
                    <a:pt x="2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93" name="Google Shape;2993;p52"/>
            <p:cNvSpPr/>
            <p:nvPr/>
          </p:nvSpPr>
          <p:spPr>
            <a:xfrm>
              <a:off x="1667450" y="4661825"/>
              <a:ext cx="119825" cy="28350"/>
            </a:xfrm>
            <a:custGeom>
              <a:avLst/>
              <a:gdLst/>
              <a:ahLst/>
              <a:cxnLst/>
              <a:rect l="l" t="t" r="r" b="b"/>
              <a:pathLst>
                <a:path w="4793" h="1134" extrusionOk="0">
                  <a:moveTo>
                    <a:pt x="565" y="1"/>
                  </a:moveTo>
                  <a:cubicBezTo>
                    <a:pt x="251" y="1"/>
                    <a:pt x="1" y="252"/>
                    <a:pt x="1" y="566"/>
                  </a:cubicBezTo>
                  <a:cubicBezTo>
                    <a:pt x="1" y="880"/>
                    <a:pt x="251" y="1133"/>
                    <a:pt x="565" y="1133"/>
                  </a:cubicBezTo>
                  <a:lnTo>
                    <a:pt x="4228" y="1133"/>
                  </a:lnTo>
                  <a:cubicBezTo>
                    <a:pt x="4539" y="1133"/>
                    <a:pt x="4792" y="880"/>
                    <a:pt x="4792" y="566"/>
                  </a:cubicBezTo>
                  <a:cubicBezTo>
                    <a:pt x="4792" y="252"/>
                    <a:pt x="4539" y="1"/>
                    <a:pt x="4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994" name="Google Shape;2994;p52"/>
          <p:cNvSpPr txBox="1">
            <a:spLocks noGrp="1"/>
          </p:cNvSpPr>
          <p:nvPr>
            <p:ph type="subTitle" idx="7"/>
          </p:nvPr>
        </p:nvSpPr>
        <p:spPr>
          <a:xfrm>
            <a:off x="1454969" y="3238443"/>
            <a:ext cx="1764900" cy="45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Xem chi tiết xe</a:t>
            </a:r>
            <a:endParaRPr sz="2000"/>
          </a:p>
        </p:txBody>
      </p:sp>
      <p:sp>
        <p:nvSpPr>
          <p:cNvPr id="2996" name="Google Shape;2996;p52"/>
          <p:cNvSpPr txBox="1">
            <a:spLocks noGrp="1"/>
          </p:cNvSpPr>
          <p:nvPr>
            <p:ph type="subTitle" idx="9"/>
          </p:nvPr>
        </p:nvSpPr>
        <p:spPr>
          <a:xfrm>
            <a:off x="3529994" y="3238446"/>
            <a:ext cx="1949100" cy="45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Viết Feedback</a:t>
            </a:r>
            <a:endParaRPr sz="2000"/>
          </a:p>
        </p:txBody>
      </p:sp>
      <p:grpSp>
        <p:nvGrpSpPr>
          <p:cNvPr id="2998" name="Google Shape;2998;p52"/>
          <p:cNvGrpSpPr/>
          <p:nvPr/>
        </p:nvGrpSpPr>
        <p:grpSpPr>
          <a:xfrm>
            <a:off x="4334461" y="2899667"/>
            <a:ext cx="340168" cy="298978"/>
            <a:chOff x="892750" y="267400"/>
            <a:chExt cx="483125" cy="424625"/>
          </a:xfrm>
        </p:grpSpPr>
        <p:sp>
          <p:nvSpPr>
            <p:cNvPr id="2999" name="Google Shape;2999;p52"/>
            <p:cNvSpPr/>
            <p:nvPr/>
          </p:nvSpPr>
          <p:spPr>
            <a:xfrm>
              <a:off x="892750" y="267400"/>
              <a:ext cx="483125" cy="424625"/>
            </a:xfrm>
            <a:custGeom>
              <a:avLst/>
              <a:gdLst/>
              <a:ahLst/>
              <a:cxnLst/>
              <a:rect l="l" t="t" r="r" b="b"/>
              <a:pathLst>
                <a:path w="19325" h="16985" extrusionOk="0">
                  <a:moveTo>
                    <a:pt x="2832" y="1133"/>
                  </a:moveTo>
                  <a:cubicBezTo>
                    <a:pt x="3143" y="1133"/>
                    <a:pt x="3397" y="1383"/>
                    <a:pt x="3397" y="1697"/>
                  </a:cubicBezTo>
                  <a:lnTo>
                    <a:pt x="3397" y="2265"/>
                  </a:lnTo>
                  <a:lnTo>
                    <a:pt x="2265" y="2265"/>
                  </a:lnTo>
                  <a:lnTo>
                    <a:pt x="2265" y="1697"/>
                  </a:lnTo>
                  <a:cubicBezTo>
                    <a:pt x="2265" y="1383"/>
                    <a:pt x="2518" y="1133"/>
                    <a:pt x="2832" y="1133"/>
                  </a:cubicBezTo>
                  <a:close/>
                  <a:moveTo>
                    <a:pt x="11927" y="1133"/>
                  </a:moveTo>
                  <a:cubicBezTo>
                    <a:pt x="12241" y="1133"/>
                    <a:pt x="12494" y="1383"/>
                    <a:pt x="12494" y="1697"/>
                  </a:cubicBezTo>
                  <a:lnTo>
                    <a:pt x="12494" y="2265"/>
                  </a:lnTo>
                  <a:lnTo>
                    <a:pt x="6833" y="2265"/>
                  </a:lnTo>
                  <a:lnTo>
                    <a:pt x="6833" y="1697"/>
                  </a:lnTo>
                  <a:cubicBezTo>
                    <a:pt x="6833" y="1383"/>
                    <a:pt x="7084" y="1133"/>
                    <a:pt x="7398" y="1133"/>
                  </a:cubicBezTo>
                  <a:close/>
                  <a:moveTo>
                    <a:pt x="17628" y="3397"/>
                  </a:moveTo>
                  <a:cubicBezTo>
                    <a:pt x="17939" y="3397"/>
                    <a:pt x="18192" y="3648"/>
                    <a:pt x="18192" y="3962"/>
                  </a:cubicBezTo>
                  <a:lnTo>
                    <a:pt x="18192" y="4530"/>
                  </a:lnTo>
                  <a:lnTo>
                    <a:pt x="17628" y="4530"/>
                  </a:lnTo>
                  <a:cubicBezTo>
                    <a:pt x="16688" y="4530"/>
                    <a:pt x="15928" y="5288"/>
                    <a:pt x="15928" y="6227"/>
                  </a:cubicBezTo>
                  <a:lnTo>
                    <a:pt x="15928" y="9059"/>
                  </a:lnTo>
                  <a:lnTo>
                    <a:pt x="13584" y="9059"/>
                  </a:lnTo>
                  <a:cubicBezTo>
                    <a:pt x="13304" y="7108"/>
                    <a:pt x="11631" y="5662"/>
                    <a:pt x="9662" y="5662"/>
                  </a:cubicBezTo>
                  <a:cubicBezTo>
                    <a:pt x="7694" y="5662"/>
                    <a:pt x="6021" y="7108"/>
                    <a:pt x="5740" y="9059"/>
                  </a:cubicBezTo>
                  <a:lnTo>
                    <a:pt x="3397" y="9059"/>
                  </a:lnTo>
                  <a:lnTo>
                    <a:pt x="3397" y="6227"/>
                  </a:lnTo>
                  <a:cubicBezTo>
                    <a:pt x="3397" y="5288"/>
                    <a:pt x="2636" y="4530"/>
                    <a:pt x="1700" y="4530"/>
                  </a:cubicBezTo>
                  <a:lnTo>
                    <a:pt x="1132" y="4530"/>
                  </a:lnTo>
                  <a:lnTo>
                    <a:pt x="1132" y="3962"/>
                  </a:lnTo>
                  <a:cubicBezTo>
                    <a:pt x="1132" y="3648"/>
                    <a:pt x="1386" y="3397"/>
                    <a:pt x="1700" y="3397"/>
                  </a:cubicBezTo>
                  <a:close/>
                  <a:moveTo>
                    <a:pt x="9663" y="6793"/>
                  </a:moveTo>
                  <a:cubicBezTo>
                    <a:pt x="10399" y="6793"/>
                    <a:pt x="11123" y="7080"/>
                    <a:pt x="11664" y="7622"/>
                  </a:cubicBezTo>
                  <a:cubicBezTo>
                    <a:pt x="12473" y="8431"/>
                    <a:pt x="12715" y="9648"/>
                    <a:pt x="12277" y="10708"/>
                  </a:cubicBezTo>
                  <a:cubicBezTo>
                    <a:pt x="11839" y="11764"/>
                    <a:pt x="10807" y="12456"/>
                    <a:pt x="9662" y="12456"/>
                  </a:cubicBezTo>
                  <a:cubicBezTo>
                    <a:pt x="8098" y="12453"/>
                    <a:pt x="6833" y="11188"/>
                    <a:pt x="6833" y="9624"/>
                  </a:cubicBezTo>
                  <a:cubicBezTo>
                    <a:pt x="6833" y="8479"/>
                    <a:pt x="7521" y="7447"/>
                    <a:pt x="8578" y="7009"/>
                  </a:cubicBezTo>
                  <a:cubicBezTo>
                    <a:pt x="8929" y="6864"/>
                    <a:pt x="9298" y="6793"/>
                    <a:pt x="9663" y="6793"/>
                  </a:cubicBezTo>
                  <a:close/>
                  <a:moveTo>
                    <a:pt x="1700" y="5662"/>
                  </a:moveTo>
                  <a:cubicBezTo>
                    <a:pt x="2011" y="5662"/>
                    <a:pt x="2265" y="5913"/>
                    <a:pt x="2265" y="6227"/>
                  </a:cubicBezTo>
                  <a:lnTo>
                    <a:pt x="2265" y="13020"/>
                  </a:lnTo>
                  <a:cubicBezTo>
                    <a:pt x="2265" y="13334"/>
                    <a:pt x="2011" y="13588"/>
                    <a:pt x="1700" y="13588"/>
                  </a:cubicBezTo>
                  <a:lnTo>
                    <a:pt x="1132" y="13588"/>
                  </a:lnTo>
                  <a:lnTo>
                    <a:pt x="1132" y="5662"/>
                  </a:lnTo>
                  <a:close/>
                  <a:moveTo>
                    <a:pt x="18192" y="5662"/>
                  </a:moveTo>
                  <a:lnTo>
                    <a:pt x="18192" y="13588"/>
                  </a:lnTo>
                  <a:lnTo>
                    <a:pt x="17628" y="13588"/>
                  </a:lnTo>
                  <a:cubicBezTo>
                    <a:pt x="17314" y="13588"/>
                    <a:pt x="17060" y="13334"/>
                    <a:pt x="17060" y="13020"/>
                  </a:cubicBezTo>
                  <a:lnTo>
                    <a:pt x="17060" y="6227"/>
                  </a:lnTo>
                  <a:cubicBezTo>
                    <a:pt x="17060" y="5913"/>
                    <a:pt x="17314" y="5662"/>
                    <a:pt x="17628" y="5662"/>
                  </a:cubicBezTo>
                  <a:close/>
                  <a:moveTo>
                    <a:pt x="15928" y="10191"/>
                  </a:moveTo>
                  <a:lnTo>
                    <a:pt x="15928" y="13020"/>
                  </a:lnTo>
                  <a:cubicBezTo>
                    <a:pt x="15928" y="13959"/>
                    <a:pt x="16688" y="14717"/>
                    <a:pt x="17628" y="14720"/>
                  </a:cubicBezTo>
                  <a:lnTo>
                    <a:pt x="18192" y="14720"/>
                  </a:lnTo>
                  <a:lnTo>
                    <a:pt x="18192" y="15285"/>
                  </a:lnTo>
                  <a:cubicBezTo>
                    <a:pt x="18192" y="15599"/>
                    <a:pt x="17939" y="15853"/>
                    <a:pt x="17628" y="15853"/>
                  </a:cubicBezTo>
                  <a:lnTo>
                    <a:pt x="1700" y="15853"/>
                  </a:lnTo>
                  <a:cubicBezTo>
                    <a:pt x="1386" y="15853"/>
                    <a:pt x="1132" y="15599"/>
                    <a:pt x="1132" y="15285"/>
                  </a:cubicBezTo>
                  <a:lnTo>
                    <a:pt x="1132" y="14720"/>
                  </a:lnTo>
                  <a:lnTo>
                    <a:pt x="1700" y="14720"/>
                  </a:lnTo>
                  <a:cubicBezTo>
                    <a:pt x="2636" y="14717"/>
                    <a:pt x="3397" y="13959"/>
                    <a:pt x="3397" y="13020"/>
                  </a:cubicBezTo>
                  <a:lnTo>
                    <a:pt x="3397" y="10191"/>
                  </a:lnTo>
                  <a:lnTo>
                    <a:pt x="5740" y="10191"/>
                  </a:lnTo>
                  <a:cubicBezTo>
                    <a:pt x="6021" y="12139"/>
                    <a:pt x="7694" y="13585"/>
                    <a:pt x="9662" y="13585"/>
                  </a:cubicBezTo>
                  <a:cubicBezTo>
                    <a:pt x="11631" y="13585"/>
                    <a:pt x="13304" y="12139"/>
                    <a:pt x="13584" y="10191"/>
                  </a:cubicBezTo>
                  <a:close/>
                  <a:moveTo>
                    <a:pt x="2832" y="1"/>
                  </a:moveTo>
                  <a:cubicBezTo>
                    <a:pt x="1893" y="1"/>
                    <a:pt x="1132" y="758"/>
                    <a:pt x="1132" y="1697"/>
                  </a:cubicBezTo>
                  <a:lnTo>
                    <a:pt x="1132" y="2362"/>
                  </a:lnTo>
                  <a:cubicBezTo>
                    <a:pt x="453" y="2600"/>
                    <a:pt x="0" y="3243"/>
                    <a:pt x="0" y="3962"/>
                  </a:cubicBezTo>
                  <a:lnTo>
                    <a:pt x="0" y="15285"/>
                  </a:lnTo>
                  <a:cubicBezTo>
                    <a:pt x="0" y="16224"/>
                    <a:pt x="761" y="16982"/>
                    <a:pt x="1700" y="16985"/>
                  </a:cubicBezTo>
                  <a:lnTo>
                    <a:pt x="17628" y="16985"/>
                  </a:lnTo>
                  <a:cubicBezTo>
                    <a:pt x="18564" y="16982"/>
                    <a:pt x="19324" y="16224"/>
                    <a:pt x="19324" y="15285"/>
                  </a:cubicBezTo>
                  <a:lnTo>
                    <a:pt x="19324" y="3962"/>
                  </a:lnTo>
                  <a:cubicBezTo>
                    <a:pt x="19324" y="3023"/>
                    <a:pt x="18564" y="2265"/>
                    <a:pt x="17628" y="2265"/>
                  </a:cubicBezTo>
                  <a:lnTo>
                    <a:pt x="13627" y="2265"/>
                  </a:lnTo>
                  <a:lnTo>
                    <a:pt x="13627" y="1697"/>
                  </a:lnTo>
                  <a:cubicBezTo>
                    <a:pt x="13624" y="758"/>
                    <a:pt x="12866" y="1"/>
                    <a:pt x="11927" y="1"/>
                  </a:cubicBezTo>
                  <a:lnTo>
                    <a:pt x="7398" y="1"/>
                  </a:lnTo>
                  <a:cubicBezTo>
                    <a:pt x="6459" y="1"/>
                    <a:pt x="5701" y="758"/>
                    <a:pt x="5701" y="1697"/>
                  </a:cubicBezTo>
                  <a:lnTo>
                    <a:pt x="5701" y="2265"/>
                  </a:lnTo>
                  <a:lnTo>
                    <a:pt x="4529" y="2265"/>
                  </a:lnTo>
                  <a:lnTo>
                    <a:pt x="4529" y="1697"/>
                  </a:lnTo>
                  <a:cubicBezTo>
                    <a:pt x="4529" y="758"/>
                    <a:pt x="3768" y="1"/>
                    <a:pt x="28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000" name="Google Shape;3000;p52"/>
            <p:cNvSpPr/>
            <p:nvPr/>
          </p:nvSpPr>
          <p:spPr>
            <a:xfrm>
              <a:off x="1091875" y="465500"/>
              <a:ext cx="88275" cy="85000"/>
            </a:xfrm>
            <a:custGeom>
              <a:avLst/>
              <a:gdLst/>
              <a:ahLst/>
              <a:cxnLst/>
              <a:rect l="l" t="t" r="r" b="b"/>
              <a:pathLst>
                <a:path w="3531" h="3400" extrusionOk="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2"/>
                    <a:pt x="1048" y="129"/>
                  </a:cubicBezTo>
                  <a:cubicBezTo>
                    <a:pt x="414" y="392"/>
                    <a:pt x="0" y="1011"/>
                    <a:pt x="0" y="1700"/>
                  </a:cubicBezTo>
                  <a:cubicBezTo>
                    <a:pt x="0" y="2639"/>
                    <a:pt x="758" y="3396"/>
                    <a:pt x="1697" y="3399"/>
                  </a:cubicBezTo>
                  <a:cubicBezTo>
                    <a:pt x="2386" y="3399"/>
                    <a:pt x="3005" y="2983"/>
                    <a:pt x="3267" y="2349"/>
                  </a:cubicBezTo>
                  <a:cubicBezTo>
                    <a:pt x="3530" y="1715"/>
                    <a:pt x="3385" y="984"/>
                    <a:pt x="2899" y="498"/>
                  </a:cubicBezTo>
                  <a:cubicBezTo>
                    <a:pt x="2574" y="173"/>
                    <a:pt x="2139" y="0"/>
                    <a:pt x="16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001" name="Google Shape;3001;p52"/>
            <p:cNvSpPr/>
            <p:nvPr/>
          </p:nvSpPr>
          <p:spPr>
            <a:xfrm>
              <a:off x="1005975" y="380625"/>
              <a:ext cx="28325" cy="28350"/>
            </a:xfrm>
            <a:custGeom>
              <a:avLst/>
              <a:gdLst/>
              <a:ahLst/>
              <a:cxnLst/>
              <a:rect l="l" t="t" r="r" b="b"/>
              <a:pathLst>
                <a:path w="1133" h="1134" extrusionOk="0">
                  <a:moveTo>
                    <a:pt x="568" y="1"/>
                  </a:moveTo>
                  <a:cubicBezTo>
                    <a:pt x="254" y="1"/>
                    <a:pt x="0" y="251"/>
                    <a:pt x="0" y="565"/>
                  </a:cubicBezTo>
                  <a:cubicBezTo>
                    <a:pt x="0" y="879"/>
                    <a:pt x="254" y="1133"/>
                    <a:pt x="568" y="1133"/>
                  </a:cubicBezTo>
                  <a:cubicBezTo>
                    <a:pt x="879" y="1133"/>
                    <a:pt x="1132" y="879"/>
                    <a:pt x="1132" y="565"/>
                  </a:cubicBezTo>
                  <a:cubicBezTo>
                    <a:pt x="1132" y="251"/>
                    <a:pt x="879" y="1"/>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002" name="Google Shape;3002;p52"/>
          <p:cNvSpPr/>
          <p:nvPr/>
        </p:nvSpPr>
        <p:spPr>
          <a:xfrm>
            <a:off x="2187023" y="2859921"/>
            <a:ext cx="300792" cy="338725"/>
          </a:xfrm>
          <a:custGeom>
            <a:avLst/>
            <a:gdLst/>
            <a:ahLst/>
            <a:cxnLst/>
            <a:rect l="l" t="t" r="r" b="b"/>
            <a:pathLst>
              <a:path w="17088" h="19243" extrusionOk="0">
                <a:moveTo>
                  <a:pt x="15955" y="1281"/>
                </a:moveTo>
                <a:lnTo>
                  <a:pt x="15955" y="3452"/>
                </a:lnTo>
                <a:lnTo>
                  <a:pt x="5586" y="5877"/>
                </a:lnTo>
                <a:lnTo>
                  <a:pt x="5586" y="3703"/>
                </a:lnTo>
                <a:lnTo>
                  <a:pt x="15955" y="1281"/>
                </a:lnTo>
                <a:close/>
                <a:moveTo>
                  <a:pt x="14425" y="12363"/>
                </a:moveTo>
                <a:cubicBezTo>
                  <a:pt x="14622" y="12363"/>
                  <a:pt x="14821" y="12401"/>
                  <a:pt x="15010" y="12480"/>
                </a:cubicBezTo>
                <a:cubicBezTo>
                  <a:pt x="15584" y="12716"/>
                  <a:pt x="15955" y="13274"/>
                  <a:pt x="15955" y="13893"/>
                </a:cubicBezTo>
                <a:cubicBezTo>
                  <a:pt x="15955" y="14739"/>
                  <a:pt x="15270" y="15421"/>
                  <a:pt x="14424" y="15421"/>
                </a:cubicBezTo>
                <a:cubicBezTo>
                  <a:pt x="13805" y="15421"/>
                  <a:pt x="13250" y="15050"/>
                  <a:pt x="13011" y="14479"/>
                </a:cubicBezTo>
                <a:cubicBezTo>
                  <a:pt x="12776" y="13905"/>
                  <a:pt x="12905" y="13247"/>
                  <a:pt x="13343" y="12809"/>
                </a:cubicBezTo>
                <a:cubicBezTo>
                  <a:pt x="13636" y="12519"/>
                  <a:pt x="14027" y="12363"/>
                  <a:pt x="14425" y="12363"/>
                </a:cubicBezTo>
                <a:close/>
                <a:moveTo>
                  <a:pt x="2925" y="15050"/>
                </a:moveTo>
                <a:cubicBezTo>
                  <a:pt x="3122" y="15050"/>
                  <a:pt x="3322" y="15088"/>
                  <a:pt x="3512" y="15168"/>
                </a:cubicBezTo>
                <a:cubicBezTo>
                  <a:pt x="4083" y="15403"/>
                  <a:pt x="4454" y="15962"/>
                  <a:pt x="4454" y="16581"/>
                </a:cubicBezTo>
                <a:cubicBezTo>
                  <a:pt x="4454" y="17423"/>
                  <a:pt x="3769" y="18108"/>
                  <a:pt x="2926" y="18108"/>
                </a:cubicBezTo>
                <a:cubicBezTo>
                  <a:pt x="2307" y="18108"/>
                  <a:pt x="1749" y="17737"/>
                  <a:pt x="1513" y="17166"/>
                </a:cubicBezTo>
                <a:cubicBezTo>
                  <a:pt x="1275" y="16593"/>
                  <a:pt x="1407" y="15934"/>
                  <a:pt x="1845" y="15497"/>
                </a:cubicBezTo>
                <a:cubicBezTo>
                  <a:pt x="2136" y="15206"/>
                  <a:pt x="2527" y="15050"/>
                  <a:pt x="2925" y="15050"/>
                </a:cubicBezTo>
                <a:close/>
                <a:moveTo>
                  <a:pt x="16525" y="0"/>
                </a:moveTo>
                <a:cubicBezTo>
                  <a:pt x="16481" y="0"/>
                  <a:pt x="16437" y="5"/>
                  <a:pt x="16393" y="16"/>
                </a:cubicBezTo>
                <a:lnTo>
                  <a:pt x="4892" y="2703"/>
                </a:lnTo>
                <a:cubicBezTo>
                  <a:pt x="4635" y="2761"/>
                  <a:pt x="4454" y="2990"/>
                  <a:pt x="4454" y="3253"/>
                </a:cubicBezTo>
                <a:lnTo>
                  <a:pt x="4454" y="14404"/>
                </a:lnTo>
                <a:cubicBezTo>
                  <a:pt x="3994" y="14081"/>
                  <a:pt x="3459" y="13921"/>
                  <a:pt x="2926" y="13921"/>
                </a:cubicBezTo>
                <a:cubicBezTo>
                  <a:pt x="2299" y="13921"/>
                  <a:pt x="1673" y="14143"/>
                  <a:pt x="1175" y="14579"/>
                </a:cubicBezTo>
                <a:cubicBezTo>
                  <a:pt x="251" y="15388"/>
                  <a:pt x="0" y="16720"/>
                  <a:pt x="568" y="17810"/>
                </a:cubicBezTo>
                <a:cubicBezTo>
                  <a:pt x="1032" y="18704"/>
                  <a:pt x="1950" y="19242"/>
                  <a:pt x="2925" y="19242"/>
                </a:cubicBezTo>
                <a:cubicBezTo>
                  <a:pt x="3136" y="19242"/>
                  <a:pt x="3349" y="19217"/>
                  <a:pt x="3560" y="19165"/>
                </a:cubicBezTo>
                <a:cubicBezTo>
                  <a:pt x="4750" y="18872"/>
                  <a:pt x="5589" y="17807"/>
                  <a:pt x="5586" y="16581"/>
                </a:cubicBezTo>
                <a:lnTo>
                  <a:pt x="5586" y="7039"/>
                </a:lnTo>
                <a:lnTo>
                  <a:pt x="15955" y="4618"/>
                </a:lnTo>
                <a:lnTo>
                  <a:pt x="15955" y="11716"/>
                </a:lnTo>
                <a:cubicBezTo>
                  <a:pt x="15508" y="11399"/>
                  <a:pt x="14974" y="11230"/>
                  <a:pt x="14424" y="11230"/>
                </a:cubicBezTo>
                <a:cubicBezTo>
                  <a:pt x="13349" y="11230"/>
                  <a:pt x="12377" y="11879"/>
                  <a:pt x="11966" y="12873"/>
                </a:cubicBezTo>
                <a:cubicBezTo>
                  <a:pt x="11553" y="13869"/>
                  <a:pt x="11782" y="15014"/>
                  <a:pt x="12543" y="15774"/>
                </a:cubicBezTo>
                <a:cubicBezTo>
                  <a:pt x="13052" y="16283"/>
                  <a:pt x="13733" y="16555"/>
                  <a:pt x="14426" y="16555"/>
                </a:cubicBezTo>
                <a:cubicBezTo>
                  <a:pt x="14769" y="16555"/>
                  <a:pt x="15115" y="16488"/>
                  <a:pt x="15445" y="16351"/>
                </a:cubicBezTo>
                <a:cubicBezTo>
                  <a:pt x="16438" y="15941"/>
                  <a:pt x="17087" y="14968"/>
                  <a:pt x="17087" y="13893"/>
                </a:cubicBezTo>
                <a:lnTo>
                  <a:pt x="17087" y="565"/>
                </a:lnTo>
                <a:cubicBezTo>
                  <a:pt x="17087" y="246"/>
                  <a:pt x="16826" y="0"/>
                  <a:pt x="16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003" name="Google Shape;3003;p52"/>
          <p:cNvSpPr txBox="1">
            <a:spLocks noGrp="1"/>
          </p:cNvSpPr>
          <p:nvPr>
            <p:ph type="subTitle" idx="14"/>
          </p:nvPr>
        </p:nvSpPr>
        <p:spPr>
          <a:xfrm>
            <a:off x="5561882" y="3238443"/>
            <a:ext cx="2107111" cy="45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Thêm xe vào giỏ hàng, Đặt mua xe</a:t>
            </a:r>
            <a:endParaRPr sz="2000"/>
          </a:p>
        </p:txBody>
      </p:sp>
      <p:pic>
        <p:nvPicPr>
          <p:cNvPr id="14" name="Picture 13">
            <a:extLst>
              <a:ext uri="{FF2B5EF4-FFF2-40B4-BE49-F238E27FC236}">
                <a16:creationId xmlns:a16="http://schemas.microsoft.com/office/drawing/2014/main" xmlns="" id="{EA525FC4-6F48-D452-42A5-7BA6DC2DABD7}"/>
              </a:ext>
            </a:extLst>
          </p:cNvPr>
          <p:cNvPicPr>
            <a:picLocks noChangeAspect="1"/>
          </p:cNvPicPr>
          <p:nvPr/>
        </p:nvPicPr>
        <p:blipFill>
          <a:blip r:embed="rId3"/>
          <a:stretch>
            <a:fillRect/>
          </a:stretch>
        </p:blipFill>
        <p:spPr>
          <a:xfrm>
            <a:off x="0" y="0"/>
            <a:ext cx="947263" cy="774651"/>
          </a:xfrm>
          <a:prstGeom prst="rect">
            <a:avLst/>
          </a:prstGeom>
        </p:spPr>
      </p:pic>
      <p:sp>
        <p:nvSpPr>
          <p:cNvPr id="15" name="TextBox 14">
            <a:extLst>
              <a:ext uri="{FF2B5EF4-FFF2-40B4-BE49-F238E27FC236}">
                <a16:creationId xmlns:a16="http://schemas.microsoft.com/office/drawing/2014/main" xmlns="" id="{F2693666-9D62-89FE-FEBF-7098241B53BA}"/>
              </a:ext>
            </a:extLst>
          </p:cNvPr>
          <p:cNvSpPr txBox="1"/>
          <p:nvPr/>
        </p:nvSpPr>
        <p:spPr>
          <a:xfrm>
            <a:off x="8513498" y="4762469"/>
            <a:ext cx="652072" cy="307777"/>
          </a:xfrm>
          <a:prstGeom prst="rect">
            <a:avLst/>
          </a:prstGeom>
          <a:noFill/>
        </p:spPr>
        <p:txBody>
          <a:bodyPr wrap="square" rtlCol="0">
            <a:spAutoFit/>
          </a:bodyPr>
          <a:lstStyle/>
          <a:p>
            <a:r>
              <a:rPr lang="en-US"/>
              <a:t>12</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73"/>
        <p:cNvGrpSpPr/>
        <p:nvPr/>
      </p:nvGrpSpPr>
      <p:grpSpPr>
        <a:xfrm>
          <a:off x="0" y="0"/>
          <a:ext cx="0" cy="0"/>
          <a:chOff x="0" y="0"/>
          <a:chExt cx="0" cy="0"/>
        </a:xfrm>
      </p:grpSpPr>
      <p:sp>
        <p:nvSpPr>
          <p:cNvPr id="2975" name="Google Shape;2975;p52"/>
          <p:cNvSpPr txBox="1">
            <a:spLocks noGrp="1"/>
          </p:cNvSpPr>
          <p:nvPr>
            <p:ph type="subTitle" idx="5"/>
          </p:nvPr>
        </p:nvSpPr>
        <p:spPr>
          <a:xfrm>
            <a:off x="5822488" y="1688829"/>
            <a:ext cx="1764900" cy="45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Quản lý hoá đơn</a:t>
            </a:r>
            <a:endParaRPr sz="2000"/>
          </a:p>
        </p:txBody>
      </p:sp>
      <p:sp>
        <p:nvSpPr>
          <p:cNvPr id="2976" name="Google Shape;2976;p52"/>
          <p:cNvSpPr txBox="1">
            <a:spLocks noGrp="1"/>
          </p:cNvSpPr>
          <p:nvPr>
            <p:ph type="subTitle" idx="1"/>
          </p:nvPr>
        </p:nvSpPr>
        <p:spPr>
          <a:xfrm>
            <a:off x="1338397" y="1665166"/>
            <a:ext cx="2064581" cy="45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Thanh toán</a:t>
            </a:r>
            <a:endParaRPr sz="2000"/>
          </a:p>
        </p:txBody>
      </p:sp>
      <p:sp>
        <p:nvSpPr>
          <p:cNvPr id="2977" name="Google Shape;2977;p52"/>
          <p:cNvSpPr txBox="1">
            <a:spLocks noGrp="1"/>
          </p:cNvSpPr>
          <p:nvPr>
            <p:ph type="subTitle" idx="3"/>
          </p:nvPr>
        </p:nvSpPr>
        <p:spPr>
          <a:xfrm>
            <a:off x="3503182" y="1699549"/>
            <a:ext cx="1990159" cy="45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Quản lý doanh thu</a:t>
            </a:r>
            <a:endParaRPr sz="2000"/>
          </a:p>
        </p:txBody>
      </p:sp>
      <p:sp>
        <p:nvSpPr>
          <p:cNvPr id="2980" name="Google Shape;2980;p52"/>
          <p:cNvSpPr txBox="1">
            <a:spLocks noGrp="1"/>
          </p:cNvSpPr>
          <p:nvPr>
            <p:ph type="title"/>
          </p:nvPr>
        </p:nvSpPr>
        <p:spPr>
          <a:xfrm>
            <a:off x="1928108" y="377005"/>
            <a:ext cx="5287784"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a:latin typeface="+mj-lt"/>
              </a:rPr>
              <a:t>XÁC ĐỊNH YÊU CẦU CHỨC NĂNG</a:t>
            </a:r>
            <a:endParaRPr sz="2400" b="1">
              <a:latin typeface="+mj-lt"/>
            </a:endParaRPr>
          </a:p>
        </p:txBody>
      </p:sp>
      <p:sp>
        <p:nvSpPr>
          <p:cNvPr id="2981" name="Google Shape;2981;p52"/>
          <p:cNvSpPr/>
          <p:nvPr/>
        </p:nvSpPr>
        <p:spPr>
          <a:xfrm>
            <a:off x="2198923" y="1298263"/>
            <a:ext cx="343530" cy="340186"/>
          </a:xfrm>
          <a:custGeom>
            <a:avLst/>
            <a:gdLst/>
            <a:ahLst/>
            <a:cxnLst/>
            <a:rect l="l" t="t" r="r" b="b"/>
            <a:pathLst>
              <a:path w="19516" h="19326" extrusionOk="0">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2982" name="Google Shape;2982;p52"/>
          <p:cNvGrpSpPr/>
          <p:nvPr/>
        </p:nvGrpSpPr>
        <p:grpSpPr>
          <a:xfrm>
            <a:off x="4365504" y="1298246"/>
            <a:ext cx="344622" cy="340204"/>
            <a:chOff x="6238300" y="1426975"/>
            <a:chExt cx="489450" cy="483175"/>
          </a:xfrm>
        </p:grpSpPr>
        <p:sp>
          <p:nvSpPr>
            <p:cNvPr id="2983" name="Google Shape;2983;p52"/>
            <p:cNvSpPr/>
            <p:nvPr/>
          </p:nvSpPr>
          <p:spPr>
            <a:xfrm>
              <a:off x="6238300" y="1426975"/>
              <a:ext cx="489450" cy="483175"/>
            </a:xfrm>
            <a:custGeom>
              <a:avLst/>
              <a:gdLst/>
              <a:ahLst/>
              <a:cxnLst/>
              <a:rect l="l" t="t" r="r" b="b"/>
              <a:pathLst>
                <a:path w="19578" h="19327" extrusionOk="0">
                  <a:moveTo>
                    <a:pt x="16109" y="2267"/>
                  </a:moveTo>
                  <a:lnTo>
                    <a:pt x="16109" y="4803"/>
                  </a:lnTo>
                  <a:lnTo>
                    <a:pt x="14977" y="3831"/>
                  </a:lnTo>
                  <a:lnTo>
                    <a:pt x="14977" y="2267"/>
                  </a:lnTo>
                  <a:close/>
                  <a:moveTo>
                    <a:pt x="9880" y="1135"/>
                  </a:moveTo>
                  <a:cubicBezTo>
                    <a:pt x="10011" y="1135"/>
                    <a:pt x="10142" y="1181"/>
                    <a:pt x="10248" y="1274"/>
                  </a:cubicBezTo>
                  <a:lnTo>
                    <a:pt x="18174" y="8067"/>
                  </a:lnTo>
                  <a:cubicBezTo>
                    <a:pt x="18413" y="8270"/>
                    <a:pt x="18440" y="8626"/>
                    <a:pt x="18238" y="8864"/>
                  </a:cubicBezTo>
                  <a:lnTo>
                    <a:pt x="18238" y="8861"/>
                  </a:lnTo>
                  <a:cubicBezTo>
                    <a:pt x="18129" y="8988"/>
                    <a:pt x="17972" y="9061"/>
                    <a:pt x="17809" y="9061"/>
                  </a:cubicBezTo>
                  <a:cubicBezTo>
                    <a:pt x="17673" y="9061"/>
                    <a:pt x="17540" y="9012"/>
                    <a:pt x="17440" y="8925"/>
                  </a:cubicBezTo>
                  <a:lnTo>
                    <a:pt x="10251" y="2762"/>
                  </a:lnTo>
                  <a:cubicBezTo>
                    <a:pt x="10145" y="2672"/>
                    <a:pt x="10014" y="2626"/>
                    <a:pt x="9883" y="2626"/>
                  </a:cubicBezTo>
                  <a:cubicBezTo>
                    <a:pt x="9751" y="2626"/>
                    <a:pt x="9620" y="2672"/>
                    <a:pt x="9514" y="2762"/>
                  </a:cubicBezTo>
                  <a:lnTo>
                    <a:pt x="2687" y="8553"/>
                  </a:lnTo>
                  <a:cubicBezTo>
                    <a:pt x="2657" y="8575"/>
                    <a:pt x="2633" y="8596"/>
                    <a:pt x="2609" y="8623"/>
                  </a:cubicBezTo>
                  <a:lnTo>
                    <a:pt x="2250" y="8925"/>
                  </a:lnTo>
                  <a:cubicBezTo>
                    <a:pt x="2142" y="9016"/>
                    <a:pt x="2012" y="9060"/>
                    <a:pt x="1882" y="9060"/>
                  </a:cubicBezTo>
                  <a:cubicBezTo>
                    <a:pt x="1723" y="9060"/>
                    <a:pt x="1565" y="8994"/>
                    <a:pt x="1452" y="8864"/>
                  </a:cubicBezTo>
                  <a:cubicBezTo>
                    <a:pt x="1250" y="8629"/>
                    <a:pt x="1274" y="8273"/>
                    <a:pt x="1510" y="8067"/>
                  </a:cubicBezTo>
                  <a:lnTo>
                    <a:pt x="9511" y="1274"/>
                  </a:lnTo>
                  <a:cubicBezTo>
                    <a:pt x="9617" y="1181"/>
                    <a:pt x="9748" y="1135"/>
                    <a:pt x="9880" y="1135"/>
                  </a:cubicBezTo>
                  <a:close/>
                  <a:moveTo>
                    <a:pt x="12147" y="13665"/>
                  </a:moveTo>
                  <a:lnTo>
                    <a:pt x="12147" y="18195"/>
                  </a:lnTo>
                  <a:lnTo>
                    <a:pt x="7543" y="18195"/>
                  </a:lnTo>
                  <a:lnTo>
                    <a:pt x="7543" y="13665"/>
                  </a:lnTo>
                  <a:close/>
                  <a:moveTo>
                    <a:pt x="9883" y="3937"/>
                  </a:moveTo>
                  <a:lnTo>
                    <a:pt x="16109" y="9275"/>
                  </a:lnTo>
                  <a:lnTo>
                    <a:pt x="16109" y="18195"/>
                  </a:lnTo>
                  <a:lnTo>
                    <a:pt x="13280" y="18195"/>
                  </a:lnTo>
                  <a:lnTo>
                    <a:pt x="13280" y="13101"/>
                  </a:lnTo>
                  <a:cubicBezTo>
                    <a:pt x="13280" y="12787"/>
                    <a:pt x="13026" y="12533"/>
                    <a:pt x="12712" y="12533"/>
                  </a:cubicBezTo>
                  <a:lnTo>
                    <a:pt x="6975" y="12533"/>
                  </a:lnTo>
                  <a:cubicBezTo>
                    <a:pt x="6661" y="12533"/>
                    <a:pt x="6410" y="12787"/>
                    <a:pt x="6410" y="13101"/>
                  </a:cubicBezTo>
                  <a:lnTo>
                    <a:pt x="6410" y="18195"/>
                  </a:lnTo>
                  <a:lnTo>
                    <a:pt x="3578" y="18195"/>
                  </a:lnTo>
                  <a:lnTo>
                    <a:pt x="3578" y="9281"/>
                  </a:lnTo>
                  <a:lnTo>
                    <a:pt x="9883" y="3937"/>
                  </a:lnTo>
                  <a:close/>
                  <a:moveTo>
                    <a:pt x="9883" y="0"/>
                  </a:moveTo>
                  <a:cubicBezTo>
                    <a:pt x="9489" y="0"/>
                    <a:pt x="9095" y="137"/>
                    <a:pt x="8778" y="410"/>
                  </a:cubicBezTo>
                  <a:lnTo>
                    <a:pt x="773" y="7204"/>
                  </a:lnTo>
                  <a:cubicBezTo>
                    <a:pt x="154" y="7738"/>
                    <a:pt x="0" y="8635"/>
                    <a:pt x="411" y="9345"/>
                  </a:cubicBezTo>
                  <a:cubicBezTo>
                    <a:pt x="720" y="9881"/>
                    <a:pt x="1289" y="10193"/>
                    <a:pt x="1882" y="10193"/>
                  </a:cubicBezTo>
                  <a:cubicBezTo>
                    <a:pt x="2070" y="10193"/>
                    <a:pt x="2261" y="10162"/>
                    <a:pt x="2446" y="10096"/>
                  </a:cubicBezTo>
                  <a:lnTo>
                    <a:pt x="2446" y="18762"/>
                  </a:lnTo>
                  <a:cubicBezTo>
                    <a:pt x="2446" y="19073"/>
                    <a:pt x="2699" y="19327"/>
                    <a:pt x="3010" y="19327"/>
                  </a:cubicBezTo>
                  <a:lnTo>
                    <a:pt x="16673" y="19327"/>
                  </a:lnTo>
                  <a:cubicBezTo>
                    <a:pt x="16987" y="19327"/>
                    <a:pt x="17241" y="19073"/>
                    <a:pt x="17241" y="18762"/>
                  </a:cubicBezTo>
                  <a:lnTo>
                    <a:pt x="17241" y="10096"/>
                  </a:lnTo>
                  <a:cubicBezTo>
                    <a:pt x="17431" y="10163"/>
                    <a:pt x="17623" y="10195"/>
                    <a:pt x="17809" y="10195"/>
                  </a:cubicBezTo>
                  <a:cubicBezTo>
                    <a:pt x="18756" y="10195"/>
                    <a:pt x="19578" y="9388"/>
                    <a:pt x="19500" y="8363"/>
                  </a:cubicBezTo>
                  <a:cubicBezTo>
                    <a:pt x="19466" y="7913"/>
                    <a:pt x="19255" y="7497"/>
                    <a:pt x="18914" y="7204"/>
                  </a:cubicBezTo>
                  <a:lnTo>
                    <a:pt x="17241" y="5770"/>
                  </a:lnTo>
                  <a:lnTo>
                    <a:pt x="17241" y="1702"/>
                  </a:lnTo>
                  <a:cubicBezTo>
                    <a:pt x="17241" y="1388"/>
                    <a:pt x="16987" y="1135"/>
                    <a:pt x="16676" y="1135"/>
                  </a:cubicBezTo>
                  <a:lnTo>
                    <a:pt x="14412" y="1135"/>
                  </a:lnTo>
                  <a:cubicBezTo>
                    <a:pt x="14098" y="1135"/>
                    <a:pt x="13844" y="1388"/>
                    <a:pt x="13844" y="1702"/>
                  </a:cubicBezTo>
                  <a:lnTo>
                    <a:pt x="13844" y="2862"/>
                  </a:lnTo>
                  <a:lnTo>
                    <a:pt x="10988" y="410"/>
                  </a:lnTo>
                  <a:cubicBezTo>
                    <a:pt x="10671" y="137"/>
                    <a:pt x="10277" y="0"/>
                    <a:pt x="9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84" name="Google Shape;2984;p52"/>
            <p:cNvSpPr/>
            <p:nvPr/>
          </p:nvSpPr>
          <p:spPr>
            <a:xfrm>
              <a:off x="6426850" y="1596875"/>
              <a:ext cx="115150" cy="113250"/>
            </a:xfrm>
            <a:custGeom>
              <a:avLst/>
              <a:gdLst/>
              <a:ahLst/>
              <a:cxnLst/>
              <a:rect l="l" t="t" r="r" b="b"/>
              <a:pathLst>
                <a:path w="4606" h="4530" extrusionOk="0">
                  <a:moveTo>
                    <a:pt x="3473" y="1132"/>
                  </a:moveTo>
                  <a:lnTo>
                    <a:pt x="3473" y="3397"/>
                  </a:lnTo>
                  <a:lnTo>
                    <a:pt x="1133" y="3397"/>
                  </a:lnTo>
                  <a:lnTo>
                    <a:pt x="1133" y="1132"/>
                  </a:lnTo>
                  <a:close/>
                  <a:moveTo>
                    <a:pt x="565" y="0"/>
                  </a:moveTo>
                  <a:cubicBezTo>
                    <a:pt x="251" y="0"/>
                    <a:pt x="1" y="254"/>
                    <a:pt x="1" y="568"/>
                  </a:cubicBezTo>
                  <a:lnTo>
                    <a:pt x="1" y="3965"/>
                  </a:lnTo>
                  <a:cubicBezTo>
                    <a:pt x="1" y="4276"/>
                    <a:pt x="251" y="4529"/>
                    <a:pt x="565" y="4529"/>
                  </a:cubicBezTo>
                  <a:lnTo>
                    <a:pt x="4038" y="4529"/>
                  </a:lnTo>
                  <a:cubicBezTo>
                    <a:pt x="4352" y="4529"/>
                    <a:pt x="4605" y="4276"/>
                    <a:pt x="4605" y="3965"/>
                  </a:cubicBezTo>
                  <a:lnTo>
                    <a:pt x="4605" y="568"/>
                  </a:lnTo>
                  <a:cubicBezTo>
                    <a:pt x="4605" y="254"/>
                    <a:pt x="4352" y="0"/>
                    <a:pt x="4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85" name="Google Shape;2985;p52"/>
            <p:cNvSpPr/>
            <p:nvPr/>
          </p:nvSpPr>
          <p:spPr>
            <a:xfrm>
              <a:off x="6485350" y="1796900"/>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986" name="Google Shape;2986;p52"/>
          <p:cNvGrpSpPr/>
          <p:nvPr/>
        </p:nvGrpSpPr>
        <p:grpSpPr>
          <a:xfrm>
            <a:off x="5421715" y="2821052"/>
            <a:ext cx="312955" cy="340168"/>
            <a:chOff x="2100300" y="3804850"/>
            <a:chExt cx="444475" cy="483125"/>
          </a:xfrm>
        </p:grpSpPr>
        <p:sp>
          <p:nvSpPr>
            <p:cNvPr id="2987" name="Google Shape;2987;p52"/>
            <p:cNvSpPr/>
            <p:nvPr/>
          </p:nvSpPr>
          <p:spPr>
            <a:xfrm>
              <a:off x="2100300" y="3804850"/>
              <a:ext cx="444475" cy="483125"/>
            </a:xfrm>
            <a:custGeom>
              <a:avLst/>
              <a:gdLst/>
              <a:ahLst/>
              <a:cxnLst/>
              <a:rect l="l" t="t" r="r" b="b"/>
              <a:pathLst>
                <a:path w="17779" h="19325" extrusionOk="0">
                  <a:moveTo>
                    <a:pt x="2123" y="4001"/>
                  </a:moveTo>
                  <a:cubicBezTo>
                    <a:pt x="2627" y="4001"/>
                    <a:pt x="2881" y="4611"/>
                    <a:pt x="2524" y="4967"/>
                  </a:cubicBezTo>
                  <a:cubicBezTo>
                    <a:pt x="2408" y="5083"/>
                    <a:pt x="2265" y="5134"/>
                    <a:pt x="2126" y="5134"/>
                  </a:cubicBezTo>
                  <a:cubicBezTo>
                    <a:pt x="1835" y="5134"/>
                    <a:pt x="1558" y="4909"/>
                    <a:pt x="1558" y="4569"/>
                  </a:cubicBezTo>
                  <a:cubicBezTo>
                    <a:pt x="1558" y="4255"/>
                    <a:pt x="1809" y="4001"/>
                    <a:pt x="2123" y="4001"/>
                  </a:cubicBezTo>
                  <a:close/>
                  <a:moveTo>
                    <a:pt x="15710" y="4001"/>
                  </a:moveTo>
                  <a:cubicBezTo>
                    <a:pt x="16215" y="4001"/>
                    <a:pt x="16468" y="4611"/>
                    <a:pt x="16112" y="4967"/>
                  </a:cubicBezTo>
                  <a:cubicBezTo>
                    <a:pt x="15995" y="5083"/>
                    <a:pt x="15853" y="5134"/>
                    <a:pt x="15714" y="5134"/>
                  </a:cubicBezTo>
                  <a:cubicBezTo>
                    <a:pt x="15423" y="5134"/>
                    <a:pt x="15146" y="4909"/>
                    <a:pt x="15146" y="4569"/>
                  </a:cubicBezTo>
                  <a:cubicBezTo>
                    <a:pt x="15146" y="4255"/>
                    <a:pt x="15396" y="4001"/>
                    <a:pt x="15710" y="4001"/>
                  </a:cubicBezTo>
                  <a:close/>
                  <a:moveTo>
                    <a:pt x="8917" y="1132"/>
                  </a:moveTo>
                  <a:cubicBezTo>
                    <a:pt x="9551" y="1132"/>
                    <a:pt x="10251" y="1993"/>
                    <a:pt x="10789" y="3436"/>
                  </a:cubicBezTo>
                  <a:cubicBezTo>
                    <a:pt x="10894" y="3723"/>
                    <a:pt x="10994" y="4028"/>
                    <a:pt x="11084" y="4345"/>
                  </a:cubicBezTo>
                  <a:cubicBezTo>
                    <a:pt x="10345" y="4590"/>
                    <a:pt x="9623" y="4877"/>
                    <a:pt x="8917" y="5203"/>
                  </a:cubicBezTo>
                  <a:cubicBezTo>
                    <a:pt x="8210" y="4877"/>
                    <a:pt x="7488" y="4590"/>
                    <a:pt x="6749" y="4345"/>
                  </a:cubicBezTo>
                  <a:cubicBezTo>
                    <a:pt x="6842" y="4028"/>
                    <a:pt x="6939" y="3723"/>
                    <a:pt x="7044" y="3436"/>
                  </a:cubicBezTo>
                  <a:cubicBezTo>
                    <a:pt x="7582" y="1993"/>
                    <a:pt x="8282" y="1132"/>
                    <a:pt x="8917" y="1132"/>
                  </a:cubicBezTo>
                  <a:close/>
                  <a:moveTo>
                    <a:pt x="6483" y="5453"/>
                  </a:moveTo>
                  <a:cubicBezTo>
                    <a:pt x="6845" y="5577"/>
                    <a:pt x="7217" y="5713"/>
                    <a:pt x="7591" y="5867"/>
                  </a:cubicBezTo>
                  <a:cubicBezTo>
                    <a:pt x="7371" y="5985"/>
                    <a:pt x="7153" y="6105"/>
                    <a:pt x="6936" y="6229"/>
                  </a:cubicBezTo>
                  <a:cubicBezTo>
                    <a:pt x="6715" y="6356"/>
                    <a:pt x="6501" y="6486"/>
                    <a:pt x="6287" y="6619"/>
                  </a:cubicBezTo>
                  <a:cubicBezTo>
                    <a:pt x="6341" y="6217"/>
                    <a:pt x="6407" y="5831"/>
                    <a:pt x="6483" y="5453"/>
                  </a:cubicBezTo>
                  <a:close/>
                  <a:moveTo>
                    <a:pt x="11350" y="5453"/>
                  </a:moveTo>
                  <a:cubicBezTo>
                    <a:pt x="11426" y="5831"/>
                    <a:pt x="11492" y="6217"/>
                    <a:pt x="11546" y="6619"/>
                  </a:cubicBezTo>
                  <a:cubicBezTo>
                    <a:pt x="11335" y="6486"/>
                    <a:pt x="11118" y="6356"/>
                    <a:pt x="10897" y="6229"/>
                  </a:cubicBezTo>
                  <a:cubicBezTo>
                    <a:pt x="10677" y="6102"/>
                    <a:pt x="10459" y="5982"/>
                    <a:pt x="10242" y="5867"/>
                  </a:cubicBezTo>
                  <a:cubicBezTo>
                    <a:pt x="10619" y="5716"/>
                    <a:pt x="10988" y="5574"/>
                    <a:pt x="11350" y="5453"/>
                  </a:cubicBezTo>
                  <a:close/>
                  <a:moveTo>
                    <a:pt x="3799" y="4852"/>
                  </a:moveTo>
                  <a:cubicBezTo>
                    <a:pt x="4336" y="4904"/>
                    <a:pt x="4870" y="4997"/>
                    <a:pt x="5396" y="5133"/>
                  </a:cubicBezTo>
                  <a:cubicBezTo>
                    <a:pt x="5239" y="5894"/>
                    <a:pt x="5124" y="6661"/>
                    <a:pt x="5055" y="7434"/>
                  </a:cubicBezTo>
                  <a:cubicBezTo>
                    <a:pt x="4421" y="7881"/>
                    <a:pt x="3811" y="8361"/>
                    <a:pt x="3231" y="8877"/>
                  </a:cubicBezTo>
                  <a:cubicBezTo>
                    <a:pt x="3004" y="8645"/>
                    <a:pt x="2796" y="8412"/>
                    <a:pt x="2606" y="8180"/>
                  </a:cubicBezTo>
                  <a:cubicBezTo>
                    <a:pt x="1969" y="7404"/>
                    <a:pt x="1579" y="6691"/>
                    <a:pt x="1483" y="6139"/>
                  </a:cubicBezTo>
                  <a:lnTo>
                    <a:pt x="1483" y="6139"/>
                  </a:lnTo>
                  <a:cubicBezTo>
                    <a:pt x="1695" y="6225"/>
                    <a:pt x="1912" y="6266"/>
                    <a:pt x="2125" y="6266"/>
                  </a:cubicBezTo>
                  <a:cubicBezTo>
                    <a:pt x="2922" y="6266"/>
                    <a:pt x="3656" y="5698"/>
                    <a:pt x="3799" y="4852"/>
                  </a:cubicBezTo>
                  <a:close/>
                  <a:moveTo>
                    <a:pt x="14037" y="4852"/>
                  </a:moveTo>
                  <a:cubicBezTo>
                    <a:pt x="14180" y="5698"/>
                    <a:pt x="14914" y="6266"/>
                    <a:pt x="15711" y="6266"/>
                  </a:cubicBezTo>
                  <a:cubicBezTo>
                    <a:pt x="15924" y="6266"/>
                    <a:pt x="16141" y="6225"/>
                    <a:pt x="16353" y="6139"/>
                  </a:cubicBezTo>
                  <a:lnTo>
                    <a:pt x="16353" y="6139"/>
                  </a:lnTo>
                  <a:cubicBezTo>
                    <a:pt x="16254" y="6691"/>
                    <a:pt x="15867" y="7404"/>
                    <a:pt x="15227" y="8180"/>
                  </a:cubicBezTo>
                  <a:cubicBezTo>
                    <a:pt x="15037" y="8412"/>
                    <a:pt x="14829" y="8645"/>
                    <a:pt x="14602" y="8877"/>
                  </a:cubicBezTo>
                  <a:cubicBezTo>
                    <a:pt x="14022" y="8361"/>
                    <a:pt x="13412" y="7881"/>
                    <a:pt x="12778" y="7434"/>
                  </a:cubicBezTo>
                  <a:cubicBezTo>
                    <a:pt x="12709" y="6661"/>
                    <a:pt x="12594" y="5894"/>
                    <a:pt x="12440" y="5133"/>
                  </a:cubicBezTo>
                  <a:cubicBezTo>
                    <a:pt x="12963" y="4997"/>
                    <a:pt x="13497" y="4904"/>
                    <a:pt x="14037" y="4852"/>
                  </a:cubicBezTo>
                  <a:close/>
                  <a:moveTo>
                    <a:pt x="4964" y="8908"/>
                  </a:moveTo>
                  <a:lnTo>
                    <a:pt x="4964" y="8908"/>
                  </a:lnTo>
                  <a:cubicBezTo>
                    <a:pt x="4958" y="9158"/>
                    <a:pt x="4955" y="9409"/>
                    <a:pt x="4955" y="9662"/>
                  </a:cubicBezTo>
                  <a:cubicBezTo>
                    <a:pt x="4952" y="9916"/>
                    <a:pt x="4958" y="10167"/>
                    <a:pt x="4964" y="10417"/>
                  </a:cubicBezTo>
                  <a:cubicBezTo>
                    <a:pt x="4644" y="10170"/>
                    <a:pt x="4339" y="9916"/>
                    <a:pt x="4052" y="9662"/>
                  </a:cubicBezTo>
                  <a:cubicBezTo>
                    <a:pt x="4339" y="9409"/>
                    <a:pt x="4644" y="9155"/>
                    <a:pt x="4964" y="8908"/>
                  </a:cubicBezTo>
                  <a:close/>
                  <a:moveTo>
                    <a:pt x="12869" y="8908"/>
                  </a:moveTo>
                  <a:lnTo>
                    <a:pt x="12869" y="8908"/>
                  </a:lnTo>
                  <a:cubicBezTo>
                    <a:pt x="13189" y="9155"/>
                    <a:pt x="13491" y="9409"/>
                    <a:pt x="13781" y="9662"/>
                  </a:cubicBezTo>
                  <a:cubicBezTo>
                    <a:pt x="13494" y="9916"/>
                    <a:pt x="13189" y="10170"/>
                    <a:pt x="12869" y="10417"/>
                  </a:cubicBezTo>
                  <a:cubicBezTo>
                    <a:pt x="12875" y="10167"/>
                    <a:pt x="12878" y="9916"/>
                    <a:pt x="12881" y="9662"/>
                  </a:cubicBezTo>
                  <a:cubicBezTo>
                    <a:pt x="12881" y="9409"/>
                    <a:pt x="12875" y="9158"/>
                    <a:pt x="12869" y="8908"/>
                  </a:cubicBezTo>
                  <a:close/>
                  <a:moveTo>
                    <a:pt x="8917" y="6459"/>
                  </a:moveTo>
                  <a:cubicBezTo>
                    <a:pt x="9391" y="6688"/>
                    <a:pt x="9865" y="6942"/>
                    <a:pt x="10333" y="7211"/>
                  </a:cubicBezTo>
                  <a:cubicBezTo>
                    <a:pt x="10801" y="7482"/>
                    <a:pt x="11260" y="7766"/>
                    <a:pt x="11694" y="8059"/>
                  </a:cubicBezTo>
                  <a:cubicBezTo>
                    <a:pt x="11728" y="8581"/>
                    <a:pt x="11749" y="9119"/>
                    <a:pt x="11749" y="9662"/>
                  </a:cubicBezTo>
                  <a:cubicBezTo>
                    <a:pt x="11749" y="10206"/>
                    <a:pt x="11728" y="10743"/>
                    <a:pt x="11694" y="11266"/>
                  </a:cubicBezTo>
                  <a:cubicBezTo>
                    <a:pt x="11260" y="11559"/>
                    <a:pt x="10804" y="11839"/>
                    <a:pt x="10333" y="12114"/>
                  </a:cubicBezTo>
                  <a:cubicBezTo>
                    <a:pt x="9862" y="12386"/>
                    <a:pt x="9388" y="12637"/>
                    <a:pt x="8920" y="12869"/>
                  </a:cubicBezTo>
                  <a:cubicBezTo>
                    <a:pt x="8445" y="12640"/>
                    <a:pt x="7971" y="12386"/>
                    <a:pt x="7500" y="12114"/>
                  </a:cubicBezTo>
                  <a:cubicBezTo>
                    <a:pt x="7032" y="11842"/>
                    <a:pt x="6576" y="11559"/>
                    <a:pt x="6139" y="11266"/>
                  </a:cubicBezTo>
                  <a:cubicBezTo>
                    <a:pt x="6105" y="10743"/>
                    <a:pt x="6087" y="10206"/>
                    <a:pt x="6087" y="9662"/>
                  </a:cubicBezTo>
                  <a:cubicBezTo>
                    <a:pt x="6087" y="9119"/>
                    <a:pt x="6105" y="8581"/>
                    <a:pt x="6139" y="8059"/>
                  </a:cubicBezTo>
                  <a:cubicBezTo>
                    <a:pt x="6576" y="7766"/>
                    <a:pt x="7029" y="7485"/>
                    <a:pt x="7500" y="7211"/>
                  </a:cubicBezTo>
                  <a:cubicBezTo>
                    <a:pt x="7971" y="6942"/>
                    <a:pt x="8445" y="6688"/>
                    <a:pt x="8917" y="6459"/>
                  </a:cubicBezTo>
                  <a:close/>
                  <a:moveTo>
                    <a:pt x="11546" y="12706"/>
                  </a:moveTo>
                  <a:lnTo>
                    <a:pt x="11546" y="12706"/>
                  </a:lnTo>
                  <a:cubicBezTo>
                    <a:pt x="11492" y="13108"/>
                    <a:pt x="11426" y="13497"/>
                    <a:pt x="11350" y="13872"/>
                  </a:cubicBezTo>
                  <a:cubicBezTo>
                    <a:pt x="10988" y="13751"/>
                    <a:pt x="10619" y="13612"/>
                    <a:pt x="10242" y="13461"/>
                  </a:cubicBezTo>
                  <a:cubicBezTo>
                    <a:pt x="10462" y="13343"/>
                    <a:pt x="10680" y="13219"/>
                    <a:pt x="10897" y="13096"/>
                  </a:cubicBezTo>
                  <a:cubicBezTo>
                    <a:pt x="11115" y="12969"/>
                    <a:pt x="11332" y="12839"/>
                    <a:pt x="11546" y="12706"/>
                  </a:cubicBezTo>
                  <a:close/>
                  <a:moveTo>
                    <a:pt x="6287" y="12706"/>
                  </a:moveTo>
                  <a:cubicBezTo>
                    <a:pt x="6498" y="12836"/>
                    <a:pt x="6715" y="12966"/>
                    <a:pt x="6936" y="13092"/>
                  </a:cubicBezTo>
                  <a:cubicBezTo>
                    <a:pt x="7153" y="13219"/>
                    <a:pt x="7374" y="13343"/>
                    <a:pt x="7597" y="13461"/>
                  </a:cubicBezTo>
                  <a:lnTo>
                    <a:pt x="7594" y="13461"/>
                  </a:lnTo>
                  <a:cubicBezTo>
                    <a:pt x="7217" y="13615"/>
                    <a:pt x="6848" y="13754"/>
                    <a:pt x="6483" y="13875"/>
                  </a:cubicBezTo>
                  <a:cubicBezTo>
                    <a:pt x="6407" y="13497"/>
                    <a:pt x="6341" y="13108"/>
                    <a:pt x="6287" y="12706"/>
                  </a:cubicBezTo>
                  <a:close/>
                  <a:moveTo>
                    <a:pt x="14602" y="10447"/>
                  </a:moveTo>
                  <a:cubicBezTo>
                    <a:pt x="14829" y="10680"/>
                    <a:pt x="15037" y="10912"/>
                    <a:pt x="15227" y="11145"/>
                  </a:cubicBezTo>
                  <a:cubicBezTo>
                    <a:pt x="15867" y="11921"/>
                    <a:pt x="16254" y="12634"/>
                    <a:pt x="16353" y="13186"/>
                  </a:cubicBezTo>
                  <a:cubicBezTo>
                    <a:pt x="16141" y="13099"/>
                    <a:pt x="15923" y="13059"/>
                    <a:pt x="15710" y="13059"/>
                  </a:cubicBezTo>
                  <a:cubicBezTo>
                    <a:pt x="14912" y="13059"/>
                    <a:pt x="14180" y="13627"/>
                    <a:pt x="14034" y="14472"/>
                  </a:cubicBezTo>
                  <a:cubicBezTo>
                    <a:pt x="13497" y="14421"/>
                    <a:pt x="12963" y="14327"/>
                    <a:pt x="12440" y="14192"/>
                  </a:cubicBezTo>
                  <a:cubicBezTo>
                    <a:pt x="12594" y="13431"/>
                    <a:pt x="12709" y="12664"/>
                    <a:pt x="12778" y="11891"/>
                  </a:cubicBezTo>
                  <a:cubicBezTo>
                    <a:pt x="13412" y="11444"/>
                    <a:pt x="14022" y="10964"/>
                    <a:pt x="14602" y="10447"/>
                  </a:cubicBezTo>
                  <a:close/>
                  <a:moveTo>
                    <a:pt x="3231" y="10447"/>
                  </a:moveTo>
                  <a:cubicBezTo>
                    <a:pt x="3811" y="10964"/>
                    <a:pt x="4421" y="11444"/>
                    <a:pt x="5055" y="11891"/>
                  </a:cubicBezTo>
                  <a:cubicBezTo>
                    <a:pt x="5124" y="12664"/>
                    <a:pt x="5239" y="13434"/>
                    <a:pt x="5393" y="14195"/>
                  </a:cubicBezTo>
                  <a:cubicBezTo>
                    <a:pt x="5079" y="14273"/>
                    <a:pt x="4774" y="14336"/>
                    <a:pt x="4478" y="14388"/>
                  </a:cubicBezTo>
                  <a:cubicBezTo>
                    <a:pt x="4028" y="14462"/>
                    <a:pt x="3616" y="14499"/>
                    <a:pt x="3250" y="14499"/>
                  </a:cubicBezTo>
                  <a:cubicBezTo>
                    <a:pt x="2389" y="14499"/>
                    <a:pt x="1786" y="14296"/>
                    <a:pt x="1561" y="13908"/>
                  </a:cubicBezTo>
                  <a:cubicBezTo>
                    <a:pt x="1244" y="13358"/>
                    <a:pt x="1634" y="12326"/>
                    <a:pt x="2606" y="11145"/>
                  </a:cubicBezTo>
                  <a:cubicBezTo>
                    <a:pt x="2796" y="10912"/>
                    <a:pt x="3007" y="10680"/>
                    <a:pt x="3231" y="10447"/>
                  </a:cubicBezTo>
                  <a:close/>
                  <a:moveTo>
                    <a:pt x="15707" y="14191"/>
                  </a:moveTo>
                  <a:cubicBezTo>
                    <a:pt x="15999" y="14191"/>
                    <a:pt x="16278" y="14416"/>
                    <a:pt x="16278" y="14759"/>
                  </a:cubicBezTo>
                  <a:cubicBezTo>
                    <a:pt x="16278" y="15070"/>
                    <a:pt x="16024" y="15324"/>
                    <a:pt x="15710" y="15324"/>
                  </a:cubicBezTo>
                  <a:cubicBezTo>
                    <a:pt x="15206" y="15324"/>
                    <a:pt x="14952" y="14714"/>
                    <a:pt x="15309" y="14358"/>
                  </a:cubicBezTo>
                  <a:cubicBezTo>
                    <a:pt x="15425" y="14242"/>
                    <a:pt x="15568" y="14191"/>
                    <a:pt x="15707" y="14191"/>
                  </a:cubicBezTo>
                  <a:close/>
                  <a:moveTo>
                    <a:pt x="8917" y="14122"/>
                  </a:moveTo>
                  <a:cubicBezTo>
                    <a:pt x="9623" y="14448"/>
                    <a:pt x="10348" y="14735"/>
                    <a:pt x="11084" y="14980"/>
                  </a:cubicBezTo>
                  <a:cubicBezTo>
                    <a:pt x="10994" y="15297"/>
                    <a:pt x="10894" y="15602"/>
                    <a:pt x="10789" y="15892"/>
                  </a:cubicBezTo>
                  <a:cubicBezTo>
                    <a:pt x="10251" y="17332"/>
                    <a:pt x="9551" y="18192"/>
                    <a:pt x="8917" y="18192"/>
                  </a:cubicBezTo>
                  <a:cubicBezTo>
                    <a:pt x="8282" y="18192"/>
                    <a:pt x="7582" y="17332"/>
                    <a:pt x="7044" y="15892"/>
                  </a:cubicBezTo>
                  <a:cubicBezTo>
                    <a:pt x="6939" y="15602"/>
                    <a:pt x="6839" y="15300"/>
                    <a:pt x="6749" y="14980"/>
                  </a:cubicBezTo>
                  <a:cubicBezTo>
                    <a:pt x="7488" y="14735"/>
                    <a:pt x="8213" y="14448"/>
                    <a:pt x="8917" y="14122"/>
                  </a:cubicBezTo>
                  <a:close/>
                  <a:moveTo>
                    <a:pt x="8917" y="0"/>
                  </a:moveTo>
                  <a:cubicBezTo>
                    <a:pt x="7757" y="0"/>
                    <a:pt x="6715" y="1081"/>
                    <a:pt x="5985" y="3041"/>
                  </a:cubicBezTo>
                  <a:cubicBezTo>
                    <a:pt x="5867" y="3355"/>
                    <a:pt x="5758" y="3687"/>
                    <a:pt x="5662" y="4031"/>
                  </a:cubicBezTo>
                  <a:cubicBezTo>
                    <a:pt x="4919" y="3844"/>
                    <a:pt x="4215" y="3732"/>
                    <a:pt x="3587" y="3702"/>
                  </a:cubicBezTo>
                  <a:cubicBezTo>
                    <a:pt x="3271" y="3173"/>
                    <a:pt x="2709" y="2871"/>
                    <a:pt x="2126" y="2871"/>
                  </a:cubicBezTo>
                  <a:cubicBezTo>
                    <a:pt x="1901" y="2871"/>
                    <a:pt x="1673" y="2916"/>
                    <a:pt x="1455" y="3011"/>
                  </a:cubicBezTo>
                  <a:cubicBezTo>
                    <a:pt x="670" y="3346"/>
                    <a:pt x="260" y="4212"/>
                    <a:pt x="492" y="5034"/>
                  </a:cubicBezTo>
                  <a:cubicBezTo>
                    <a:pt x="54" y="6024"/>
                    <a:pt x="489" y="7389"/>
                    <a:pt x="1733" y="8898"/>
                  </a:cubicBezTo>
                  <a:cubicBezTo>
                    <a:pt x="1942" y="9152"/>
                    <a:pt x="2171" y="9409"/>
                    <a:pt x="2416" y="9662"/>
                  </a:cubicBezTo>
                  <a:cubicBezTo>
                    <a:pt x="2171" y="9916"/>
                    <a:pt x="1942" y="10170"/>
                    <a:pt x="1733" y="10426"/>
                  </a:cubicBezTo>
                  <a:cubicBezTo>
                    <a:pt x="411" y="12033"/>
                    <a:pt x="0" y="13470"/>
                    <a:pt x="583" y="14475"/>
                  </a:cubicBezTo>
                  <a:cubicBezTo>
                    <a:pt x="1021" y="15233"/>
                    <a:pt x="1954" y="15629"/>
                    <a:pt x="3270" y="15629"/>
                  </a:cubicBezTo>
                  <a:cubicBezTo>
                    <a:pt x="3738" y="15626"/>
                    <a:pt x="4203" y="15584"/>
                    <a:pt x="4662" y="15505"/>
                  </a:cubicBezTo>
                  <a:cubicBezTo>
                    <a:pt x="4985" y="15451"/>
                    <a:pt x="5320" y="15378"/>
                    <a:pt x="5662" y="15294"/>
                  </a:cubicBezTo>
                  <a:cubicBezTo>
                    <a:pt x="5761" y="15641"/>
                    <a:pt x="5867" y="15970"/>
                    <a:pt x="5985" y="16284"/>
                  </a:cubicBezTo>
                  <a:cubicBezTo>
                    <a:pt x="6715" y="18244"/>
                    <a:pt x="7757" y="19325"/>
                    <a:pt x="8917" y="19325"/>
                  </a:cubicBezTo>
                  <a:cubicBezTo>
                    <a:pt x="10076" y="19325"/>
                    <a:pt x="11118" y="18244"/>
                    <a:pt x="11848" y="16284"/>
                  </a:cubicBezTo>
                  <a:cubicBezTo>
                    <a:pt x="11966" y="15970"/>
                    <a:pt x="12075" y="15638"/>
                    <a:pt x="12171" y="15294"/>
                  </a:cubicBezTo>
                  <a:cubicBezTo>
                    <a:pt x="12917" y="15481"/>
                    <a:pt x="13618" y="15593"/>
                    <a:pt x="14246" y="15623"/>
                  </a:cubicBezTo>
                  <a:cubicBezTo>
                    <a:pt x="14562" y="16152"/>
                    <a:pt x="15123" y="16453"/>
                    <a:pt x="15705" y="16453"/>
                  </a:cubicBezTo>
                  <a:cubicBezTo>
                    <a:pt x="15930" y="16453"/>
                    <a:pt x="16159" y="16408"/>
                    <a:pt x="16378" y="16314"/>
                  </a:cubicBezTo>
                  <a:cubicBezTo>
                    <a:pt x="17163" y="15979"/>
                    <a:pt x="17573" y="15112"/>
                    <a:pt x="17341" y="14291"/>
                  </a:cubicBezTo>
                  <a:cubicBezTo>
                    <a:pt x="17779" y="13301"/>
                    <a:pt x="17344" y="11936"/>
                    <a:pt x="16100" y="10426"/>
                  </a:cubicBezTo>
                  <a:cubicBezTo>
                    <a:pt x="15891" y="10170"/>
                    <a:pt x="15662" y="9916"/>
                    <a:pt x="15417" y="9662"/>
                  </a:cubicBezTo>
                  <a:cubicBezTo>
                    <a:pt x="15662" y="9409"/>
                    <a:pt x="15891" y="9152"/>
                    <a:pt x="16100" y="8898"/>
                  </a:cubicBezTo>
                  <a:cubicBezTo>
                    <a:pt x="17347" y="7389"/>
                    <a:pt x="17779" y="6024"/>
                    <a:pt x="17341" y="5034"/>
                  </a:cubicBezTo>
                  <a:cubicBezTo>
                    <a:pt x="17573" y="4212"/>
                    <a:pt x="17163" y="3346"/>
                    <a:pt x="16378" y="3011"/>
                  </a:cubicBezTo>
                  <a:cubicBezTo>
                    <a:pt x="16159" y="2916"/>
                    <a:pt x="15930" y="2871"/>
                    <a:pt x="15705" y="2871"/>
                  </a:cubicBezTo>
                  <a:cubicBezTo>
                    <a:pt x="15123" y="2871"/>
                    <a:pt x="14562" y="3173"/>
                    <a:pt x="14246" y="3702"/>
                  </a:cubicBezTo>
                  <a:cubicBezTo>
                    <a:pt x="13615" y="3732"/>
                    <a:pt x="12914" y="3844"/>
                    <a:pt x="12171" y="4031"/>
                  </a:cubicBezTo>
                  <a:cubicBezTo>
                    <a:pt x="12075" y="3684"/>
                    <a:pt x="11966" y="3355"/>
                    <a:pt x="11848" y="3041"/>
                  </a:cubicBezTo>
                  <a:cubicBezTo>
                    <a:pt x="11118" y="1081"/>
                    <a:pt x="10076" y="0"/>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88" name="Google Shape;2988;p52"/>
            <p:cNvSpPr/>
            <p:nvPr/>
          </p:nvSpPr>
          <p:spPr>
            <a:xfrm>
              <a:off x="2280775" y="4003900"/>
              <a:ext cx="88275" cy="85025"/>
            </a:xfrm>
            <a:custGeom>
              <a:avLst/>
              <a:gdLst/>
              <a:ahLst/>
              <a:cxnLst/>
              <a:rect l="l" t="t" r="r" b="b"/>
              <a:pathLst>
                <a:path w="3531" h="3401" extrusionOk="0">
                  <a:moveTo>
                    <a:pt x="1698" y="1136"/>
                  </a:moveTo>
                  <a:cubicBezTo>
                    <a:pt x="2202" y="1136"/>
                    <a:pt x="2455" y="1743"/>
                    <a:pt x="2099" y="2102"/>
                  </a:cubicBezTo>
                  <a:cubicBezTo>
                    <a:pt x="1983" y="2217"/>
                    <a:pt x="1841" y="2268"/>
                    <a:pt x="1703" y="2268"/>
                  </a:cubicBezTo>
                  <a:cubicBezTo>
                    <a:pt x="1411" y="2268"/>
                    <a:pt x="1133" y="2042"/>
                    <a:pt x="1133" y="1700"/>
                  </a:cubicBezTo>
                  <a:cubicBezTo>
                    <a:pt x="1133" y="1386"/>
                    <a:pt x="1383" y="1136"/>
                    <a:pt x="1698" y="1136"/>
                  </a:cubicBezTo>
                  <a:close/>
                  <a:moveTo>
                    <a:pt x="1698" y="1"/>
                  </a:moveTo>
                  <a:cubicBezTo>
                    <a:pt x="1479" y="1"/>
                    <a:pt x="1258" y="43"/>
                    <a:pt x="1048" y="130"/>
                  </a:cubicBezTo>
                  <a:cubicBezTo>
                    <a:pt x="414" y="393"/>
                    <a:pt x="1" y="1012"/>
                    <a:pt x="1" y="1700"/>
                  </a:cubicBezTo>
                  <a:cubicBezTo>
                    <a:pt x="1" y="2639"/>
                    <a:pt x="758" y="3397"/>
                    <a:pt x="1698" y="3400"/>
                  </a:cubicBezTo>
                  <a:cubicBezTo>
                    <a:pt x="2386" y="3400"/>
                    <a:pt x="3005" y="2984"/>
                    <a:pt x="3268" y="2350"/>
                  </a:cubicBezTo>
                  <a:cubicBezTo>
                    <a:pt x="3530" y="1715"/>
                    <a:pt x="3385" y="985"/>
                    <a:pt x="2899" y="499"/>
                  </a:cubicBezTo>
                  <a:cubicBezTo>
                    <a:pt x="2574" y="173"/>
                    <a:pt x="214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989" name="Google Shape;2989;p52"/>
          <p:cNvGrpSpPr/>
          <p:nvPr/>
        </p:nvGrpSpPr>
        <p:grpSpPr>
          <a:xfrm>
            <a:off x="6534854" y="1328821"/>
            <a:ext cx="340168" cy="309628"/>
            <a:chOff x="1487200" y="4421025"/>
            <a:chExt cx="483125" cy="439750"/>
          </a:xfrm>
        </p:grpSpPr>
        <p:sp>
          <p:nvSpPr>
            <p:cNvPr id="2990" name="Google Shape;2990;p52"/>
            <p:cNvSpPr/>
            <p:nvPr/>
          </p:nvSpPr>
          <p:spPr>
            <a:xfrm>
              <a:off x="1487200" y="4421025"/>
              <a:ext cx="483125" cy="439750"/>
            </a:xfrm>
            <a:custGeom>
              <a:avLst/>
              <a:gdLst/>
              <a:ahLst/>
              <a:cxnLst/>
              <a:rect l="l" t="t" r="r" b="b"/>
              <a:pathLst>
                <a:path w="19325" h="17590" extrusionOk="0">
                  <a:moveTo>
                    <a:pt x="12818" y="1130"/>
                  </a:moveTo>
                  <a:cubicBezTo>
                    <a:pt x="14361" y="1130"/>
                    <a:pt x="15671" y="2389"/>
                    <a:pt x="15867" y="4059"/>
                  </a:cubicBezTo>
                  <a:cubicBezTo>
                    <a:pt x="15867" y="4077"/>
                    <a:pt x="15870" y="4095"/>
                    <a:pt x="15873" y="4110"/>
                  </a:cubicBezTo>
                  <a:lnTo>
                    <a:pt x="16242" y="5871"/>
                  </a:lnTo>
                  <a:lnTo>
                    <a:pt x="9406" y="5871"/>
                  </a:lnTo>
                  <a:lnTo>
                    <a:pt x="11707" y="4110"/>
                  </a:lnTo>
                  <a:cubicBezTo>
                    <a:pt x="11957" y="3920"/>
                    <a:pt x="12008" y="3561"/>
                    <a:pt x="11815" y="3310"/>
                  </a:cubicBezTo>
                  <a:cubicBezTo>
                    <a:pt x="11703" y="3166"/>
                    <a:pt x="11534" y="3091"/>
                    <a:pt x="11364" y="3091"/>
                  </a:cubicBezTo>
                  <a:cubicBezTo>
                    <a:pt x="11242" y="3091"/>
                    <a:pt x="11119" y="3130"/>
                    <a:pt x="11015" y="3211"/>
                  </a:cubicBezTo>
                  <a:lnTo>
                    <a:pt x="7618" y="5816"/>
                  </a:lnTo>
                  <a:cubicBezTo>
                    <a:pt x="7597" y="5835"/>
                    <a:pt x="7576" y="5853"/>
                    <a:pt x="7558" y="5871"/>
                  </a:cubicBezTo>
                  <a:lnTo>
                    <a:pt x="3083" y="5871"/>
                  </a:lnTo>
                  <a:lnTo>
                    <a:pt x="3451" y="4110"/>
                  </a:lnTo>
                  <a:cubicBezTo>
                    <a:pt x="3454" y="4095"/>
                    <a:pt x="3457" y="4077"/>
                    <a:pt x="3460" y="4059"/>
                  </a:cubicBezTo>
                  <a:cubicBezTo>
                    <a:pt x="3654" y="2389"/>
                    <a:pt x="4964" y="1130"/>
                    <a:pt x="6507" y="1130"/>
                  </a:cubicBezTo>
                  <a:close/>
                  <a:moveTo>
                    <a:pt x="16939" y="7021"/>
                  </a:moveTo>
                  <a:cubicBezTo>
                    <a:pt x="17631" y="7021"/>
                    <a:pt x="18192" y="7580"/>
                    <a:pt x="18192" y="8274"/>
                  </a:cubicBezTo>
                  <a:lnTo>
                    <a:pt x="18192" y="11913"/>
                  </a:lnTo>
                  <a:cubicBezTo>
                    <a:pt x="18192" y="12604"/>
                    <a:pt x="17631" y="13163"/>
                    <a:pt x="16939" y="13166"/>
                  </a:cubicBezTo>
                  <a:lnTo>
                    <a:pt x="2385" y="13166"/>
                  </a:lnTo>
                  <a:cubicBezTo>
                    <a:pt x="1694" y="13163"/>
                    <a:pt x="1132" y="12604"/>
                    <a:pt x="1132" y="11913"/>
                  </a:cubicBezTo>
                  <a:lnTo>
                    <a:pt x="1132" y="8274"/>
                  </a:lnTo>
                  <a:cubicBezTo>
                    <a:pt x="1132" y="7580"/>
                    <a:pt x="1694" y="7021"/>
                    <a:pt x="2385" y="7021"/>
                  </a:cubicBezTo>
                  <a:close/>
                  <a:moveTo>
                    <a:pt x="5813" y="14304"/>
                  </a:moveTo>
                  <a:lnTo>
                    <a:pt x="5813" y="15889"/>
                  </a:lnTo>
                  <a:cubicBezTo>
                    <a:pt x="5813" y="16203"/>
                    <a:pt x="5559" y="16457"/>
                    <a:pt x="5248" y="16457"/>
                  </a:cubicBezTo>
                  <a:lnTo>
                    <a:pt x="3874" y="16457"/>
                  </a:lnTo>
                  <a:cubicBezTo>
                    <a:pt x="3560" y="16457"/>
                    <a:pt x="3306" y="16203"/>
                    <a:pt x="3306" y="15889"/>
                  </a:cubicBezTo>
                  <a:lnTo>
                    <a:pt x="3306" y="14304"/>
                  </a:lnTo>
                  <a:close/>
                  <a:moveTo>
                    <a:pt x="16018" y="14304"/>
                  </a:moveTo>
                  <a:lnTo>
                    <a:pt x="16018" y="15889"/>
                  </a:lnTo>
                  <a:cubicBezTo>
                    <a:pt x="16018" y="16203"/>
                    <a:pt x="15765" y="16457"/>
                    <a:pt x="15454" y="16457"/>
                  </a:cubicBezTo>
                  <a:lnTo>
                    <a:pt x="14080" y="16457"/>
                  </a:lnTo>
                  <a:cubicBezTo>
                    <a:pt x="13766" y="16457"/>
                    <a:pt x="13512" y="16203"/>
                    <a:pt x="13512" y="15889"/>
                  </a:cubicBezTo>
                  <a:lnTo>
                    <a:pt x="13512" y="14304"/>
                  </a:lnTo>
                  <a:close/>
                  <a:moveTo>
                    <a:pt x="6507" y="1"/>
                  </a:moveTo>
                  <a:cubicBezTo>
                    <a:pt x="4396" y="1"/>
                    <a:pt x="2609" y="1677"/>
                    <a:pt x="2337" y="3902"/>
                  </a:cubicBezTo>
                  <a:lnTo>
                    <a:pt x="1911" y="5934"/>
                  </a:lnTo>
                  <a:cubicBezTo>
                    <a:pt x="800" y="6161"/>
                    <a:pt x="0" y="7139"/>
                    <a:pt x="0" y="8274"/>
                  </a:cubicBezTo>
                  <a:lnTo>
                    <a:pt x="0" y="11910"/>
                  </a:lnTo>
                  <a:cubicBezTo>
                    <a:pt x="3" y="13145"/>
                    <a:pt x="945" y="14177"/>
                    <a:pt x="2174" y="14286"/>
                  </a:cubicBezTo>
                  <a:lnTo>
                    <a:pt x="2174" y="15889"/>
                  </a:lnTo>
                  <a:cubicBezTo>
                    <a:pt x="2174" y="16828"/>
                    <a:pt x="2935" y="17586"/>
                    <a:pt x="3874" y="17589"/>
                  </a:cubicBezTo>
                  <a:lnTo>
                    <a:pt x="5248" y="17589"/>
                  </a:lnTo>
                  <a:cubicBezTo>
                    <a:pt x="6184" y="17586"/>
                    <a:pt x="6945" y="16828"/>
                    <a:pt x="6945" y="15889"/>
                  </a:cubicBezTo>
                  <a:lnTo>
                    <a:pt x="6945" y="14298"/>
                  </a:lnTo>
                  <a:lnTo>
                    <a:pt x="12380" y="14298"/>
                  </a:lnTo>
                  <a:lnTo>
                    <a:pt x="12380" y="15889"/>
                  </a:lnTo>
                  <a:cubicBezTo>
                    <a:pt x="12380" y="16828"/>
                    <a:pt x="13141" y="17586"/>
                    <a:pt x="14080" y="17589"/>
                  </a:cubicBezTo>
                  <a:lnTo>
                    <a:pt x="15454" y="17589"/>
                  </a:lnTo>
                  <a:cubicBezTo>
                    <a:pt x="16390" y="17586"/>
                    <a:pt x="17151" y="16828"/>
                    <a:pt x="17151" y="15889"/>
                  </a:cubicBezTo>
                  <a:lnTo>
                    <a:pt x="17151" y="14286"/>
                  </a:lnTo>
                  <a:cubicBezTo>
                    <a:pt x="18380" y="14177"/>
                    <a:pt x="19322" y="13145"/>
                    <a:pt x="19325" y="11913"/>
                  </a:cubicBezTo>
                  <a:lnTo>
                    <a:pt x="19325" y="8274"/>
                  </a:lnTo>
                  <a:cubicBezTo>
                    <a:pt x="19325" y="7139"/>
                    <a:pt x="18524" y="6161"/>
                    <a:pt x="17413" y="5934"/>
                  </a:cubicBezTo>
                  <a:lnTo>
                    <a:pt x="16988" y="3902"/>
                  </a:lnTo>
                  <a:cubicBezTo>
                    <a:pt x="16716" y="1677"/>
                    <a:pt x="14928" y="1"/>
                    <a:pt x="128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91" name="Google Shape;2991;p52"/>
            <p:cNvSpPr/>
            <p:nvPr/>
          </p:nvSpPr>
          <p:spPr>
            <a:xfrm>
              <a:off x="1544950" y="4622200"/>
              <a:ext cx="103950" cy="100025"/>
            </a:xfrm>
            <a:custGeom>
              <a:avLst/>
              <a:gdLst/>
              <a:ahLst/>
              <a:cxnLst/>
              <a:rect l="l" t="t" r="r" b="b"/>
              <a:pathLst>
                <a:path w="4158" h="4001" extrusionOk="0">
                  <a:moveTo>
                    <a:pt x="2152" y="1131"/>
                  </a:moveTo>
                  <a:cubicBezTo>
                    <a:pt x="2599" y="1131"/>
                    <a:pt x="3025" y="1477"/>
                    <a:pt x="3025" y="2000"/>
                  </a:cubicBezTo>
                  <a:cubicBezTo>
                    <a:pt x="3025" y="2480"/>
                    <a:pt x="2639" y="2869"/>
                    <a:pt x="2159" y="2869"/>
                  </a:cubicBezTo>
                  <a:cubicBezTo>
                    <a:pt x="1386" y="2869"/>
                    <a:pt x="996" y="1933"/>
                    <a:pt x="1543" y="1387"/>
                  </a:cubicBezTo>
                  <a:cubicBezTo>
                    <a:pt x="1721" y="1210"/>
                    <a:pt x="1939" y="1131"/>
                    <a:pt x="2152" y="1131"/>
                  </a:cubicBezTo>
                  <a:close/>
                  <a:moveTo>
                    <a:pt x="2159" y="1"/>
                  </a:moveTo>
                  <a:cubicBezTo>
                    <a:pt x="1350" y="1"/>
                    <a:pt x="619" y="487"/>
                    <a:pt x="311" y="1233"/>
                  </a:cubicBezTo>
                  <a:cubicBezTo>
                    <a:pt x="0" y="1982"/>
                    <a:pt x="172" y="2842"/>
                    <a:pt x="743" y="3413"/>
                  </a:cubicBezTo>
                  <a:cubicBezTo>
                    <a:pt x="1127" y="3796"/>
                    <a:pt x="1639" y="4001"/>
                    <a:pt x="2159" y="4001"/>
                  </a:cubicBezTo>
                  <a:cubicBezTo>
                    <a:pt x="2416" y="4001"/>
                    <a:pt x="2676" y="3951"/>
                    <a:pt x="2923" y="3848"/>
                  </a:cubicBezTo>
                  <a:cubicBezTo>
                    <a:pt x="3672" y="3540"/>
                    <a:pt x="4158" y="2809"/>
                    <a:pt x="4158" y="2000"/>
                  </a:cubicBezTo>
                  <a:cubicBezTo>
                    <a:pt x="4158" y="895"/>
                    <a:pt x="3261" y="1"/>
                    <a:pt x="2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92" name="Google Shape;2992;p52"/>
            <p:cNvSpPr/>
            <p:nvPr/>
          </p:nvSpPr>
          <p:spPr>
            <a:xfrm>
              <a:off x="1804675" y="4622200"/>
              <a:ext cx="103975" cy="100025"/>
            </a:xfrm>
            <a:custGeom>
              <a:avLst/>
              <a:gdLst/>
              <a:ahLst/>
              <a:cxnLst/>
              <a:rect l="l" t="t" r="r" b="b"/>
              <a:pathLst>
                <a:path w="4159" h="4001" extrusionOk="0">
                  <a:moveTo>
                    <a:pt x="2152" y="1131"/>
                  </a:moveTo>
                  <a:cubicBezTo>
                    <a:pt x="2598" y="1131"/>
                    <a:pt x="3026" y="1477"/>
                    <a:pt x="3026" y="2000"/>
                  </a:cubicBezTo>
                  <a:cubicBezTo>
                    <a:pt x="3026" y="2480"/>
                    <a:pt x="2637" y="2869"/>
                    <a:pt x="2157" y="2869"/>
                  </a:cubicBezTo>
                  <a:cubicBezTo>
                    <a:pt x="1384" y="2869"/>
                    <a:pt x="997" y="1933"/>
                    <a:pt x="1544" y="1387"/>
                  </a:cubicBezTo>
                  <a:cubicBezTo>
                    <a:pt x="1721" y="1210"/>
                    <a:pt x="1938" y="1131"/>
                    <a:pt x="2152" y="1131"/>
                  </a:cubicBezTo>
                  <a:close/>
                  <a:moveTo>
                    <a:pt x="2157" y="1"/>
                  </a:moveTo>
                  <a:cubicBezTo>
                    <a:pt x="1348" y="1"/>
                    <a:pt x="620" y="487"/>
                    <a:pt x="309" y="1233"/>
                  </a:cubicBezTo>
                  <a:cubicBezTo>
                    <a:pt x="1" y="1982"/>
                    <a:pt x="170" y="2842"/>
                    <a:pt x="744" y="3413"/>
                  </a:cubicBezTo>
                  <a:cubicBezTo>
                    <a:pt x="1125" y="3796"/>
                    <a:pt x="1637" y="4001"/>
                    <a:pt x="2158" y="4001"/>
                  </a:cubicBezTo>
                  <a:cubicBezTo>
                    <a:pt x="2416" y="4001"/>
                    <a:pt x="2676" y="3951"/>
                    <a:pt x="2924" y="3848"/>
                  </a:cubicBezTo>
                  <a:cubicBezTo>
                    <a:pt x="3670" y="3540"/>
                    <a:pt x="4159" y="2809"/>
                    <a:pt x="4159" y="2000"/>
                  </a:cubicBezTo>
                  <a:cubicBezTo>
                    <a:pt x="4156" y="895"/>
                    <a:pt x="3262" y="1"/>
                    <a:pt x="2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93" name="Google Shape;2993;p52"/>
            <p:cNvSpPr/>
            <p:nvPr/>
          </p:nvSpPr>
          <p:spPr>
            <a:xfrm>
              <a:off x="1667450" y="4661825"/>
              <a:ext cx="119825" cy="28350"/>
            </a:xfrm>
            <a:custGeom>
              <a:avLst/>
              <a:gdLst/>
              <a:ahLst/>
              <a:cxnLst/>
              <a:rect l="l" t="t" r="r" b="b"/>
              <a:pathLst>
                <a:path w="4793" h="1134" extrusionOk="0">
                  <a:moveTo>
                    <a:pt x="565" y="1"/>
                  </a:moveTo>
                  <a:cubicBezTo>
                    <a:pt x="251" y="1"/>
                    <a:pt x="1" y="252"/>
                    <a:pt x="1" y="566"/>
                  </a:cubicBezTo>
                  <a:cubicBezTo>
                    <a:pt x="1" y="880"/>
                    <a:pt x="251" y="1133"/>
                    <a:pt x="565" y="1133"/>
                  </a:cubicBezTo>
                  <a:lnTo>
                    <a:pt x="4228" y="1133"/>
                  </a:lnTo>
                  <a:cubicBezTo>
                    <a:pt x="4539" y="1133"/>
                    <a:pt x="4792" y="880"/>
                    <a:pt x="4792" y="566"/>
                  </a:cubicBezTo>
                  <a:cubicBezTo>
                    <a:pt x="4792" y="252"/>
                    <a:pt x="4539" y="1"/>
                    <a:pt x="4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996" name="Google Shape;2996;p52"/>
          <p:cNvSpPr txBox="1">
            <a:spLocks noGrp="1"/>
          </p:cNvSpPr>
          <p:nvPr>
            <p:ph type="subTitle" idx="9"/>
          </p:nvPr>
        </p:nvSpPr>
        <p:spPr>
          <a:xfrm>
            <a:off x="2436517" y="3201020"/>
            <a:ext cx="1949100" cy="45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Quản lý tài khoản</a:t>
            </a:r>
            <a:endParaRPr sz="2000"/>
          </a:p>
        </p:txBody>
      </p:sp>
      <p:grpSp>
        <p:nvGrpSpPr>
          <p:cNvPr id="2998" name="Google Shape;2998;p52"/>
          <p:cNvGrpSpPr/>
          <p:nvPr/>
        </p:nvGrpSpPr>
        <p:grpSpPr>
          <a:xfrm>
            <a:off x="3240984" y="2862241"/>
            <a:ext cx="340168" cy="298978"/>
            <a:chOff x="892750" y="267400"/>
            <a:chExt cx="483125" cy="424625"/>
          </a:xfrm>
        </p:grpSpPr>
        <p:sp>
          <p:nvSpPr>
            <p:cNvPr id="2999" name="Google Shape;2999;p52"/>
            <p:cNvSpPr/>
            <p:nvPr/>
          </p:nvSpPr>
          <p:spPr>
            <a:xfrm>
              <a:off x="892750" y="267400"/>
              <a:ext cx="483125" cy="424625"/>
            </a:xfrm>
            <a:custGeom>
              <a:avLst/>
              <a:gdLst/>
              <a:ahLst/>
              <a:cxnLst/>
              <a:rect l="l" t="t" r="r" b="b"/>
              <a:pathLst>
                <a:path w="19325" h="16985" extrusionOk="0">
                  <a:moveTo>
                    <a:pt x="2832" y="1133"/>
                  </a:moveTo>
                  <a:cubicBezTo>
                    <a:pt x="3143" y="1133"/>
                    <a:pt x="3397" y="1383"/>
                    <a:pt x="3397" y="1697"/>
                  </a:cubicBezTo>
                  <a:lnTo>
                    <a:pt x="3397" y="2265"/>
                  </a:lnTo>
                  <a:lnTo>
                    <a:pt x="2265" y="2265"/>
                  </a:lnTo>
                  <a:lnTo>
                    <a:pt x="2265" y="1697"/>
                  </a:lnTo>
                  <a:cubicBezTo>
                    <a:pt x="2265" y="1383"/>
                    <a:pt x="2518" y="1133"/>
                    <a:pt x="2832" y="1133"/>
                  </a:cubicBezTo>
                  <a:close/>
                  <a:moveTo>
                    <a:pt x="11927" y="1133"/>
                  </a:moveTo>
                  <a:cubicBezTo>
                    <a:pt x="12241" y="1133"/>
                    <a:pt x="12494" y="1383"/>
                    <a:pt x="12494" y="1697"/>
                  </a:cubicBezTo>
                  <a:lnTo>
                    <a:pt x="12494" y="2265"/>
                  </a:lnTo>
                  <a:lnTo>
                    <a:pt x="6833" y="2265"/>
                  </a:lnTo>
                  <a:lnTo>
                    <a:pt x="6833" y="1697"/>
                  </a:lnTo>
                  <a:cubicBezTo>
                    <a:pt x="6833" y="1383"/>
                    <a:pt x="7084" y="1133"/>
                    <a:pt x="7398" y="1133"/>
                  </a:cubicBezTo>
                  <a:close/>
                  <a:moveTo>
                    <a:pt x="17628" y="3397"/>
                  </a:moveTo>
                  <a:cubicBezTo>
                    <a:pt x="17939" y="3397"/>
                    <a:pt x="18192" y="3648"/>
                    <a:pt x="18192" y="3962"/>
                  </a:cubicBezTo>
                  <a:lnTo>
                    <a:pt x="18192" y="4530"/>
                  </a:lnTo>
                  <a:lnTo>
                    <a:pt x="17628" y="4530"/>
                  </a:lnTo>
                  <a:cubicBezTo>
                    <a:pt x="16688" y="4530"/>
                    <a:pt x="15928" y="5288"/>
                    <a:pt x="15928" y="6227"/>
                  </a:cubicBezTo>
                  <a:lnTo>
                    <a:pt x="15928" y="9059"/>
                  </a:lnTo>
                  <a:lnTo>
                    <a:pt x="13584" y="9059"/>
                  </a:lnTo>
                  <a:cubicBezTo>
                    <a:pt x="13304" y="7108"/>
                    <a:pt x="11631" y="5662"/>
                    <a:pt x="9662" y="5662"/>
                  </a:cubicBezTo>
                  <a:cubicBezTo>
                    <a:pt x="7694" y="5662"/>
                    <a:pt x="6021" y="7108"/>
                    <a:pt x="5740" y="9059"/>
                  </a:cubicBezTo>
                  <a:lnTo>
                    <a:pt x="3397" y="9059"/>
                  </a:lnTo>
                  <a:lnTo>
                    <a:pt x="3397" y="6227"/>
                  </a:lnTo>
                  <a:cubicBezTo>
                    <a:pt x="3397" y="5288"/>
                    <a:pt x="2636" y="4530"/>
                    <a:pt x="1700" y="4530"/>
                  </a:cubicBezTo>
                  <a:lnTo>
                    <a:pt x="1132" y="4530"/>
                  </a:lnTo>
                  <a:lnTo>
                    <a:pt x="1132" y="3962"/>
                  </a:lnTo>
                  <a:cubicBezTo>
                    <a:pt x="1132" y="3648"/>
                    <a:pt x="1386" y="3397"/>
                    <a:pt x="1700" y="3397"/>
                  </a:cubicBezTo>
                  <a:close/>
                  <a:moveTo>
                    <a:pt x="9663" y="6793"/>
                  </a:moveTo>
                  <a:cubicBezTo>
                    <a:pt x="10399" y="6793"/>
                    <a:pt x="11123" y="7080"/>
                    <a:pt x="11664" y="7622"/>
                  </a:cubicBezTo>
                  <a:cubicBezTo>
                    <a:pt x="12473" y="8431"/>
                    <a:pt x="12715" y="9648"/>
                    <a:pt x="12277" y="10708"/>
                  </a:cubicBezTo>
                  <a:cubicBezTo>
                    <a:pt x="11839" y="11764"/>
                    <a:pt x="10807" y="12456"/>
                    <a:pt x="9662" y="12456"/>
                  </a:cubicBezTo>
                  <a:cubicBezTo>
                    <a:pt x="8098" y="12453"/>
                    <a:pt x="6833" y="11188"/>
                    <a:pt x="6833" y="9624"/>
                  </a:cubicBezTo>
                  <a:cubicBezTo>
                    <a:pt x="6833" y="8479"/>
                    <a:pt x="7521" y="7447"/>
                    <a:pt x="8578" y="7009"/>
                  </a:cubicBezTo>
                  <a:cubicBezTo>
                    <a:pt x="8929" y="6864"/>
                    <a:pt x="9298" y="6793"/>
                    <a:pt x="9663" y="6793"/>
                  </a:cubicBezTo>
                  <a:close/>
                  <a:moveTo>
                    <a:pt x="1700" y="5662"/>
                  </a:moveTo>
                  <a:cubicBezTo>
                    <a:pt x="2011" y="5662"/>
                    <a:pt x="2265" y="5913"/>
                    <a:pt x="2265" y="6227"/>
                  </a:cubicBezTo>
                  <a:lnTo>
                    <a:pt x="2265" y="13020"/>
                  </a:lnTo>
                  <a:cubicBezTo>
                    <a:pt x="2265" y="13334"/>
                    <a:pt x="2011" y="13588"/>
                    <a:pt x="1700" y="13588"/>
                  </a:cubicBezTo>
                  <a:lnTo>
                    <a:pt x="1132" y="13588"/>
                  </a:lnTo>
                  <a:lnTo>
                    <a:pt x="1132" y="5662"/>
                  </a:lnTo>
                  <a:close/>
                  <a:moveTo>
                    <a:pt x="18192" y="5662"/>
                  </a:moveTo>
                  <a:lnTo>
                    <a:pt x="18192" y="13588"/>
                  </a:lnTo>
                  <a:lnTo>
                    <a:pt x="17628" y="13588"/>
                  </a:lnTo>
                  <a:cubicBezTo>
                    <a:pt x="17314" y="13588"/>
                    <a:pt x="17060" y="13334"/>
                    <a:pt x="17060" y="13020"/>
                  </a:cubicBezTo>
                  <a:lnTo>
                    <a:pt x="17060" y="6227"/>
                  </a:lnTo>
                  <a:cubicBezTo>
                    <a:pt x="17060" y="5913"/>
                    <a:pt x="17314" y="5662"/>
                    <a:pt x="17628" y="5662"/>
                  </a:cubicBezTo>
                  <a:close/>
                  <a:moveTo>
                    <a:pt x="15928" y="10191"/>
                  </a:moveTo>
                  <a:lnTo>
                    <a:pt x="15928" y="13020"/>
                  </a:lnTo>
                  <a:cubicBezTo>
                    <a:pt x="15928" y="13959"/>
                    <a:pt x="16688" y="14717"/>
                    <a:pt x="17628" y="14720"/>
                  </a:cubicBezTo>
                  <a:lnTo>
                    <a:pt x="18192" y="14720"/>
                  </a:lnTo>
                  <a:lnTo>
                    <a:pt x="18192" y="15285"/>
                  </a:lnTo>
                  <a:cubicBezTo>
                    <a:pt x="18192" y="15599"/>
                    <a:pt x="17939" y="15853"/>
                    <a:pt x="17628" y="15853"/>
                  </a:cubicBezTo>
                  <a:lnTo>
                    <a:pt x="1700" y="15853"/>
                  </a:lnTo>
                  <a:cubicBezTo>
                    <a:pt x="1386" y="15853"/>
                    <a:pt x="1132" y="15599"/>
                    <a:pt x="1132" y="15285"/>
                  </a:cubicBezTo>
                  <a:lnTo>
                    <a:pt x="1132" y="14720"/>
                  </a:lnTo>
                  <a:lnTo>
                    <a:pt x="1700" y="14720"/>
                  </a:lnTo>
                  <a:cubicBezTo>
                    <a:pt x="2636" y="14717"/>
                    <a:pt x="3397" y="13959"/>
                    <a:pt x="3397" y="13020"/>
                  </a:cubicBezTo>
                  <a:lnTo>
                    <a:pt x="3397" y="10191"/>
                  </a:lnTo>
                  <a:lnTo>
                    <a:pt x="5740" y="10191"/>
                  </a:lnTo>
                  <a:cubicBezTo>
                    <a:pt x="6021" y="12139"/>
                    <a:pt x="7694" y="13585"/>
                    <a:pt x="9662" y="13585"/>
                  </a:cubicBezTo>
                  <a:cubicBezTo>
                    <a:pt x="11631" y="13585"/>
                    <a:pt x="13304" y="12139"/>
                    <a:pt x="13584" y="10191"/>
                  </a:cubicBezTo>
                  <a:close/>
                  <a:moveTo>
                    <a:pt x="2832" y="1"/>
                  </a:moveTo>
                  <a:cubicBezTo>
                    <a:pt x="1893" y="1"/>
                    <a:pt x="1132" y="758"/>
                    <a:pt x="1132" y="1697"/>
                  </a:cubicBezTo>
                  <a:lnTo>
                    <a:pt x="1132" y="2362"/>
                  </a:lnTo>
                  <a:cubicBezTo>
                    <a:pt x="453" y="2600"/>
                    <a:pt x="0" y="3243"/>
                    <a:pt x="0" y="3962"/>
                  </a:cubicBezTo>
                  <a:lnTo>
                    <a:pt x="0" y="15285"/>
                  </a:lnTo>
                  <a:cubicBezTo>
                    <a:pt x="0" y="16224"/>
                    <a:pt x="761" y="16982"/>
                    <a:pt x="1700" y="16985"/>
                  </a:cubicBezTo>
                  <a:lnTo>
                    <a:pt x="17628" y="16985"/>
                  </a:lnTo>
                  <a:cubicBezTo>
                    <a:pt x="18564" y="16982"/>
                    <a:pt x="19324" y="16224"/>
                    <a:pt x="19324" y="15285"/>
                  </a:cubicBezTo>
                  <a:lnTo>
                    <a:pt x="19324" y="3962"/>
                  </a:lnTo>
                  <a:cubicBezTo>
                    <a:pt x="19324" y="3023"/>
                    <a:pt x="18564" y="2265"/>
                    <a:pt x="17628" y="2265"/>
                  </a:cubicBezTo>
                  <a:lnTo>
                    <a:pt x="13627" y="2265"/>
                  </a:lnTo>
                  <a:lnTo>
                    <a:pt x="13627" y="1697"/>
                  </a:lnTo>
                  <a:cubicBezTo>
                    <a:pt x="13624" y="758"/>
                    <a:pt x="12866" y="1"/>
                    <a:pt x="11927" y="1"/>
                  </a:cubicBezTo>
                  <a:lnTo>
                    <a:pt x="7398" y="1"/>
                  </a:lnTo>
                  <a:cubicBezTo>
                    <a:pt x="6459" y="1"/>
                    <a:pt x="5701" y="758"/>
                    <a:pt x="5701" y="1697"/>
                  </a:cubicBezTo>
                  <a:lnTo>
                    <a:pt x="5701" y="2265"/>
                  </a:lnTo>
                  <a:lnTo>
                    <a:pt x="4529" y="2265"/>
                  </a:lnTo>
                  <a:lnTo>
                    <a:pt x="4529" y="1697"/>
                  </a:lnTo>
                  <a:cubicBezTo>
                    <a:pt x="4529" y="758"/>
                    <a:pt x="3768" y="1"/>
                    <a:pt x="28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000" name="Google Shape;3000;p52"/>
            <p:cNvSpPr/>
            <p:nvPr/>
          </p:nvSpPr>
          <p:spPr>
            <a:xfrm>
              <a:off x="1091875" y="465500"/>
              <a:ext cx="88275" cy="85000"/>
            </a:xfrm>
            <a:custGeom>
              <a:avLst/>
              <a:gdLst/>
              <a:ahLst/>
              <a:cxnLst/>
              <a:rect l="l" t="t" r="r" b="b"/>
              <a:pathLst>
                <a:path w="3531" h="3400" extrusionOk="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2"/>
                    <a:pt x="1048" y="129"/>
                  </a:cubicBezTo>
                  <a:cubicBezTo>
                    <a:pt x="414" y="392"/>
                    <a:pt x="0" y="1011"/>
                    <a:pt x="0" y="1700"/>
                  </a:cubicBezTo>
                  <a:cubicBezTo>
                    <a:pt x="0" y="2639"/>
                    <a:pt x="758" y="3396"/>
                    <a:pt x="1697" y="3399"/>
                  </a:cubicBezTo>
                  <a:cubicBezTo>
                    <a:pt x="2386" y="3399"/>
                    <a:pt x="3005" y="2983"/>
                    <a:pt x="3267" y="2349"/>
                  </a:cubicBezTo>
                  <a:cubicBezTo>
                    <a:pt x="3530" y="1715"/>
                    <a:pt x="3385" y="984"/>
                    <a:pt x="2899" y="498"/>
                  </a:cubicBezTo>
                  <a:cubicBezTo>
                    <a:pt x="2574" y="173"/>
                    <a:pt x="2139" y="0"/>
                    <a:pt x="16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001" name="Google Shape;3001;p52"/>
            <p:cNvSpPr/>
            <p:nvPr/>
          </p:nvSpPr>
          <p:spPr>
            <a:xfrm>
              <a:off x="1005975" y="380625"/>
              <a:ext cx="28325" cy="28350"/>
            </a:xfrm>
            <a:custGeom>
              <a:avLst/>
              <a:gdLst/>
              <a:ahLst/>
              <a:cxnLst/>
              <a:rect l="l" t="t" r="r" b="b"/>
              <a:pathLst>
                <a:path w="1133" h="1134" extrusionOk="0">
                  <a:moveTo>
                    <a:pt x="568" y="1"/>
                  </a:moveTo>
                  <a:cubicBezTo>
                    <a:pt x="254" y="1"/>
                    <a:pt x="0" y="251"/>
                    <a:pt x="0" y="565"/>
                  </a:cubicBezTo>
                  <a:cubicBezTo>
                    <a:pt x="0" y="879"/>
                    <a:pt x="254" y="1133"/>
                    <a:pt x="568" y="1133"/>
                  </a:cubicBezTo>
                  <a:cubicBezTo>
                    <a:pt x="879" y="1133"/>
                    <a:pt x="1132" y="879"/>
                    <a:pt x="1132" y="565"/>
                  </a:cubicBezTo>
                  <a:cubicBezTo>
                    <a:pt x="1132" y="251"/>
                    <a:pt x="879" y="1"/>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003" name="Google Shape;3003;p52"/>
          <p:cNvSpPr txBox="1">
            <a:spLocks noGrp="1"/>
          </p:cNvSpPr>
          <p:nvPr>
            <p:ph type="subTitle" idx="14"/>
          </p:nvPr>
        </p:nvSpPr>
        <p:spPr>
          <a:xfrm>
            <a:off x="4572000" y="3201020"/>
            <a:ext cx="2107111" cy="45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Quản lý xe máy</a:t>
            </a:r>
            <a:endParaRPr sz="2000"/>
          </a:p>
        </p:txBody>
      </p:sp>
      <p:pic>
        <p:nvPicPr>
          <p:cNvPr id="4" name="Picture 3">
            <a:extLst>
              <a:ext uri="{FF2B5EF4-FFF2-40B4-BE49-F238E27FC236}">
                <a16:creationId xmlns:a16="http://schemas.microsoft.com/office/drawing/2014/main" xmlns="" id="{7D5F01CA-4055-8804-E6D9-11F7C1A6116E}"/>
              </a:ext>
            </a:extLst>
          </p:cNvPr>
          <p:cNvPicPr>
            <a:picLocks noChangeAspect="1"/>
          </p:cNvPicPr>
          <p:nvPr/>
        </p:nvPicPr>
        <p:blipFill>
          <a:blip r:embed="rId3"/>
          <a:stretch>
            <a:fillRect/>
          </a:stretch>
        </p:blipFill>
        <p:spPr>
          <a:xfrm>
            <a:off x="0" y="0"/>
            <a:ext cx="947263" cy="774651"/>
          </a:xfrm>
          <a:prstGeom prst="rect">
            <a:avLst/>
          </a:prstGeom>
        </p:spPr>
      </p:pic>
      <p:sp>
        <p:nvSpPr>
          <p:cNvPr id="5" name="TextBox 4">
            <a:extLst>
              <a:ext uri="{FF2B5EF4-FFF2-40B4-BE49-F238E27FC236}">
                <a16:creationId xmlns:a16="http://schemas.microsoft.com/office/drawing/2014/main" xmlns="" id="{70A61509-6729-D88D-A5AB-431AE1BF4821}"/>
              </a:ext>
            </a:extLst>
          </p:cNvPr>
          <p:cNvSpPr txBox="1"/>
          <p:nvPr/>
        </p:nvSpPr>
        <p:spPr>
          <a:xfrm>
            <a:off x="8513498" y="4762469"/>
            <a:ext cx="652072" cy="307777"/>
          </a:xfrm>
          <a:prstGeom prst="rect">
            <a:avLst/>
          </a:prstGeom>
          <a:noFill/>
        </p:spPr>
        <p:txBody>
          <a:bodyPr wrap="square" rtlCol="0">
            <a:spAutoFit/>
          </a:bodyPr>
          <a:lstStyle/>
          <a:p>
            <a:r>
              <a:rPr lang="en-US"/>
              <a:t>13</a:t>
            </a:r>
          </a:p>
        </p:txBody>
      </p:sp>
    </p:spTree>
    <p:extLst>
      <p:ext uri="{BB962C8B-B14F-4D97-AF65-F5344CB8AC3E}">
        <p14:creationId xmlns:p14="http://schemas.microsoft.com/office/powerpoint/2010/main" val="97196470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73"/>
        <p:cNvGrpSpPr/>
        <p:nvPr/>
      </p:nvGrpSpPr>
      <p:grpSpPr>
        <a:xfrm>
          <a:off x="0" y="0"/>
          <a:ext cx="0" cy="0"/>
          <a:chOff x="0" y="0"/>
          <a:chExt cx="0" cy="0"/>
        </a:xfrm>
      </p:grpSpPr>
      <p:sp>
        <p:nvSpPr>
          <p:cNvPr id="2980" name="Google Shape;2980;p52"/>
          <p:cNvSpPr txBox="1">
            <a:spLocks noGrp="1"/>
          </p:cNvSpPr>
          <p:nvPr>
            <p:ph type="title"/>
          </p:nvPr>
        </p:nvSpPr>
        <p:spPr>
          <a:xfrm>
            <a:off x="1928108" y="219608"/>
            <a:ext cx="5287784"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a:latin typeface="+mj-lt"/>
              </a:rPr>
              <a:t>MÔ HÌNH HOÁ YÊU CẦU (USECASE)</a:t>
            </a:r>
            <a:endParaRPr sz="2400" b="1">
              <a:latin typeface="+mj-lt"/>
            </a:endParaRPr>
          </a:p>
        </p:txBody>
      </p:sp>
      <p:pic>
        <p:nvPicPr>
          <p:cNvPr id="14" name="Picture 13">
            <a:extLst>
              <a:ext uri="{FF2B5EF4-FFF2-40B4-BE49-F238E27FC236}">
                <a16:creationId xmlns:a16="http://schemas.microsoft.com/office/drawing/2014/main" xmlns="" id="{0F0B3DB8-9841-1EAD-EE6F-35F5EC30FEA0}"/>
              </a:ext>
            </a:extLst>
          </p:cNvPr>
          <p:cNvPicPr>
            <a:picLocks noChangeAspect="1"/>
          </p:cNvPicPr>
          <p:nvPr/>
        </p:nvPicPr>
        <p:blipFill>
          <a:blip r:embed="rId3"/>
          <a:stretch>
            <a:fillRect/>
          </a:stretch>
        </p:blipFill>
        <p:spPr>
          <a:xfrm>
            <a:off x="1640486" y="1158931"/>
            <a:ext cx="6147839" cy="3822038"/>
          </a:xfrm>
          <a:prstGeom prst="rect">
            <a:avLst/>
          </a:prstGeom>
        </p:spPr>
      </p:pic>
      <p:pic>
        <p:nvPicPr>
          <p:cNvPr id="15" name="Picture 14">
            <a:extLst>
              <a:ext uri="{FF2B5EF4-FFF2-40B4-BE49-F238E27FC236}">
                <a16:creationId xmlns:a16="http://schemas.microsoft.com/office/drawing/2014/main" xmlns="" id="{18C85333-341C-AB26-200F-8EC4A12F591B}"/>
              </a:ext>
            </a:extLst>
          </p:cNvPr>
          <p:cNvPicPr>
            <a:picLocks noChangeAspect="1"/>
          </p:cNvPicPr>
          <p:nvPr/>
        </p:nvPicPr>
        <p:blipFill>
          <a:blip r:embed="rId4"/>
          <a:stretch>
            <a:fillRect/>
          </a:stretch>
        </p:blipFill>
        <p:spPr>
          <a:xfrm>
            <a:off x="0" y="0"/>
            <a:ext cx="947263" cy="774651"/>
          </a:xfrm>
          <a:prstGeom prst="rect">
            <a:avLst/>
          </a:prstGeom>
        </p:spPr>
      </p:pic>
      <p:sp>
        <p:nvSpPr>
          <p:cNvPr id="16" name="TextBox 15">
            <a:extLst>
              <a:ext uri="{FF2B5EF4-FFF2-40B4-BE49-F238E27FC236}">
                <a16:creationId xmlns:a16="http://schemas.microsoft.com/office/drawing/2014/main" xmlns="" id="{FA23AC75-959E-6421-8601-D2BCF7AC0075}"/>
              </a:ext>
            </a:extLst>
          </p:cNvPr>
          <p:cNvSpPr txBox="1"/>
          <p:nvPr/>
        </p:nvSpPr>
        <p:spPr>
          <a:xfrm>
            <a:off x="8513498" y="4762469"/>
            <a:ext cx="652072" cy="307777"/>
          </a:xfrm>
          <a:prstGeom prst="rect">
            <a:avLst/>
          </a:prstGeom>
          <a:noFill/>
        </p:spPr>
        <p:txBody>
          <a:bodyPr wrap="square" rtlCol="0">
            <a:spAutoFit/>
          </a:bodyPr>
          <a:lstStyle/>
          <a:p>
            <a:r>
              <a:rPr lang="en-US"/>
              <a:t>14</a:t>
            </a:r>
          </a:p>
        </p:txBody>
      </p:sp>
    </p:spTree>
    <p:extLst>
      <p:ext uri="{BB962C8B-B14F-4D97-AF65-F5344CB8AC3E}">
        <p14:creationId xmlns:p14="http://schemas.microsoft.com/office/powerpoint/2010/main" val="4949806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227705" y="2644281"/>
            <a:ext cx="4455789"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700" b="1">
                <a:latin typeface="+mj-lt"/>
              </a:rPr>
              <a:t>THIẾT KẾ PHẦN MỀM</a:t>
            </a:r>
            <a:endParaRPr sz="4700" b="1">
              <a:latin typeface="+mj-lt"/>
            </a:endParaRPr>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pic>
        <p:nvPicPr>
          <p:cNvPr id="2" name="Picture 1">
            <a:extLst>
              <a:ext uri="{FF2B5EF4-FFF2-40B4-BE49-F238E27FC236}">
                <a16:creationId xmlns:a16="http://schemas.microsoft.com/office/drawing/2014/main" xmlns="" id="{5A646625-522E-0764-A202-B26768A8067E}"/>
              </a:ext>
            </a:extLst>
          </p:cNvPr>
          <p:cNvPicPr>
            <a:picLocks noChangeAspect="1"/>
          </p:cNvPicPr>
          <p:nvPr/>
        </p:nvPicPr>
        <p:blipFill>
          <a:blip r:embed="rId3"/>
          <a:stretch>
            <a:fillRect/>
          </a:stretch>
        </p:blipFill>
        <p:spPr>
          <a:xfrm>
            <a:off x="0" y="0"/>
            <a:ext cx="947263" cy="774651"/>
          </a:xfrm>
          <a:prstGeom prst="rect">
            <a:avLst/>
          </a:prstGeom>
        </p:spPr>
      </p:pic>
      <p:sp>
        <p:nvSpPr>
          <p:cNvPr id="3" name="TextBox 2">
            <a:extLst>
              <a:ext uri="{FF2B5EF4-FFF2-40B4-BE49-F238E27FC236}">
                <a16:creationId xmlns:a16="http://schemas.microsoft.com/office/drawing/2014/main" xmlns="" id="{5CC14D59-CC89-DF65-5368-3C9CBB64A7AE}"/>
              </a:ext>
            </a:extLst>
          </p:cNvPr>
          <p:cNvSpPr txBox="1"/>
          <p:nvPr/>
        </p:nvSpPr>
        <p:spPr>
          <a:xfrm>
            <a:off x="8513498" y="4762469"/>
            <a:ext cx="652072" cy="307777"/>
          </a:xfrm>
          <a:prstGeom prst="rect">
            <a:avLst/>
          </a:prstGeom>
          <a:noFill/>
        </p:spPr>
        <p:txBody>
          <a:bodyPr wrap="square" rtlCol="0">
            <a:spAutoFit/>
          </a:bodyPr>
          <a:lstStyle/>
          <a:p>
            <a:r>
              <a:rPr lang="en-US"/>
              <a:t>15</a:t>
            </a:r>
          </a:p>
        </p:txBody>
      </p:sp>
    </p:spTree>
    <p:extLst>
      <p:ext uri="{BB962C8B-B14F-4D97-AF65-F5344CB8AC3E}">
        <p14:creationId xmlns:p14="http://schemas.microsoft.com/office/powerpoint/2010/main" val="182439349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pic>
        <p:nvPicPr>
          <p:cNvPr id="5" name="Picture 4">
            <a:extLst>
              <a:ext uri="{FF2B5EF4-FFF2-40B4-BE49-F238E27FC236}">
                <a16:creationId xmlns:a16="http://schemas.microsoft.com/office/drawing/2014/main" xmlns="" id="{8D97C753-7FDB-C3F9-38E9-A9914BD20BD3}"/>
              </a:ext>
            </a:extLst>
          </p:cNvPr>
          <p:cNvPicPr>
            <a:picLocks noChangeAspect="1"/>
          </p:cNvPicPr>
          <p:nvPr/>
        </p:nvPicPr>
        <p:blipFill>
          <a:blip r:embed="rId3"/>
          <a:stretch>
            <a:fillRect/>
          </a:stretch>
        </p:blipFill>
        <p:spPr>
          <a:xfrm>
            <a:off x="0" y="0"/>
            <a:ext cx="947263" cy="774651"/>
          </a:xfrm>
          <a:prstGeom prst="rect">
            <a:avLst/>
          </a:prstGeom>
        </p:spPr>
      </p:pic>
      <p:sp>
        <p:nvSpPr>
          <p:cNvPr id="3" name="Title 2">
            <a:extLst>
              <a:ext uri="{FF2B5EF4-FFF2-40B4-BE49-F238E27FC236}">
                <a16:creationId xmlns:a16="http://schemas.microsoft.com/office/drawing/2014/main" xmlns="" id="{4FDCD9A0-6CD4-BC9B-7AD5-0C60CBE8DCC7}"/>
              </a:ext>
            </a:extLst>
          </p:cNvPr>
          <p:cNvSpPr>
            <a:spLocks noGrp="1"/>
          </p:cNvSpPr>
          <p:nvPr>
            <p:ph type="title"/>
          </p:nvPr>
        </p:nvSpPr>
        <p:spPr>
          <a:xfrm>
            <a:off x="2162106" y="330833"/>
            <a:ext cx="4819787" cy="576000"/>
          </a:xfrm>
        </p:spPr>
        <p:txBody>
          <a:bodyPr/>
          <a:lstStyle/>
          <a:p>
            <a:r>
              <a:rPr lang="en-US" b="1">
                <a:latin typeface="+mj-lt"/>
              </a:rPr>
              <a:t>THIẾT KẾ CƠ SỞ DỮ LIỆU</a:t>
            </a:r>
          </a:p>
        </p:txBody>
      </p:sp>
      <p:pic>
        <p:nvPicPr>
          <p:cNvPr id="6" name="Picture 5" descr="A diagram of a company&#10;&#10;Description automatically generated with medium confidence">
            <a:extLst>
              <a:ext uri="{FF2B5EF4-FFF2-40B4-BE49-F238E27FC236}">
                <a16:creationId xmlns:a16="http://schemas.microsoft.com/office/drawing/2014/main" xmlns="" id="{F6B47F0E-AAFB-D9BE-5A7A-A35F1823C8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936" y="906833"/>
            <a:ext cx="7746128" cy="3462800"/>
          </a:xfrm>
          <a:prstGeom prst="rect">
            <a:avLst/>
          </a:prstGeom>
        </p:spPr>
      </p:pic>
      <p:sp>
        <p:nvSpPr>
          <p:cNvPr id="7" name="TextBox 6">
            <a:extLst>
              <a:ext uri="{FF2B5EF4-FFF2-40B4-BE49-F238E27FC236}">
                <a16:creationId xmlns:a16="http://schemas.microsoft.com/office/drawing/2014/main" xmlns="" id="{DA157E4A-710F-59CC-B769-FCDB45298165}"/>
              </a:ext>
            </a:extLst>
          </p:cNvPr>
          <p:cNvSpPr txBox="1"/>
          <p:nvPr/>
        </p:nvSpPr>
        <p:spPr>
          <a:xfrm>
            <a:off x="3410262" y="4501815"/>
            <a:ext cx="2578308" cy="307777"/>
          </a:xfrm>
          <a:prstGeom prst="rect">
            <a:avLst/>
          </a:prstGeom>
          <a:noFill/>
        </p:spPr>
        <p:txBody>
          <a:bodyPr wrap="square" rtlCol="0">
            <a:spAutoFit/>
          </a:bodyPr>
          <a:lstStyle/>
          <a:p>
            <a:pPr algn="ctr"/>
            <a:r>
              <a:rPr lang="vi-VN"/>
              <a:t>Sơ</a:t>
            </a:r>
            <a:r>
              <a:rPr lang="en-US"/>
              <a:t> đồ ERD</a:t>
            </a:r>
          </a:p>
        </p:txBody>
      </p:sp>
      <p:sp>
        <p:nvSpPr>
          <p:cNvPr id="8" name="TextBox 7">
            <a:extLst>
              <a:ext uri="{FF2B5EF4-FFF2-40B4-BE49-F238E27FC236}">
                <a16:creationId xmlns:a16="http://schemas.microsoft.com/office/drawing/2014/main" xmlns="" id="{B04F8AD5-DFCD-ACBB-C681-14D935478538}"/>
              </a:ext>
            </a:extLst>
          </p:cNvPr>
          <p:cNvSpPr txBox="1"/>
          <p:nvPr/>
        </p:nvSpPr>
        <p:spPr>
          <a:xfrm>
            <a:off x="8513498" y="4762469"/>
            <a:ext cx="652072" cy="307777"/>
          </a:xfrm>
          <a:prstGeom prst="rect">
            <a:avLst/>
          </a:prstGeom>
          <a:noFill/>
        </p:spPr>
        <p:txBody>
          <a:bodyPr wrap="square" rtlCol="0">
            <a:spAutoFit/>
          </a:bodyPr>
          <a:lstStyle/>
          <a:p>
            <a:r>
              <a:rPr lang="en-US"/>
              <a:t>16</a:t>
            </a:r>
          </a:p>
        </p:txBody>
      </p:sp>
    </p:spTree>
    <p:extLst>
      <p:ext uri="{BB962C8B-B14F-4D97-AF65-F5344CB8AC3E}">
        <p14:creationId xmlns:p14="http://schemas.microsoft.com/office/powerpoint/2010/main" val="237722900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pic>
        <p:nvPicPr>
          <p:cNvPr id="5" name="Picture 4">
            <a:extLst>
              <a:ext uri="{FF2B5EF4-FFF2-40B4-BE49-F238E27FC236}">
                <a16:creationId xmlns:a16="http://schemas.microsoft.com/office/drawing/2014/main" xmlns="" id="{8D97C753-7FDB-C3F9-38E9-A9914BD20BD3}"/>
              </a:ext>
            </a:extLst>
          </p:cNvPr>
          <p:cNvPicPr>
            <a:picLocks noChangeAspect="1"/>
          </p:cNvPicPr>
          <p:nvPr/>
        </p:nvPicPr>
        <p:blipFill>
          <a:blip r:embed="rId3"/>
          <a:stretch>
            <a:fillRect/>
          </a:stretch>
        </p:blipFill>
        <p:spPr>
          <a:xfrm>
            <a:off x="0" y="0"/>
            <a:ext cx="947263" cy="774651"/>
          </a:xfrm>
          <a:prstGeom prst="rect">
            <a:avLst/>
          </a:prstGeom>
        </p:spPr>
      </p:pic>
      <p:sp>
        <p:nvSpPr>
          <p:cNvPr id="3" name="Title 2">
            <a:extLst>
              <a:ext uri="{FF2B5EF4-FFF2-40B4-BE49-F238E27FC236}">
                <a16:creationId xmlns:a16="http://schemas.microsoft.com/office/drawing/2014/main" xmlns="" id="{4FDCD9A0-6CD4-BC9B-7AD5-0C60CBE8DCC7}"/>
              </a:ext>
            </a:extLst>
          </p:cNvPr>
          <p:cNvSpPr>
            <a:spLocks noGrp="1"/>
          </p:cNvSpPr>
          <p:nvPr>
            <p:ph type="title"/>
          </p:nvPr>
        </p:nvSpPr>
        <p:spPr>
          <a:xfrm>
            <a:off x="2162106" y="330833"/>
            <a:ext cx="4819787" cy="576000"/>
          </a:xfrm>
        </p:spPr>
        <p:txBody>
          <a:bodyPr/>
          <a:lstStyle/>
          <a:p>
            <a:r>
              <a:rPr lang="en-US" b="1">
                <a:latin typeface="+mj-lt"/>
              </a:rPr>
              <a:t>THIẾT KẾ CƠ SỞ DỮ LIỆU</a:t>
            </a:r>
          </a:p>
        </p:txBody>
      </p:sp>
      <p:sp>
        <p:nvSpPr>
          <p:cNvPr id="7" name="TextBox 6">
            <a:extLst>
              <a:ext uri="{FF2B5EF4-FFF2-40B4-BE49-F238E27FC236}">
                <a16:creationId xmlns:a16="http://schemas.microsoft.com/office/drawing/2014/main" xmlns="" id="{DA157E4A-710F-59CC-B769-FCDB45298165}"/>
              </a:ext>
            </a:extLst>
          </p:cNvPr>
          <p:cNvSpPr txBox="1"/>
          <p:nvPr/>
        </p:nvSpPr>
        <p:spPr>
          <a:xfrm>
            <a:off x="3282845" y="4487649"/>
            <a:ext cx="2578308" cy="307777"/>
          </a:xfrm>
          <a:prstGeom prst="rect">
            <a:avLst/>
          </a:prstGeom>
          <a:noFill/>
        </p:spPr>
        <p:txBody>
          <a:bodyPr wrap="square" rtlCol="0">
            <a:spAutoFit/>
          </a:bodyPr>
          <a:lstStyle/>
          <a:p>
            <a:pPr algn="ctr"/>
            <a:r>
              <a:rPr lang="en-US"/>
              <a:t>Class Diagram</a:t>
            </a:r>
          </a:p>
        </p:txBody>
      </p:sp>
      <p:pic>
        <p:nvPicPr>
          <p:cNvPr id="2" name="Picture 1" descr="A screenshot of a computer&#10;&#10;Description automatically generated">
            <a:extLst>
              <a:ext uri="{FF2B5EF4-FFF2-40B4-BE49-F238E27FC236}">
                <a16:creationId xmlns:a16="http://schemas.microsoft.com/office/drawing/2014/main" xmlns="" id="{EC79D5E7-BE83-40CC-9363-A021BBEC87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6674" y="1010019"/>
            <a:ext cx="5645484" cy="3388610"/>
          </a:xfrm>
          <a:prstGeom prst="rect">
            <a:avLst/>
          </a:prstGeom>
        </p:spPr>
      </p:pic>
      <p:sp>
        <p:nvSpPr>
          <p:cNvPr id="4" name="TextBox 3">
            <a:extLst>
              <a:ext uri="{FF2B5EF4-FFF2-40B4-BE49-F238E27FC236}">
                <a16:creationId xmlns:a16="http://schemas.microsoft.com/office/drawing/2014/main" xmlns="" id="{2ECBDCD4-6DF3-F9AE-9E53-0688DD590F44}"/>
              </a:ext>
            </a:extLst>
          </p:cNvPr>
          <p:cNvSpPr txBox="1"/>
          <p:nvPr/>
        </p:nvSpPr>
        <p:spPr>
          <a:xfrm>
            <a:off x="8513498" y="4762469"/>
            <a:ext cx="652072" cy="307777"/>
          </a:xfrm>
          <a:prstGeom prst="rect">
            <a:avLst/>
          </a:prstGeom>
          <a:noFill/>
        </p:spPr>
        <p:txBody>
          <a:bodyPr wrap="square" rtlCol="0">
            <a:spAutoFit/>
          </a:bodyPr>
          <a:lstStyle/>
          <a:p>
            <a:r>
              <a:rPr lang="en-US"/>
              <a:t>17</a:t>
            </a:r>
          </a:p>
        </p:txBody>
      </p:sp>
    </p:spTree>
    <p:extLst>
      <p:ext uri="{BB962C8B-B14F-4D97-AF65-F5344CB8AC3E}">
        <p14:creationId xmlns:p14="http://schemas.microsoft.com/office/powerpoint/2010/main" val="379283513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pic>
        <p:nvPicPr>
          <p:cNvPr id="5" name="Picture 4">
            <a:extLst>
              <a:ext uri="{FF2B5EF4-FFF2-40B4-BE49-F238E27FC236}">
                <a16:creationId xmlns:a16="http://schemas.microsoft.com/office/drawing/2014/main" xmlns="" id="{8D97C753-7FDB-C3F9-38E9-A9914BD20BD3}"/>
              </a:ext>
            </a:extLst>
          </p:cNvPr>
          <p:cNvPicPr>
            <a:picLocks noChangeAspect="1"/>
          </p:cNvPicPr>
          <p:nvPr/>
        </p:nvPicPr>
        <p:blipFill>
          <a:blip r:embed="rId3"/>
          <a:stretch>
            <a:fillRect/>
          </a:stretch>
        </p:blipFill>
        <p:spPr>
          <a:xfrm>
            <a:off x="0" y="0"/>
            <a:ext cx="947263" cy="774651"/>
          </a:xfrm>
          <a:prstGeom prst="rect">
            <a:avLst/>
          </a:prstGeom>
        </p:spPr>
      </p:pic>
      <p:sp>
        <p:nvSpPr>
          <p:cNvPr id="3" name="Title 2">
            <a:extLst>
              <a:ext uri="{FF2B5EF4-FFF2-40B4-BE49-F238E27FC236}">
                <a16:creationId xmlns:a16="http://schemas.microsoft.com/office/drawing/2014/main" xmlns="" id="{4FDCD9A0-6CD4-BC9B-7AD5-0C60CBE8DCC7}"/>
              </a:ext>
            </a:extLst>
          </p:cNvPr>
          <p:cNvSpPr>
            <a:spLocks noGrp="1"/>
          </p:cNvSpPr>
          <p:nvPr>
            <p:ph type="title"/>
          </p:nvPr>
        </p:nvSpPr>
        <p:spPr>
          <a:xfrm>
            <a:off x="2162105" y="99325"/>
            <a:ext cx="4819787" cy="576000"/>
          </a:xfrm>
        </p:spPr>
        <p:txBody>
          <a:bodyPr/>
          <a:lstStyle/>
          <a:p>
            <a:r>
              <a:rPr lang="en-US" b="1">
                <a:latin typeface="+mj-lt"/>
              </a:rPr>
              <a:t>THIẾT KẾ GIAO DIỆN (KHÁCH HÀNG)</a:t>
            </a:r>
          </a:p>
        </p:txBody>
      </p:sp>
      <p:sp>
        <p:nvSpPr>
          <p:cNvPr id="7" name="TextBox 6">
            <a:extLst>
              <a:ext uri="{FF2B5EF4-FFF2-40B4-BE49-F238E27FC236}">
                <a16:creationId xmlns:a16="http://schemas.microsoft.com/office/drawing/2014/main" xmlns="" id="{DA157E4A-710F-59CC-B769-FCDB45298165}"/>
              </a:ext>
            </a:extLst>
          </p:cNvPr>
          <p:cNvSpPr txBox="1"/>
          <p:nvPr/>
        </p:nvSpPr>
        <p:spPr>
          <a:xfrm>
            <a:off x="3342807" y="4535151"/>
            <a:ext cx="2578308" cy="307777"/>
          </a:xfrm>
          <a:prstGeom prst="rect">
            <a:avLst/>
          </a:prstGeom>
          <a:noFill/>
        </p:spPr>
        <p:txBody>
          <a:bodyPr wrap="square" rtlCol="0">
            <a:spAutoFit/>
          </a:bodyPr>
          <a:lstStyle/>
          <a:p>
            <a:pPr algn="ctr"/>
            <a:r>
              <a:rPr lang="en-US"/>
              <a:t>Trang chủ</a:t>
            </a:r>
          </a:p>
        </p:txBody>
      </p:sp>
      <p:pic>
        <p:nvPicPr>
          <p:cNvPr id="4" name="Picture 3" descr="A person riding a motorcycle&#10;&#10;Description automatically generated">
            <a:extLst>
              <a:ext uri="{FF2B5EF4-FFF2-40B4-BE49-F238E27FC236}">
                <a16:creationId xmlns:a16="http://schemas.microsoft.com/office/drawing/2014/main" xmlns="" id="{5CBFED57-AEA3-FA7C-1A94-D366DC69181F}"/>
              </a:ext>
            </a:extLst>
          </p:cNvPr>
          <p:cNvPicPr>
            <a:picLocks noChangeAspect="1"/>
          </p:cNvPicPr>
          <p:nvPr/>
        </p:nvPicPr>
        <p:blipFill>
          <a:blip r:embed="rId4"/>
          <a:stretch>
            <a:fillRect/>
          </a:stretch>
        </p:blipFill>
        <p:spPr>
          <a:xfrm>
            <a:off x="1660161" y="1088124"/>
            <a:ext cx="5943600" cy="3342005"/>
          </a:xfrm>
          <a:prstGeom prst="rect">
            <a:avLst/>
          </a:prstGeom>
        </p:spPr>
      </p:pic>
      <p:sp>
        <p:nvSpPr>
          <p:cNvPr id="8" name="TextBox 7">
            <a:extLst>
              <a:ext uri="{FF2B5EF4-FFF2-40B4-BE49-F238E27FC236}">
                <a16:creationId xmlns:a16="http://schemas.microsoft.com/office/drawing/2014/main" xmlns="" id="{9B9BA219-207D-21E3-6853-5660AB40342D}"/>
              </a:ext>
            </a:extLst>
          </p:cNvPr>
          <p:cNvSpPr txBox="1"/>
          <p:nvPr/>
        </p:nvSpPr>
        <p:spPr>
          <a:xfrm>
            <a:off x="8513498" y="4762469"/>
            <a:ext cx="652072" cy="307777"/>
          </a:xfrm>
          <a:prstGeom prst="rect">
            <a:avLst/>
          </a:prstGeom>
          <a:noFill/>
        </p:spPr>
        <p:txBody>
          <a:bodyPr wrap="square" rtlCol="0">
            <a:spAutoFit/>
          </a:bodyPr>
          <a:lstStyle/>
          <a:p>
            <a:r>
              <a:rPr lang="en-US"/>
              <a:t>18</a:t>
            </a:r>
          </a:p>
        </p:txBody>
      </p:sp>
    </p:spTree>
    <p:extLst>
      <p:ext uri="{BB962C8B-B14F-4D97-AF65-F5344CB8AC3E}">
        <p14:creationId xmlns:p14="http://schemas.microsoft.com/office/powerpoint/2010/main" val="324695829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pic>
        <p:nvPicPr>
          <p:cNvPr id="5" name="Picture 4">
            <a:extLst>
              <a:ext uri="{FF2B5EF4-FFF2-40B4-BE49-F238E27FC236}">
                <a16:creationId xmlns:a16="http://schemas.microsoft.com/office/drawing/2014/main" xmlns="" id="{8D97C753-7FDB-C3F9-38E9-A9914BD20BD3}"/>
              </a:ext>
            </a:extLst>
          </p:cNvPr>
          <p:cNvPicPr>
            <a:picLocks noChangeAspect="1"/>
          </p:cNvPicPr>
          <p:nvPr/>
        </p:nvPicPr>
        <p:blipFill>
          <a:blip r:embed="rId3"/>
          <a:stretch>
            <a:fillRect/>
          </a:stretch>
        </p:blipFill>
        <p:spPr>
          <a:xfrm>
            <a:off x="0" y="0"/>
            <a:ext cx="947263" cy="774651"/>
          </a:xfrm>
          <a:prstGeom prst="rect">
            <a:avLst/>
          </a:prstGeom>
        </p:spPr>
      </p:pic>
      <p:sp>
        <p:nvSpPr>
          <p:cNvPr id="3" name="Title 2">
            <a:extLst>
              <a:ext uri="{FF2B5EF4-FFF2-40B4-BE49-F238E27FC236}">
                <a16:creationId xmlns:a16="http://schemas.microsoft.com/office/drawing/2014/main" xmlns="" id="{4FDCD9A0-6CD4-BC9B-7AD5-0C60CBE8DCC7}"/>
              </a:ext>
            </a:extLst>
          </p:cNvPr>
          <p:cNvSpPr>
            <a:spLocks noGrp="1"/>
          </p:cNvSpPr>
          <p:nvPr>
            <p:ph type="title"/>
          </p:nvPr>
        </p:nvSpPr>
        <p:spPr>
          <a:xfrm>
            <a:off x="2162105" y="99325"/>
            <a:ext cx="4819787" cy="576000"/>
          </a:xfrm>
        </p:spPr>
        <p:txBody>
          <a:bodyPr/>
          <a:lstStyle/>
          <a:p>
            <a:r>
              <a:rPr lang="en-US" b="1">
                <a:latin typeface="+mj-lt"/>
              </a:rPr>
              <a:t>THIẾT KẾ GIAO DIỆN (KHÁCH HÀNG)</a:t>
            </a:r>
          </a:p>
        </p:txBody>
      </p:sp>
      <p:sp>
        <p:nvSpPr>
          <p:cNvPr id="7" name="TextBox 6">
            <a:extLst>
              <a:ext uri="{FF2B5EF4-FFF2-40B4-BE49-F238E27FC236}">
                <a16:creationId xmlns:a16="http://schemas.microsoft.com/office/drawing/2014/main" xmlns="" id="{DA157E4A-710F-59CC-B769-FCDB45298165}"/>
              </a:ext>
            </a:extLst>
          </p:cNvPr>
          <p:cNvSpPr txBox="1"/>
          <p:nvPr/>
        </p:nvSpPr>
        <p:spPr>
          <a:xfrm>
            <a:off x="3342807" y="4535151"/>
            <a:ext cx="2578308" cy="307777"/>
          </a:xfrm>
          <a:prstGeom prst="rect">
            <a:avLst/>
          </a:prstGeom>
          <a:noFill/>
        </p:spPr>
        <p:txBody>
          <a:bodyPr wrap="square" rtlCol="0">
            <a:spAutoFit/>
          </a:bodyPr>
          <a:lstStyle/>
          <a:p>
            <a:pPr algn="ctr"/>
            <a:r>
              <a:rPr lang="en-US"/>
              <a:t>Trang chủ</a:t>
            </a:r>
          </a:p>
        </p:txBody>
      </p:sp>
      <p:pic>
        <p:nvPicPr>
          <p:cNvPr id="2" name="Picture 1" descr="A screenshot of a computer&#10;&#10;Description automatically generated">
            <a:extLst>
              <a:ext uri="{FF2B5EF4-FFF2-40B4-BE49-F238E27FC236}">
                <a16:creationId xmlns:a16="http://schemas.microsoft.com/office/drawing/2014/main" xmlns="" id="{84D9AEAF-DAE1-D17A-9AC7-E88774358919}"/>
              </a:ext>
            </a:extLst>
          </p:cNvPr>
          <p:cNvPicPr>
            <a:picLocks noChangeAspect="1"/>
          </p:cNvPicPr>
          <p:nvPr/>
        </p:nvPicPr>
        <p:blipFill>
          <a:blip r:embed="rId4"/>
          <a:stretch>
            <a:fillRect/>
          </a:stretch>
        </p:blipFill>
        <p:spPr>
          <a:xfrm>
            <a:off x="1600198" y="1096764"/>
            <a:ext cx="5943600" cy="3354705"/>
          </a:xfrm>
          <a:prstGeom prst="rect">
            <a:avLst/>
          </a:prstGeom>
        </p:spPr>
      </p:pic>
      <p:sp>
        <p:nvSpPr>
          <p:cNvPr id="8" name="TextBox 7">
            <a:extLst>
              <a:ext uri="{FF2B5EF4-FFF2-40B4-BE49-F238E27FC236}">
                <a16:creationId xmlns:a16="http://schemas.microsoft.com/office/drawing/2014/main" xmlns="" id="{259B204C-0DA6-2BB7-1F0B-4903D4D380EC}"/>
              </a:ext>
            </a:extLst>
          </p:cNvPr>
          <p:cNvSpPr txBox="1"/>
          <p:nvPr/>
        </p:nvSpPr>
        <p:spPr>
          <a:xfrm>
            <a:off x="8513498" y="4762469"/>
            <a:ext cx="652072" cy="307777"/>
          </a:xfrm>
          <a:prstGeom prst="rect">
            <a:avLst/>
          </a:prstGeom>
          <a:noFill/>
        </p:spPr>
        <p:txBody>
          <a:bodyPr wrap="square" rtlCol="0">
            <a:spAutoFit/>
          </a:bodyPr>
          <a:lstStyle/>
          <a:p>
            <a:r>
              <a:rPr lang="en-US"/>
              <a:t>19</a:t>
            </a:r>
          </a:p>
        </p:txBody>
      </p:sp>
    </p:spTree>
    <p:extLst>
      <p:ext uri="{BB962C8B-B14F-4D97-AF65-F5344CB8AC3E}">
        <p14:creationId xmlns:p14="http://schemas.microsoft.com/office/powerpoint/2010/main" val="219146330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36"/>
          <p:cNvSpPr txBox="1">
            <a:spLocks noGrp="1"/>
          </p:cNvSpPr>
          <p:nvPr>
            <p:ph type="title"/>
          </p:nvPr>
        </p:nvSpPr>
        <p:spPr>
          <a:xfrm>
            <a:off x="2528250" y="668337"/>
            <a:ext cx="40875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b="1"/>
              <a:t>NHÓM 07</a:t>
            </a:r>
            <a:endParaRPr sz="4000" b="1"/>
          </a:p>
        </p:txBody>
      </p:sp>
      <p:graphicFrame>
        <p:nvGraphicFramePr>
          <p:cNvPr id="4" name="Table 3">
            <a:extLst>
              <a:ext uri="{FF2B5EF4-FFF2-40B4-BE49-F238E27FC236}">
                <a16:creationId xmlns:a16="http://schemas.microsoft.com/office/drawing/2014/main" xmlns="" id="{1F0C02D8-9E7D-CFEF-9109-F3ED9FC14C1B}"/>
              </a:ext>
            </a:extLst>
          </p:cNvPr>
          <p:cNvGraphicFramePr>
            <a:graphicFrameLocks noGrp="1"/>
          </p:cNvGraphicFramePr>
          <p:nvPr>
            <p:extLst>
              <p:ext uri="{D42A27DB-BD31-4B8C-83A1-F6EECF244321}">
                <p14:modId xmlns:p14="http://schemas.microsoft.com/office/powerpoint/2010/main" val="519882515"/>
              </p:ext>
            </p:extLst>
          </p:nvPr>
        </p:nvGraphicFramePr>
        <p:xfrm>
          <a:off x="2222977" y="1876985"/>
          <a:ext cx="4849300" cy="1021347"/>
        </p:xfrm>
        <a:graphic>
          <a:graphicData uri="http://schemas.openxmlformats.org/drawingml/2006/table">
            <a:tbl>
              <a:tblPr firstRow="1" bandRow="1">
                <a:tableStyleId>{D5C00E89-C39A-4C6C-A66B-DBE836636E60}</a:tableStyleId>
              </a:tblPr>
              <a:tblGrid>
                <a:gridCol w="2280271">
                  <a:extLst>
                    <a:ext uri="{9D8B030D-6E8A-4147-A177-3AD203B41FA5}">
                      <a16:colId xmlns:a16="http://schemas.microsoft.com/office/drawing/2014/main" xmlns="" val="1878008597"/>
                    </a:ext>
                  </a:extLst>
                </a:gridCol>
                <a:gridCol w="2569029">
                  <a:extLst>
                    <a:ext uri="{9D8B030D-6E8A-4147-A177-3AD203B41FA5}">
                      <a16:colId xmlns:a16="http://schemas.microsoft.com/office/drawing/2014/main" xmlns="" val="3774469461"/>
                    </a:ext>
                  </a:extLst>
                </a:gridCol>
              </a:tblGrid>
              <a:tr h="340449">
                <a:tc>
                  <a:txBody>
                    <a:bodyPr/>
                    <a:lstStyle/>
                    <a:p>
                      <a:pPr algn="ctr"/>
                      <a:r>
                        <a:rPr lang="en-US" b="1">
                          <a:latin typeface="+mj-lt"/>
                        </a:rPr>
                        <a:t>Đỗ Ngọc Chí Công</a:t>
                      </a:r>
                    </a:p>
                  </a:txBody>
                  <a:tcPr/>
                </a:tc>
                <a:tc>
                  <a:txBody>
                    <a:bodyPr/>
                    <a:lstStyle/>
                    <a:p>
                      <a:pPr algn="ctr"/>
                      <a:r>
                        <a:rPr lang="en-US" b="1">
                          <a:latin typeface="+mj-lt"/>
                        </a:rPr>
                        <a:t>21133013</a:t>
                      </a:r>
                    </a:p>
                  </a:txBody>
                  <a:tcPr/>
                </a:tc>
                <a:extLst>
                  <a:ext uri="{0D108BD9-81ED-4DB2-BD59-A6C34878D82A}">
                    <a16:rowId xmlns:a16="http://schemas.microsoft.com/office/drawing/2014/main" xmlns="" val="3956764650"/>
                  </a:ext>
                </a:extLst>
              </a:tr>
              <a:tr h="340449">
                <a:tc>
                  <a:txBody>
                    <a:bodyPr/>
                    <a:lstStyle/>
                    <a:p>
                      <a:pPr algn="ctr"/>
                      <a:r>
                        <a:rPr lang="en-US" b="1">
                          <a:latin typeface="+mj-lt"/>
                        </a:rPr>
                        <a:t>Nguyễn Trọng Dũng</a:t>
                      </a:r>
                    </a:p>
                  </a:txBody>
                  <a:tcPr/>
                </a:tc>
                <a:tc>
                  <a:txBody>
                    <a:bodyPr/>
                    <a:lstStyle/>
                    <a:p>
                      <a:pPr algn="ctr"/>
                      <a:r>
                        <a:rPr lang="en-US" b="1">
                          <a:latin typeface="+mj-lt"/>
                        </a:rPr>
                        <a:t>21133021</a:t>
                      </a:r>
                    </a:p>
                  </a:txBody>
                  <a:tcPr/>
                </a:tc>
                <a:extLst>
                  <a:ext uri="{0D108BD9-81ED-4DB2-BD59-A6C34878D82A}">
                    <a16:rowId xmlns:a16="http://schemas.microsoft.com/office/drawing/2014/main" xmlns="" val="638295312"/>
                  </a:ext>
                </a:extLst>
              </a:tr>
              <a:tr h="340449">
                <a:tc>
                  <a:txBody>
                    <a:bodyPr/>
                    <a:lstStyle/>
                    <a:p>
                      <a:pPr algn="ctr"/>
                      <a:r>
                        <a:rPr lang="en-US" b="1">
                          <a:latin typeface="+mj-lt"/>
                        </a:rPr>
                        <a:t>Huỳnh Gia Hân</a:t>
                      </a:r>
                    </a:p>
                  </a:txBody>
                  <a:tcPr/>
                </a:tc>
                <a:tc>
                  <a:txBody>
                    <a:bodyPr/>
                    <a:lstStyle/>
                    <a:p>
                      <a:pPr algn="ctr"/>
                      <a:r>
                        <a:rPr lang="en-US" b="1">
                          <a:latin typeface="+mj-lt"/>
                        </a:rPr>
                        <a:t>21133031</a:t>
                      </a:r>
                    </a:p>
                  </a:txBody>
                  <a:tcPr/>
                </a:tc>
                <a:extLst>
                  <a:ext uri="{0D108BD9-81ED-4DB2-BD59-A6C34878D82A}">
                    <a16:rowId xmlns:a16="http://schemas.microsoft.com/office/drawing/2014/main" xmlns="" val="1802316649"/>
                  </a:ext>
                </a:extLst>
              </a:tr>
            </a:tbl>
          </a:graphicData>
        </a:graphic>
      </p:graphicFrame>
      <p:pic>
        <p:nvPicPr>
          <p:cNvPr id="5" name="Picture 4">
            <a:extLst>
              <a:ext uri="{FF2B5EF4-FFF2-40B4-BE49-F238E27FC236}">
                <a16:creationId xmlns:a16="http://schemas.microsoft.com/office/drawing/2014/main" xmlns="" id="{8D97C753-7FDB-C3F9-38E9-A9914BD20BD3}"/>
              </a:ext>
            </a:extLst>
          </p:cNvPr>
          <p:cNvPicPr>
            <a:picLocks noChangeAspect="1"/>
          </p:cNvPicPr>
          <p:nvPr/>
        </p:nvPicPr>
        <p:blipFill>
          <a:blip r:embed="rId3"/>
          <a:stretch>
            <a:fillRect/>
          </a:stretch>
        </p:blipFill>
        <p:spPr>
          <a:xfrm>
            <a:off x="0" y="0"/>
            <a:ext cx="947263" cy="774651"/>
          </a:xfrm>
          <a:prstGeom prst="rect">
            <a:avLst/>
          </a:prstGeom>
        </p:spPr>
      </p:pic>
      <p:grpSp>
        <p:nvGrpSpPr>
          <p:cNvPr id="6" name="Google Shape;4506;p64">
            <a:extLst>
              <a:ext uri="{FF2B5EF4-FFF2-40B4-BE49-F238E27FC236}">
                <a16:creationId xmlns:a16="http://schemas.microsoft.com/office/drawing/2014/main" xmlns="" id="{97075585-FA19-2BBD-3D02-68F342474689}"/>
              </a:ext>
            </a:extLst>
          </p:cNvPr>
          <p:cNvGrpSpPr/>
          <p:nvPr/>
        </p:nvGrpSpPr>
        <p:grpSpPr>
          <a:xfrm>
            <a:off x="7192508" y="3562492"/>
            <a:ext cx="1951492" cy="1581008"/>
            <a:chOff x="556125" y="238075"/>
            <a:chExt cx="6466175" cy="5235125"/>
          </a:xfrm>
        </p:grpSpPr>
        <p:sp>
          <p:nvSpPr>
            <p:cNvPr id="7" name="Google Shape;4507;p64">
              <a:extLst>
                <a:ext uri="{FF2B5EF4-FFF2-40B4-BE49-F238E27FC236}">
                  <a16:creationId xmlns:a16="http://schemas.microsoft.com/office/drawing/2014/main" xmlns="" id="{6DE69CEF-0998-912F-E62E-BD0B8995373C}"/>
                </a:ext>
              </a:extLst>
            </p:cNvPr>
            <p:cNvSpPr/>
            <p:nvPr/>
          </p:nvSpPr>
          <p:spPr>
            <a:xfrm>
              <a:off x="966475" y="238075"/>
              <a:ext cx="5595525" cy="3934875"/>
            </a:xfrm>
            <a:custGeom>
              <a:avLst/>
              <a:gdLst/>
              <a:ahLst/>
              <a:cxnLst/>
              <a:rect l="l" t="t" r="r" b="b"/>
              <a:pathLst>
                <a:path w="223821" h="157395" extrusionOk="0">
                  <a:moveTo>
                    <a:pt x="129272" y="1"/>
                  </a:moveTo>
                  <a:cubicBezTo>
                    <a:pt x="113376" y="1"/>
                    <a:pt x="101060" y="6804"/>
                    <a:pt x="89618" y="15862"/>
                  </a:cubicBezTo>
                  <a:cubicBezTo>
                    <a:pt x="79562" y="23811"/>
                    <a:pt x="68655" y="31205"/>
                    <a:pt x="55605" y="34570"/>
                  </a:cubicBezTo>
                  <a:cubicBezTo>
                    <a:pt x="42665" y="37897"/>
                    <a:pt x="29688" y="39930"/>
                    <a:pt x="21037" y="50208"/>
                  </a:cubicBezTo>
                  <a:cubicBezTo>
                    <a:pt x="1" y="75237"/>
                    <a:pt x="2071" y="110951"/>
                    <a:pt x="32498" y="130287"/>
                  </a:cubicBezTo>
                  <a:cubicBezTo>
                    <a:pt x="61552" y="148815"/>
                    <a:pt x="113119" y="157395"/>
                    <a:pt x="136916" y="157395"/>
                  </a:cubicBezTo>
                  <a:cubicBezTo>
                    <a:pt x="139948" y="157395"/>
                    <a:pt x="142530" y="157255"/>
                    <a:pt x="144556" y="156980"/>
                  </a:cubicBezTo>
                  <a:cubicBezTo>
                    <a:pt x="144556" y="156980"/>
                    <a:pt x="146598" y="157363"/>
                    <a:pt x="150067" y="157363"/>
                  </a:cubicBezTo>
                  <a:cubicBezTo>
                    <a:pt x="158698" y="157363"/>
                    <a:pt x="176162" y="154992"/>
                    <a:pt x="192987" y="138457"/>
                  </a:cubicBezTo>
                  <a:cubicBezTo>
                    <a:pt x="216612" y="115277"/>
                    <a:pt x="223821" y="72871"/>
                    <a:pt x="208589" y="44552"/>
                  </a:cubicBezTo>
                  <a:cubicBezTo>
                    <a:pt x="193357" y="16232"/>
                    <a:pt x="162635" y="298"/>
                    <a:pt x="129657" y="2"/>
                  </a:cubicBezTo>
                  <a:cubicBezTo>
                    <a:pt x="129528" y="1"/>
                    <a:pt x="129400" y="1"/>
                    <a:pt x="1292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508;p64">
              <a:extLst>
                <a:ext uri="{FF2B5EF4-FFF2-40B4-BE49-F238E27FC236}">
                  <a16:creationId xmlns:a16="http://schemas.microsoft.com/office/drawing/2014/main" xmlns="" id="{FD1F899A-79BA-4C51-0FCC-2AF5697DD8BB}"/>
                </a:ext>
              </a:extLst>
            </p:cNvPr>
            <p:cNvSpPr/>
            <p:nvPr/>
          </p:nvSpPr>
          <p:spPr>
            <a:xfrm>
              <a:off x="1144875" y="238125"/>
              <a:ext cx="5235975" cy="3934625"/>
            </a:xfrm>
            <a:custGeom>
              <a:avLst/>
              <a:gdLst/>
              <a:ahLst/>
              <a:cxnLst/>
              <a:rect l="l" t="t" r="r" b="b"/>
              <a:pathLst>
                <a:path w="209439" h="157385" extrusionOk="0">
                  <a:moveTo>
                    <a:pt x="122040" y="0"/>
                  </a:moveTo>
                  <a:cubicBezTo>
                    <a:pt x="106180" y="0"/>
                    <a:pt x="93906" y="6840"/>
                    <a:pt x="82482" y="15860"/>
                  </a:cubicBezTo>
                  <a:cubicBezTo>
                    <a:pt x="72426" y="23809"/>
                    <a:pt x="61519" y="31203"/>
                    <a:pt x="48469" y="34568"/>
                  </a:cubicBezTo>
                  <a:cubicBezTo>
                    <a:pt x="35529" y="37895"/>
                    <a:pt x="22552" y="39928"/>
                    <a:pt x="13901" y="50206"/>
                  </a:cubicBezTo>
                  <a:cubicBezTo>
                    <a:pt x="4770" y="61076"/>
                    <a:pt x="0" y="73941"/>
                    <a:pt x="0" y="86622"/>
                  </a:cubicBezTo>
                  <a:cubicBezTo>
                    <a:pt x="0" y="103148"/>
                    <a:pt x="8134" y="119341"/>
                    <a:pt x="25362" y="130285"/>
                  </a:cubicBezTo>
                  <a:cubicBezTo>
                    <a:pt x="54421" y="148807"/>
                    <a:pt x="105921" y="157384"/>
                    <a:pt x="129730" y="157384"/>
                  </a:cubicBezTo>
                  <a:cubicBezTo>
                    <a:pt x="132799" y="157384"/>
                    <a:pt x="135387" y="157236"/>
                    <a:pt x="137420" y="156978"/>
                  </a:cubicBezTo>
                  <a:cubicBezTo>
                    <a:pt x="137420" y="156978"/>
                    <a:pt x="139453" y="157347"/>
                    <a:pt x="142929" y="157347"/>
                  </a:cubicBezTo>
                  <a:cubicBezTo>
                    <a:pt x="151580" y="157347"/>
                    <a:pt x="169030" y="154981"/>
                    <a:pt x="185851" y="138455"/>
                  </a:cubicBezTo>
                  <a:cubicBezTo>
                    <a:pt x="201046" y="123556"/>
                    <a:pt x="209439" y="100671"/>
                    <a:pt x="209439" y="78674"/>
                  </a:cubicBezTo>
                  <a:cubicBezTo>
                    <a:pt x="209439" y="66510"/>
                    <a:pt x="206888" y="54643"/>
                    <a:pt x="201453" y="44550"/>
                  </a:cubicBezTo>
                  <a:cubicBezTo>
                    <a:pt x="186221" y="16230"/>
                    <a:pt x="155499" y="296"/>
                    <a:pt x="1225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09;p64">
              <a:extLst>
                <a:ext uri="{FF2B5EF4-FFF2-40B4-BE49-F238E27FC236}">
                  <a16:creationId xmlns:a16="http://schemas.microsoft.com/office/drawing/2014/main" xmlns="" id="{9780A707-32C4-7DC1-7752-DBE9854E0355}"/>
                </a:ext>
              </a:extLst>
            </p:cNvPr>
            <p:cNvSpPr/>
            <p:nvPr/>
          </p:nvSpPr>
          <p:spPr>
            <a:xfrm>
              <a:off x="2809475" y="4833575"/>
              <a:ext cx="2029700" cy="639625"/>
            </a:xfrm>
            <a:custGeom>
              <a:avLst/>
              <a:gdLst/>
              <a:ahLst/>
              <a:cxnLst/>
              <a:rect l="l" t="t" r="r" b="b"/>
              <a:pathLst>
                <a:path w="81188" h="25585" extrusionOk="0">
                  <a:moveTo>
                    <a:pt x="40594" y="0"/>
                  </a:moveTo>
                  <a:cubicBezTo>
                    <a:pt x="18190" y="0"/>
                    <a:pt x="0" y="5731"/>
                    <a:pt x="0" y="12792"/>
                  </a:cubicBezTo>
                  <a:cubicBezTo>
                    <a:pt x="0" y="19854"/>
                    <a:pt x="18190" y="25584"/>
                    <a:pt x="40594" y="25584"/>
                  </a:cubicBezTo>
                  <a:cubicBezTo>
                    <a:pt x="63035" y="25584"/>
                    <a:pt x="81188" y="19854"/>
                    <a:pt x="81188" y="12792"/>
                  </a:cubicBezTo>
                  <a:cubicBezTo>
                    <a:pt x="81188" y="5731"/>
                    <a:pt x="63035" y="0"/>
                    <a:pt x="405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510;p64">
              <a:extLst>
                <a:ext uri="{FF2B5EF4-FFF2-40B4-BE49-F238E27FC236}">
                  <a16:creationId xmlns:a16="http://schemas.microsoft.com/office/drawing/2014/main" xmlns="" id="{35E59600-8B9D-B381-A8E2-9F3E194ED9D4}"/>
                </a:ext>
              </a:extLst>
            </p:cNvPr>
            <p:cNvSpPr/>
            <p:nvPr/>
          </p:nvSpPr>
          <p:spPr>
            <a:xfrm>
              <a:off x="2809475" y="4833575"/>
              <a:ext cx="2029700" cy="639625"/>
            </a:xfrm>
            <a:custGeom>
              <a:avLst/>
              <a:gdLst/>
              <a:ahLst/>
              <a:cxnLst/>
              <a:rect l="l" t="t" r="r" b="b"/>
              <a:pathLst>
                <a:path w="81188" h="25585" extrusionOk="0">
                  <a:moveTo>
                    <a:pt x="40594" y="0"/>
                  </a:moveTo>
                  <a:cubicBezTo>
                    <a:pt x="18190" y="0"/>
                    <a:pt x="0" y="5731"/>
                    <a:pt x="0" y="12792"/>
                  </a:cubicBezTo>
                  <a:cubicBezTo>
                    <a:pt x="0" y="19854"/>
                    <a:pt x="18190" y="25584"/>
                    <a:pt x="40594" y="25584"/>
                  </a:cubicBezTo>
                  <a:cubicBezTo>
                    <a:pt x="63035" y="25584"/>
                    <a:pt x="81188" y="19854"/>
                    <a:pt x="81188" y="12792"/>
                  </a:cubicBezTo>
                  <a:cubicBezTo>
                    <a:pt x="81188" y="5731"/>
                    <a:pt x="63035" y="0"/>
                    <a:pt x="405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511;p64">
              <a:extLst>
                <a:ext uri="{FF2B5EF4-FFF2-40B4-BE49-F238E27FC236}">
                  <a16:creationId xmlns:a16="http://schemas.microsoft.com/office/drawing/2014/main" xmlns="" id="{806A7024-EDF7-92E0-DF90-9202BB048946}"/>
                </a:ext>
              </a:extLst>
            </p:cNvPr>
            <p:cNvSpPr/>
            <p:nvPr/>
          </p:nvSpPr>
          <p:spPr>
            <a:xfrm>
              <a:off x="2061750" y="1360175"/>
              <a:ext cx="3403150" cy="1928050"/>
            </a:xfrm>
            <a:custGeom>
              <a:avLst/>
              <a:gdLst/>
              <a:ahLst/>
              <a:cxnLst/>
              <a:rect l="l" t="t" r="r" b="b"/>
              <a:pathLst>
                <a:path w="136126" h="77122" extrusionOk="0">
                  <a:moveTo>
                    <a:pt x="68063" y="0"/>
                  </a:moveTo>
                  <a:cubicBezTo>
                    <a:pt x="30464" y="0"/>
                    <a:pt x="0" y="30501"/>
                    <a:pt x="0" y="68101"/>
                  </a:cubicBezTo>
                  <a:cubicBezTo>
                    <a:pt x="0" y="71132"/>
                    <a:pt x="185" y="74164"/>
                    <a:pt x="592" y="77121"/>
                  </a:cubicBezTo>
                  <a:lnTo>
                    <a:pt x="135534" y="77121"/>
                  </a:lnTo>
                  <a:cubicBezTo>
                    <a:pt x="135904" y="74164"/>
                    <a:pt x="136126" y="71132"/>
                    <a:pt x="136126" y="68101"/>
                  </a:cubicBezTo>
                  <a:cubicBezTo>
                    <a:pt x="136126" y="30501"/>
                    <a:pt x="105662" y="0"/>
                    <a:pt x="68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512;p64">
              <a:extLst>
                <a:ext uri="{FF2B5EF4-FFF2-40B4-BE49-F238E27FC236}">
                  <a16:creationId xmlns:a16="http://schemas.microsoft.com/office/drawing/2014/main" xmlns="" id="{AC51A235-87C5-D5D9-300D-89520326346B}"/>
                </a:ext>
              </a:extLst>
            </p:cNvPr>
            <p:cNvSpPr/>
            <p:nvPr/>
          </p:nvSpPr>
          <p:spPr>
            <a:xfrm>
              <a:off x="2053425" y="1352775"/>
              <a:ext cx="3418875" cy="1942850"/>
            </a:xfrm>
            <a:custGeom>
              <a:avLst/>
              <a:gdLst/>
              <a:ahLst/>
              <a:cxnLst/>
              <a:rect l="l" t="t" r="r" b="b"/>
              <a:pathLst>
                <a:path w="136755" h="77714" extrusionOk="0">
                  <a:moveTo>
                    <a:pt x="68396" y="629"/>
                  </a:moveTo>
                  <a:cubicBezTo>
                    <a:pt x="87103" y="629"/>
                    <a:pt x="104036" y="8208"/>
                    <a:pt x="116310" y="20482"/>
                  </a:cubicBezTo>
                  <a:cubicBezTo>
                    <a:pt x="128584" y="32720"/>
                    <a:pt x="136163" y="49652"/>
                    <a:pt x="136163" y="68397"/>
                  </a:cubicBezTo>
                  <a:cubicBezTo>
                    <a:pt x="136163" y="71327"/>
                    <a:pt x="135956" y="74223"/>
                    <a:pt x="135608" y="77085"/>
                  </a:cubicBezTo>
                  <a:lnTo>
                    <a:pt x="1184" y="77085"/>
                  </a:lnTo>
                  <a:cubicBezTo>
                    <a:pt x="836" y="74223"/>
                    <a:pt x="629" y="71327"/>
                    <a:pt x="629" y="68397"/>
                  </a:cubicBezTo>
                  <a:cubicBezTo>
                    <a:pt x="629" y="49652"/>
                    <a:pt x="8208" y="32720"/>
                    <a:pt x="20482" y="20482"/>
                  </a:cubicBezTo>
                  <a:cubicBezTo>
                    <a:pt x="32756" y="8208"/>
                    <a:pt x="49689" y="629"/>
                    <a:pt x="68396" y="629"/>
                  </a:cubicBezTo>
                  <a:close/>
                  <a:moveTo>
                    <a:pt x="68396" y="1"/>
                  </a:moveTo>
                  <a:cubicBezTo>
                    <a:pt x="30612" y="1"/>
                    <a:pt x="0" y="30612"/>
                    <a:pt x="0" y="68397"/>
                  </a:cubicBezTo>
                  <a:cubicBezTo>
                    <a:pt x="0" y="71465"/>
                    <a:pt x="222" y="74497"/>
                    <a:pt x="629" y="77454"/>
                  </a:cubicBezTo>
                  <a:cubicBezTo>
                    <a:pt x="629" y="77602"/>
                    <a:pt x="777" y="77713"/>
                    <a:pt x="925" y="77713"/>
                  </a:cubicBezTo>
                  <a:lnTo>
                    <a:pt x="135867" y="77713"/>
                  </a:lnTo>
                  <a:cubicBezTo>
                    <a:pt x="136015" y="77713"/>
                    <a:pt x="136163" y="77602"/>
                    <a:pt x="136163" y="77454"/>
                  </a:cubicBezTo>
                  <a:cubicBezTo>
                    <a:pt x="136570" y="74497"/>
                    <a:pt x="136755" y="71465"/>
                    <a:pt x="136755" y="68397"/>
                  </a:cubicBezTo>
                  <a:cubicBezTo>
                    <a:pt x="136755" y="30612"/>
                    <a:pt x="106143" y="1"/>
                    <a:pt x="683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513;p64">
              <a:extLst>
                <a:ext uri="{FF2B5EF4-FFF2-40B4-BE49-F238E27FC236}">
                  <a16:creationId xmlns:a16="http://schemas.microsoft.com/office/drawing/2014/main" xmlns="" id="{8B5883D3-0BBE-A830-F2C5-0573065211EA}"/>
                </a:ext>
              </a:extLst>
            </p:cNvPr>
            <p:cNvSpPr/>
            <p:nvPr/>
          </p:nvSpPr>
          <p:spPr>
            <a:xfrm>
              <a:off x="2028475" y="3650500"/>
              <a:ext cx="3505750" cy="644250"/>
            </a:xfrm>
            <a:custGeom>
              <a:avLst/>
              <a:gdLst/>
              <a:ahLst/>
              <a:cxnLst/>
              <a:rect l="l" t="t" r="r" b="b"/>
              <a:pathLst>
                <a:path w="140230" h="25770" extrusionOk="0">
                  <a:moveTo>
                    <a:pt x="0" y="1"/>
                  </a:moveTo>
                  <a:lnTo>
                    <a:pt x="0" y="25769"/>
                  </a:lnTo>
                  <a:lnTo>
                    <a:pt x="140230" y="25769"/>
                  </a:lnTo>
                  <a:lnTo>
                    <a:pt x="1402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514;p64">
              <a:extLst>
                <a:ext uri="{FF2B5EF4-FFF2-40B4-BE49-F238E27FC236}">
                  <a16:creationId xmlns:a16="http://schemas.microsoft.com/office/drawing/2014/main" xmlns="" id="{5959A51F-9FB1-CF59-DA66-177F9857A6C3}"/>
                </a:ext>
              </a:extLst>
            </p:cNvPr>
            <p:cNvSpPr/>
            <p:nvPr/>
          </p:nvSpPr>
          <p:spPr>
            <a:xfrm>
              <a:off x="2021075" y="3643125"/>
              <a:ext cx="3521475" cy="659025"/>
            </a:xfrm>
            <a:custGeom>
              <a:avLst/>
              <a:gdLst/>
              <a:ahLst/>
              <a:cxnLst/>
              <a:rect l="l" t="t" r="r" b="b"/>
              <a:pathLst>
                <a:path w="140859" h="26361" extrusionOk="0">
                  <a:moveTo>
                    <a:pt x="140230" y="629"/>
                  </a:moveTo>
                  <a:lnTo>
                    <a:pt x="140230" y="25732"/>
                  </a:lnTo>
                  <a:lnTo>
                    <a:pt x="592" y="25732"/>
                  </a:lnTo>
                  <a:lnTo>
                    <a:pt x="592" y="629"/>
                  </a:lnTo>
                  <a:close/>
                  <a:moveTo>
                    <a:pt x="296" y="0"/>
                  </a:moveTo>
                  <a:cubicBezTo>
                    <a:pt x="222" y="0"/>
                    <a:pt x="148" y="37"/>
                    <a:pt x="74" y="74"/>
                  </a:cubicBezTo>
                  <a:cubicBezTo>
                    <a:pt x="37" y="148"/>
                    <a:pt x="0" y="222"/>
                    <a:pt x="0" y="296"/>
                  </a:cubicBezTo>
                  <a:lnTo>
                    <a:pt x="0" y="26064"/>
                  </a:lnTo>
                  <a:cubicBezTo>
                    <a:pt x="0" y="26138"/>
                    <a:pt x="37" y="26212"/>
                    <a:pt x="74" y="26286"/>
                  </a:cubicBezTo>
                  <a:cubicBezTo>
                    <a:pt x="148" y="26323"/>
                    <a:pt x="222" y="26360"/>
                    <a:pt x="296" y="26360"/>
                  </a:cubicBezTo>
                  <a:lnTo>
                    <a:pt x="140526" y="26360"/>
                  </a:lnTo>
                  <a:cubicBezTo>
                    <a:pt x="140637" y="26360"/>
                    <a:pt x="140711" y="26323"/>
                    <a:pt x="140747" y="26286"/>
                  </a:cubicBezTo>
                  <a:cubicBezTo>
                    <a:pt x="140821" y="26212"/>
                    <a:pt x="140858" y="26138"/>
                    <a:pt x="140858" y="26064"/>
                  </a:cubicBezTo>
                  <a:lnTo>
                    <a:pt x="140858" y="296"/>
                  </a:lnTo>
                  <a:cubicBezTo>
                    <a:pt x="140858" y="222"/>
                    <a:pt x="140821" y="148"/>
                    <a:pt x="140747" y="74"/>
                  </a:cubicBezTo>
                  <a:cubicBezTo>
                    <a:pt x="140711" y="37"/>
                    <a:pt x="140637" y="0"/>
                    <a:pt x="140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515;p64">
              <a:extLst>
                <a:ext uri="{FF2B5EF4-FFF2-40B4-BE49-F238E27FC236}">
                  <a16:creationId xmlns:a16="http://schemas.microsoft.com/office/drawing/2014/main" xmlns="" id="{F7B86E35-2E45-E1D2-1AFD-7EC326A88D19}"/>
                </a:ext>
              </a:extLst>
            </p:cNvPr>
            <p:cNvSpPr/>
            <p:nvPr/>
          </p:nvSpPr>
          <p:spPr>
            <a:xfrm>
              <a:off x="3464775" y="920225"/>
              <a:ext cx="596175" cy="1592525"/>
            </a:xfrm>
            <a:custGeom>
              <a:avLst/>
              <a:gdLst/>
              <a:ahLst/>
              <a:cxnLst/>
              <a:rect l="l" t="t" r="r" b="b"/>
              <a:pathLst>
                <a:path w="23847" h="63701" extrusionOk="0">
                  <a:moveTo>
                    <a:pt x="0" y="0"/>
                  </a:moveTo>
                  <a:lnTo>
                    <a:pt x="0" y="63701"/>
                  </a:lnTo>
                  <a:lnTo>
                    <a:pt x="23847" y="63701"/>
                  </a:lnTo>
                  <a:lnTo>
                    <a:pt x="238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516;p64">
              <a:extLst>
                <a:ext uri="{FF2B5EF4-FFF2-40B4-BE49-F238E27FC236}">
                  <a16:creationId xmlns:a16="http://schemas.microsoft.com/office/drawing/2014/main" xmlns="" id="{03163A37-B598-7085-7895-40DF93ECF268}"/>
                </a:ext>
              </a:extLst>
            </p:cNvPr>
            <p:cNvSpPr/>
            <p:nvPr/>
          </p:nvSpPr>
          <p:spPr>
            <a:xfrm>
              <a:off x="3457375" y="912825"/>
              <a:ext cx="611900" cy="1607325"/>
            </a:xfrm>
            <a:custGeom>
              <a:avLst/>
              <a:gdLst/>
              <a:ahLst/>
              <a:cxnLst/>
              <a:rect l="l" t="t" r="r" b="b"/>
              <a:pathLst>
                <a:path w="24476" h="64293" extrusionOk="0">
                  <a:moveTo>
                    <a:pt x="23847" y="592"/>
                  </a:moveTo>
                  <a:lnTo>
                    <a:pt x="23847" y="63664"/>
                  </a:lnTo>
                  <a:lnTo>
                    <a:pt x="629" y="63664"/>
                  </a:lnTo>
                  <a:lnTo>
                    <a:pt x="629" y="592"/>
                  </a:lnTo>
                  <a:close/>
                  <a:moveTo>
                    <a:pt x="296" y="1"/>
                  </a:moveTo>
                  <a:cubicBezTo>
                    <a:pt x="223" y="1"/>
                    <a:pt x="149" y="38"/>
                    <a:pt x="75" y="75"/>
                  </a:cubicBezTo>
                  <a:cubicBezTo>
                    <a:pt x="38" y="149"/>
                    <a:pt x="1" y="222"/>
                    <a:pt x="1" y="296"/>
                  </a:cubicBezTo>
                  <a:lnTo>
                    <a:pt x="1" y="63997"/>
                  </a:lnTo>
                  <a:cubicBezTo>
                    <a:pt x="1" y="64071"/>
                    <a:pt x="38" y="64145"/>
                    <a:pt x="75" y="64219"/>
                  </a:cubicBezTo>
                  <a:cubicBezTo>
                    <a:pt x="149" y="64256"/>
                    <a:pt x="223" y="64293"/>
                    <a:pt x="296" y="64293"/>
                  </a:cubicBezTo>
                  <a:lnTo>
                    <a:pt x="24143" y="64293"/>
                  </a:lnTo>
                  <a:cubicBezTo>
                    <a:pt x="24253" y="64293"/>
                    <a:pt x="24327" y="64256"/>
                    <a:pt x="24364" y="64219"/>
                  </a:cubicBezTo>
                  <a:cubicBezTo>
                    <a:pt x="24438" y="64145"/>
                    <a:pt x="24475" y="64071"/>
                    <a:pt x="24475" y="63997"/>
                  </a:cubicBezTo>
                  <a:lnTo>
                    <a:pt x="24475" y="296"/>
                  </a:lnTo>
                  <a:cubicBezTo>
                    <a:pt x="24475" y="222"/>
                    <a:pt x="24438" y="149"/>
                    <a:pt x="24364" y="75"/>
                  </a:cubicBezTo>
                  <a:cubicBezTo>
                    <a:pt x="24327" y="38"/>
                    <a:pt x="24253" y="1"/>
                    <a:pt x="24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517;p64">
              <a:extLst>
                <a:ext uri="{FF2B5EF4-FFF2-40B4-BE49-F238E27FC236}">
                  <a16:creationId xmlns:a16="http://schemas.microsoft.com/office/drawing/2014/main" xmlns="" id="{61898C44-F896-199C-F555-680CCF8EA74E}"/>
                </a:ext>
              </a:extLst>
            </p:cNvPr>
            <p:cNvSpPr/>
            <p:nvPr/>
          </p:nvSpPr>
          <p:spPr>
            <a:xfrm>
              <a:off x="3464775" y="920225"/>
              <a:ext cx="596175" cy="1349450"/>
            </a:xfrm>
            <a:custGeom>
              <a:avLst/>
              <a:gdLst/>
              <a:ahLst/>
              <a:cxnLst/>
              <a:rect l="l" t="t" r="r" b="b"/>
              <a:pathLst>
                <a:path w="23847" h="53978" extrusionOk="0">
                  <a:moveTo>
                    <a:pt x="0" y="0"/>
                  </a:moveTo>
                  <a:lnTo>
                    <a:pt x="0" y="53978"/>
                  </a:lnTo>
                  <a:lnTo>
                    <a:pt x="23847" y="53978"/>
                  </a:lnTo>
                  <a:lnTo>
                    <a:pt x="238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518;p64">
              <a:extLst>
                <a:ext uri="{FF2B5EF4-FFF2-40B4-BE49-F238E27FC236}">
                  <a16:creationId xmlns:a16="http://schemas.microsoft.com/office/drawing/2014/main" xmlns="" id="{FE140F5B-4296-0207-C149-A9869ECA51C5}"/>
                </a:ext>
              </a:extLst>
            </p:cNvPr>
            <p:cNvSpPr/>
            <p:nvPr/>
          </p:nvSpPr>
          <p:spPr>
            <a:xfrm>
              <a:off x="3457375" y="912825"/>
              <a:ext cx="611900" cy="1365175"/>
            </a:xfrm>
            <a:custGeom>
              <a:avLst/>
              <a:gdLst/>
              <a:ahLst/>
              <a:cxnLst/>
              <a:rect l="l" t="t" r="r" b="b"/>
              <a:pathLst>
                <a:path w="24476" h="54607" extrusionOk="0">
                  <a:moveTo>
                    <a:pt x="23847" y="592"/>
                  </a:moveTo>
                  <a:lnTo>
                    <a:pt x="23847" y="53978"/>
                  </a:lnTo>
                  <a:lnTo>
                    <a:pt x="629" y="53978"/>
                  </a:lnTo>
                  <a:lnTo>
                    <a:pt x="629" y="592"/>
                  </a:lnTo>
                  <a:close/>
                  <a:moveTo>
                    <a:pt x="296" y="1"/>
                  </a:moveTo>
                  <a:cubicBezTo>
                    <a:pt x="223" y="1"/>
                    <a:pt x="149" y="38"/>
                    <a:pt x="75" y="75"/>
                  </a:cubicBezTo>
                  <a:cubicBezTo>
                    <a:pt x="38" y="149"/>
                    <a:pt x="1" y="222"/>
                    <a:pt x="1" y="296"/>
                  </a:cubicBezTo>
                  <a:lnTo>
                    <a:pt x="1" y="54274"/>
                  </a:lnTo>
                  <a:cubicBezTo>
                    <a:pt x="1" y="54385"/>
                    <a:pt x="38" y="54458"/>
                    <a:pt x="75" y="54495"/>
                  </a:cubicBezTo>
                  <a:cubicBezTo>
                    <a:pt x="149" y="54569"/>
                    <a:pt x="223" y="54606"/>
                    <a:pt x="296" y="54606"/>
                  </a:cubicBezTo>
                  <a:lnTo>
                    <a:pt x="24143" y="54606"/>
                  </a:lnTo>
                  <a:cubicBezTo>
                    <a:pt x="24253" y="54606"/>
                    <a:pt x="24327" y="54569"/>
                    <a:pt x="24364" y="54495"/>
                  </a:cubicBezTo>
                  <a:cubicBezTo>
                    <a:pt x="24438" y="54458"/>
                    <a:pt x="24475" y="54385"/>
                    <a:pt x="24475" y="54274"/>
                  </a:cubicBezTo>
                  <a:lnTo>
                    <a:pt x="24475" y="296"/>
                  </a:lnTo>
                  <a:cubicBezTo>
                    <a:pt x="24475" y="222"/>
                    <a:pt x="24438" y="149"/>
                    <a:pt x="24364" y="75"/>
                  </a:cubicBezTo>
                  <a:cubicBezTo>
                    <a:pt x="24327" y="38"/>
                    <a:pt x="24253" y="1"/>
                    <a:pt x="24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519;p64">
              <a:extLst>
                <a:ext uri="{FF2B5EF4-FFF2-40B4-BE49-F238E27FC236}">
                  <a16:creationId xmlns:a16="http://schemas.microsoft.com/office/drawing/2014/main" xmlns="" id="{CB986804-6523-9558-4B1E-1CFB4C4B4D11}"/>
                </a:ext>
              </a:extLst>
            </p:cNvPr>
            <p:cNvSpPr/>
            <p:nvPr/>
          </p:nvSpPr>
          <p:spPr>
            <a:xfrm>
              <a:off x="2712425" y="920225"/>
              <a:ext cx="2101800" cy="1269975"/>
            </a:xfrm>
            <a:custGeom>
              <a:avLst/>
              <a:gdLst/>
              <a:ahLst/>
              <a:cxnLst/>
              <a:rect l="l" t="t" r="r" b="b"/>
              <a:pathLst>
                <a:path w="84072" h="50799" extrusionOk="0">
                  <a:moveTo>
                    <a:pt x="0" y="0"/>
                  </a:moveTo>
                  <a:lnTo>
                    <a:pt x="0" y="44365"/>
                  </a:lnTo>
                  <a:cubicBezTo>
                    <a:pt x="0" y="47914"/>
                    <a:pt x="2884" y="50798"/>
                    <a:pt x="6433" y="50798"/>
                  </a:cubicBezTo>
                  <a:lnTo>
                    <a:pt x="77639" y="50798"/>
                  </a:lnTo>
                  <a:cubicBezTo>
                    <a:pt x="81188" y="50798"/>
                    <a:pt x="84072" y="47914"/>
                    <a:pt x="84072" y="44365"/>
                  </a:cubicBezTo>
                  <a:lnTo>
                    <a:pt x="840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520;p64">
              <a:extLst>
                <a:ext uri="{FF2B5EF4-FFF2-40B4-BE49-F238E27FC236}">
                  <a16:creationId xmlns:a16="http://schemas.microsoft.com/office/drawing/2014/main" xmlns="" id="{1C75C677-1A99-7733-483E-5C6D0D2AB623}"/>
                </a:ext>
              </a:extLst>
            </p:cNvPr>
            <p:cNvSpPr/>
            <p:nvPr/>
          </p:nvSpPr>
          <p:spPr>
            <a:xfrm>
              <a:off x="2705025" y="912825"/>
              <a:ext cx="2116600" cy="1284750"/>
            </a:xfrm>
            <a:custGeom>
              <a:avLst/>
              <a:gdLst/>
              <a:ahLst/>
              <a:cxnLst/>
              <a:rect l="l" t="t" r="r" b="b"/>
              <a:pathLst>
                <a:path w="84664" h="51390" extrusionOk="0">
                  <a:moveTo>
                    <a:pt x="84072" y="592"/>
                  </a:moveTo>
                  <a:lnTo>
                    <a:pt x="84072" y="44661"/>
                  </a:lnTo>
                  <a:cubicBezTo>
                    <a:pt x="84072" y="46362"/>
                    <a:pt x="83369" y="47878"/>
                    <a:pt x="82260" y="48987"/>
                  </a:cubicBezTo>
                  <a:cubicBezTo>
                    <a:pt x="81151" y="50096"/>
                    <a:pt x="79635" y="50761"/>
                    <a:pt x="77935" y="50761"/>
                  </a:cubicBezTo>
                  <a:lnTo>
                    <a:pt x="6729" y="50761"/>
                  </a:lnTo>
                  <a:cubicBezTo>
                    <a:pt x="5029" y="50761"/>
                    <a:pt x="3513" y="50096"/>
                    <a:pt x="2404" y="48987"/>
                  </a:cubicBezTo>
                  <a:cubicBezTo>
                    <a:pt x="1295" y="47878"/>
                    <a:pt x="592" y="46362"/>
                    <a:pt x="592" y="44661"/>
                  </a:cubicBezTo>
                  <a:lnTo>
                    <a:pt x="592" y="592"/>
                  </a:lnTo>
                  <a:close/>
                  <a:moveTo>
                    <a:pt x="296" y="1"/>
                  </a:moveTo>
                  <a:cubicBezTo>
                    <a:pt x="222" y="1"/>
                    <a:pt x="112" y="38"/>
                    <a:pt x="75" y="75"/>
                  </a:cubicBezTo>
                  <a:cubicBezTo>
                    <a:pt x="1" y="149"/>
                    <a:pt x="1" y="222"/>
                    <a:pt x="1" y="296"/>
                  </a:cubicBezTo>
                  <a:lnTo>
                    <a:pt x="1" y="44661"/>
                  </a:lnTo>
                  <a:cubicBezTo>
                    <a:pt x="1" y="48358"/>
                    <a:pt x="2995" y="51390"/>
                    <a:pt x="6729" y="51390"/>
                  </a:cubicBezTo>
                  <a:lnTo>
                    <a:pt x="77935" y="51390"/>
                  </a:lnTo>
                  <a:cubicBezTo>
                    <a:pt x="81669" y="51390"/>
                    <a:pt x="84663" y="48358"/>
                    <a:pt x="84663" y="44661"/>
                  </a:cubicBezTo>
                  <a:lnTo>
                    <a:pt x="84663" y="296"/>
                  </a:lnTo>
                  <a:cubicBezTo>
                    <a:pt x="84663" y="222"/>
                    <a:pt x="84626" y="149"/>
                    <a:pt x="84589" y="75"/>
                  </a:cubicBezTo>
                  <a:cubicBezTo>
                    <a:pt x="84515" y="38"/>
                    <a:pt x="84441" y="1"/>
                    <a:pt x="84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521;p64">
              <a:extLst>
                <a:ext uri="{FF2B5EF4-FFF2-40B4-BE49-F238E27FC236}">
                  <a16:creationId xmlns:a16="http://schemas.microsoft.com/office/drawing/2014/main" xmlns="" id="{34B06D60-6AED-E0C1-680B-639CAF1BEA92}"/>
                </a:ext>
              </a:extLst>
            </p:cNvPr>
            <p:cNvSpPr/>
            <p:nvPr/>
          </p:nvSpPr>
          <p:spPr>
            <a:xfrm>
              <a:off x="2535900" y="774200"/>
              <a:ext cx="2453925" cy="1269025"/>
            </a:xfrm>
            <a:custGeom>
              <a:avLst/>
              <a:gdLst/>
              <a:ahLst/>
              <a:cxnLst/>
              <a:rect l="l" t="t" r="r" b="b"/>
              <a:pathLst>
                <a:path w="98157" h="50761" extrusionOk="0">
                  <a:moveTo>
                    <a:pt x="3327" y="0"/>
                  </a:moveTo>
                  <a:cubicBezTo>
                    <a:pt x="1516" y="0"/>
                    <a:pt x="0" y="1479"/>
                    <a:pt x="0" y="3290"/>
                  </a:cubicBezTo>
                  <a:lnTo>
                    <a:pt x="0" y="47433"/>
                  </a:lnTo>
                  <a:cubicBezTo>
                    <a:pt x="0" y="49282"/>
                    <a:pt x="1516" y="50761"/>
                    <a:pt x="3327" y="50761"/>
                  </a:cubicBezTo>
                  <a:lnTo>
                    <a:pt x="94867" y="50761"/>
                  </a:lnTo>
                  <a:cubicBezTo>
                    <a:pt x="96678" y="50761"/>
                    <a:pt x="98157" y="49282"/>
                    <a:pt x="98157" y="47433"/>
                  </a:cubicBezTo>
                  <a:lnTo>
                    <a:pt x="98157" y="3290"/>
                  </a:lnTo>
                  <a:cubicBezTo>
                    <a:pt x="98157" y="1479"/>
                    <a:pt x="96678" y="0"/>
                    <a:pt x="948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522;p64">
              <a:extLst>
                <a:ext uri="{FF2B5EF4-FFF2-40B4-BE49-F238E27FC236}">
                  <a16:creationId xmlns:a16="http://schemas.microsoft.com/office/drawing/2014/main" xmlns="" id="{FED10783-29BF-A684-234F-036CC6DCC9CA}"/>
                </a:ext>
              </a:extLst>
            </p:cNvPr>
            <p:cNvSpPr/>
            <p:nvPr/>
          </p:nvSpPr>
          <p:spPr>
            <a:xfrm>
              <a:off x="2528500" y="765875"/>
              <a:ext cx="2469650" cy="1284750"/>
            </a:xfrm>
            <a:custGeom>
              <a:avLst/>
              <a:gdLst/>
              <a:ahLst/>
              <a:cxnLst/>
              <a:rect l="l" t="t" r="r" b="b"/>
              <a:pathLst>
                <a:path w="98786" h="51390" extrusionOk="0">
                  <a:moveTo>
                    <a:pt x="95163" y="629"/>
                  </a:moveTo>
                  <a:cubicBezTo>
                    <a:pt x="95976" y="629"/>
                    <a:pt x="96715" y="962"/>
                    <a:pt x="97270" y="1516"/>
                  </a:cubicBezTo>
                  <a:cubicBezTo>
                    <a:pt x="97824" y="2034"/>
                    <a:pt x="98157" y="2810"/>
                    <a:pt x="98157" y="3623"/>
                  </a:cubicBezTo>
                  <a:lnTo>
                    <a:pt x="98157" y="47766"/>
                  </a:lnTo>
                  <a:cubicBezTo>
                    <a:pt x="98157" y="48617"/>
                    <a:pt x="97824" y="49356"/>
                    <a:pt x="97270" y="49911"/>
                  </a:cubicBezTo>
                  <a:cubicBezTo>
                    <a:pt x="96715" y="50428"/>
                    <a:pt x="95976" y="50798"/>
                    <a:pt x="95163" y="50798"/>
                  </a:cubicBezTo>
                  <a:lnTo>
                    <a:pt x="3623" y="50798"/>
                  </a:lnTo>
                  <a:cubicBezTo>
                    <a:pt x="2810" y="50798"/>
                    <a:pt x="2034" y="50428"/>
                    <a:pt x="1516" y="49911"/>
                  </a:cubicBezTo>
                  <a:cubicBezTo>
                    <a:pt x="962" y="49356"/>
                    <a:pt x="629" y="48617"/>
                    <a:pt x="629" y="47766"/>
                  </a:cubicBezTo>
                  <a:lnTo>
                    <a:pt x="629" y="3623"/>
                  </a:lnTo>
                  <a:cubicBezTo>
                    <a:pt x="629" y="2810"/>
                    <a:pt x="962" y="2034"/>
                    <a:pt x="1516" y="1516"/>
                  </a:cubicBezTo>
                  <a:cubicBezTo>
                    <a:pt x="2034" y="962"/>
                    <a:pt x="2810" y="629"/>
                    <a:pt x="3623" y="629"/>
                  </a:cubicBezTo>
                  <a:close/>
                  <a:moveTo>
                    <a:pt x="3623" y="0"/>
                  </a:moveTo>
                  <a:cubicBezTo>
                    <a:pt x="1627" y="0"/>
                    <a:pt x="0" y="1627"/>
                    <a:pt x="0" y="3623"/>
                  </a:cubicBezTo>
                  <a:lnTo>
                    <a:pt x="0" y="47766"/>
                  </a:lnTo>
                  <a:cubicBezTo>
                    <a:pt x="0" y="49763"/>
                    <a:pt x="1627" y="51390"/>
                    <a:pt x="3623" y="51390"/>
                  </a:cubicBezTo>
                  <a:lnTo>
                    <a:pt x="95163" y="51390"/>
                  </a:lnTo>
                  <a:cubicBezTo>
                    <a:pt x="97159" y="51390"/>
                    <a:pt x="98786" y="49763"/>
                    <a:pt x="98786" y="47766"/>
                  </a:cubicBezTo>
                  <a:lnTo>
                    <a:pt x="98786" y="3623"/>
                  </a:lnTo>
                  <a:cubicBezTo>
                    <a:pt x="98786" y="1627"/>
                    <a:pt x="97159" y="0"/>
                    <a:pt x="951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523;p64">
              <a:extLst>
                <a:ext uri="{FF2B5EF4-FFF2-40B4-BE49-F238E27FC236}">
                  <a16:creationId xmlns:a16="http://schemas.microsoft.com/office/drawing/2014/main" xmlns="" id="{2A6C72C5-81A7-69B1-83DA-5F61A0BE8507}"/>
                </a:ext>
              </a:extLst>
            </p:cNvPr>
            <p:cNvSpPr/>
            <p:nvPr/>
          </p:nvSpPr>
          <p:spPr>
            <a:xfrm>
              <a:off x="2673600" y="862000"/>
              <a:ext cx="2179450" cy="1093425"/>
            </a:xfrm>
            <a:custGeom>
              <a:avLst/>
              <a:gdLst/>
              <a:ahLst/>
              <a:cxnLst/>
              <a:rect l="l" t="t" r="r" b="b"/>
              <a:pathLst>
                <a:path w="87178" h="43737" extrusionOk="0">
                  <a:moveTo>
                    <a:pt x="2552" y="0"/>
                  </a:moveTo>
                  <a:cubicBezTo>
                    <a:pt x="1147" y="0"/>
                    <a:pt x="1" y="1146"/>
                    <a:pt x="1" y="2588"/>
                  </a:cubicBezTo>
                  <a:lnTo>
                    <a:pt x="1" y="41149"/>
                  </a:lnTo>
                  <a:cubicBezTo>
                    <a:pt x="1" y="42554"/>
                    <a:pt x="1147" y="43737"/>
                    <a:pt x="2552" y="43737"/>
                  </a:cubicBezTo>
                  <a:lnTo>
                    <a:pt x="84589" y="43737"/>
                  </a:lnTo>
                  <a:cubicBezTo>
                    <a:pt x="86031" y="43737"/>
                    <a:pt x="87177" y="42554"/>
                    <a:pt x="87177" y="41149"/>
                  </a:cubicBezTo>
                  <a:lnTo>
                    <a:pt x="87177" y="2588"/>
                  </a:lnTo>
                  <a:cubicBezTo>
                    <a:pt x="87177" y="1146"/>
                    <a:pt x="86031" y="0"/>
                    <a:pt x="845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524;p64">
              <a:extLst>
                <a:ext uri="{FF2B5EF4-FFF2-40B4-BE49-F238E27FC236}">
                  <a16:creationId xmlns:a16="http://schemas.microsoft.com/office/drawing/2014/main" xmlns="" id="{20F5F7BE-CC7F-1CB2-3D44-997DB1FB085B}"/>
                </a:ext>
              </a:extLst>
            </p:cNvPr>
            <p:cNvSpPr/>
            <p:nvPr/>
          </p:nvSpPr>
          <p:spPr>
            <a:xfrm>
              <a:off x="2665275" y="853675"/>
              <a:ext cx="2196100" cy="1109150"/>
            </a:xfrm>
            <a:custGeom>
              <a:avLst/>
              <a:gdLst/>
              <a:ahLst/>
              <a:cxnLst/>
              <a:rect l="l" t="t" r="r" b="b"/>
              <a:pathLst>
                <a:path w="87844" h="44366" extrusionOk="0">
                  <a:moveTo>
                    <a:pt x="84922" y="629"/>
                  </a:moveTo>
                  <a:cubicBezTo>
                    <a:pt x="86179" y="629"/>
                    <a:pt x="87215" y="1664"/>
                    <a:pt x="87215" y="2921"/>
                  </a:cubicBezTo>
                  <a:lnTo>
                    <a:pt x="87215" y="41482"/>
                  </a:lnTo>
                  <a:cubicBezTo>
                    <a:pt x="87215" y="42739"/>
                    <a:pt x="86179" y="43737"/>
                    <a:pt x="84922" y="43737"/>
                  </a:cubicBezTo>
                  <a:lnTo>
                    <a:pt x="2885" y="43737"/>
                  </a:lnTo>
                  <a:cubicBezTo>
                    <a:pt x="1628" y="43737"/>
                    <a:pt x="629" y="42739"/>
                    <a:pt x="629" y="41482"/>
                  </a:cubicBezTo>
                  <a:lnTo>
                    <a:pt x="629" y="2921"/>
                  </a:lnTo>
                  <a:cubicBezTo>
                    <a:pt x="629" y="1664"/>
                    <a:pt x="1628" y="629"/>
                    <a:pt x="2885" y="629"/>
                  </a:cubicBezTo>
                  <a:close/>
                  <a:moveTo>
                    <a:pt x="2885" y="0"/>
                  </a:moveTo>
                  <a:cubicBezTo>
                    <a:pt x="1295" y="0"/>
                    <a:pt x="1" y="1294"/>
                    <a:pt x="1" y="2921"/>
                  </a:cubicBezTo>
                  <a:lnTo>
                    <a:pt x="1" y="41482"/>
                  </a:lnTo>
                  <a:cubicBezTo>
                    <a:pt x="1" y="43071"/>
                    <a:pt x="1295" y="44365"/>
                    <a:pt x="2885" y="44365"/>
                  </a:cubicBezTo>
                  <a:lnTo>
                    <a:pt x="84922" y="44365"/>
                  </a:lnTo>
                  <a:cubicBezTo>
                    <a:pt x="86549" y="44365"/>
                    <a:pt x="87843" y="43071"/>
                    <a:pt x="87843" y="41482"/>
                  </a:cubicBezTo>
                  <a:lnTo>
                    <a:pt x="87843" y="2921"/>
                  </a:lnTo>
                  <a:cubicBezTo>
                    <a:pt x="87843" y="1294"/>
                    <a:pt x="86549" y="0"/>
                    <a:pt x="849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525;p64">
              <a:extLst>
                <a:ext uri="{FF2B5EF4-FFF2-40B4-BE49-F238E27FC236}">
                  <a16:creationId xmlns:a16="http://schemas.microsoft.com/office/drawing/2014/main" xmlns="" id="{D48E10C0-0462-A0DF-0717-2CD13948CE10}"/>
                </a:ext>
              </a:extLst>
            </p:cNvPr>
            <p:cNvSpPr/>
            <p:nvPr/>
          </p:nvSpPr>
          <p:spPr>
            <a:xfrm>
              <a:off x="4701450" y="975675"/>
              <a:ext cx="62875" cy="15750"/>
            </a:xfrm>
            <a:custGeom>
              <a:avLst/>
              <a:gdLst/>
              <a:ahLst/>
              <a:cxnLst/>
              <a:rect l="l" t="t" r="r" b="b"/>
              <a:pathLst>
                <a:path w="2515" h="630" extrusionOk="0">
                  <a:moveTo>
                    <a:pt x="296" y="1"/>
                  </a:moveTo>
                  <a:cubicBezTo>
                    <a:pt x="111" y="1"/>
                    <a:pt x="0" y="149"/>
                    <a:pt x="0" y="296"/>
                  </a:cubicBezTo>
                  <a:cubicBezTo>
                    <a:pt x="0" y="481"/>
                    <a:pt x="111" y="629"/>
                    <a:pt x="296" y="629"/>
                  </a:cubicBezTo>
                  <a:lnTo>
                    <a:pt x="2218" y="629"/>
                  </a:lnTo>
                  <a:cubicBezTo>
                    <a:pt x="2366" y="629"/>
                    <a:pt x="2514" y="481"/>
                    <a:pt x="2514" y="296"/>
                  </a:cubicBezTo>
                  <a:cubicBezTo>
                    <a:pt x="2514" y="149"/>
                    <a:pt x="2366" y="1"/>
                    <a:pt x="2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526;p64">
              <a:extLst>
                <a:ext uri="{FF2B5EF4-FFF2-40B4-BE49-F238E27FC236}">
                  <a16:creationId xmlns:a16="http://schemas.microsoft.com/office/drawing/2014/main" xmlns="" id="{DFA41AF1-3D68-1976-1F4F-4B4E30D4F12E}"/>
                </a:ext>
              </a:extLst>
            </p:cNvPr>
            <p:cNvSpPr/>
            <p:nvPr/>
          </p:nvSpPr>
          <p:spPr>
            <a:xfrm>
              <a:off x="4382575" y="975675"/>
              <a:ext cx="274525" cy="15750"/>
            </a:xfrm>
            <a:custGeom>
              <a:avLst/>
              <a:gdLst/>
              <a:ahLst/>
              <a:cxnLst/>
              <a:rect l="l" t="t" r="r" b="b"/>
              <a:pathLst>
                <a:path w="10981" h="630" extrusionOk="0">
                  <a:moveTo>
                    <a:pt x="333" y="1"/>
                  </a:moveTo>
                  <a:cubicBezTo>
                    <a:pt x="148" y="1"/>
                    <a:pt x="0" y="149"/>
                    <a:pt x="0" y="296"/>
                  </a:cubicBezTo>
                  <a:cubicBezTo>
                    <a:pt x="0" y="481"/>
                    <a:pt x="148" y="629"/>
                    <a:pt x="333" y="629"/>
                  </a:cubicBezTo>
                  <a:lnTo>
                    <a:pt x="10685" y="629"/>
                  </a:lnTo>
                  <a:cubicBezTo>
                    <a:pt x="10833" y="629"/>
                    <a:pt x="10981" y="481"/>
                    <a:pt x="10981" y="296"/>
                  </a:cubicBezTo>
                  <a:cubicBezTo>
                    <a:pt x="10981" y="149"/>
                    <a:pt x="10833" y="1"/>
                    <a:pt x="106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527;p64">
              <a:extLst>
                <a:ext uri="{FF2B5EF4-FFF2-40B4-BE49-F238E27FC236}">
                  <a16:creationId xmlns:a16="http://schemas.microsoft.com/office/drawing/2014/main" xmlns="" id="{585FC1EF-DB94-2FD8-888B-B68AB0F07905}"/>
                </a:ext>
              </a:extLst>
            </p:cNvPr>
            <p:cNvSpPr/>
            <p:nvPr/>
          </p:nvSpPr>
          <p:spPr>
            <a:xfrm>
              <a:off x="3640375" y="975675"/>
              <a:ext cx="672900" cy="15750"/>
            </a:xfrm>
            <a:custGeom>
              <a:avLst/>
              <a:gdLst/>
              <a:ahLst/>
              <a:cxnLst/>
              <a:rect l="l" t="t" r="r" b="b"/>
              <a:pathLst>
                <a:path w="26916" h="630" extrusionOk="0">
                  <a:moveTo>
                    <a:pt x="334" y="1"/>
                  </a:moveTo>
                  <a:cubicBezTo>
                    <a:pt x="149" y="1"/>
                    <a:pt x="1" y="149"/>
                    <a:pt x="1" y="296"/>
                  </a:cubicBezTo>
                  <a:cubicBezTo>
                    <a:pt x="1" y="481"/>
                    <a:pt x="149" y="629"/>
                    <a:pt x="334" y="629"/>
                  </a:cubicBezTo>
                  <a:lnTo>
                    <a:pt x="26620" y="629"/>
                  </a:lnTo>
                  <a:cubicBezTo>
                    <a:pt x="26805" y="629"/>
                    <a:pt x="26915" y="481"/>
                    <a:pt x="26915" y="296"/>
                  </a:cubicBezTo>
                  <a:cubicBezTo>
                    <a:pt x="26915" y="149"/>
                    <a:pt x="26805" y="1"/>
                    <a:pt x="26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528;p64">
              <a:extLst>
                <a:ext uri="{FF2B5EF4-FFF2-40B4-BE49-F238E27FC236}">
                  <a16:creationId xmlns:a16="http://schemas.microsoft.com/office/drawing/2014/main" xmlns="" id="{F6D3DB19-91FE-ED30-28B6-6B1B164260DB}"/>
                </a:ext>
              </a:extLst>
            </p:cNvPr>
            <p:cNvSpPr/>
            <p:nvPr/>
          </p:nvSpPr>
          <p:spPr>
            <a:xfrm>
              <a:off x="2927775" y="975675"/>
              <a:ext cx="664575" cy="15750"/>
            </a:xfrm>
            <a:custGeom>
              <a:avLst/>
              <a:gdLst/>
              <a:ahLst/>
              <a:cxnLst/>
              <a:rect l="l" t="t" r="r" b="b"/>
              <a:pathLst>
                <a:path w="26583" h="630" extrusionOk="0">
                  <a:moveTo>
                    <a:pt x="296" y="1"/>
                  </a:moveTo>
                  <a:cubicBezTo>
                    <a:pt x="148" y="1"/>
                    <a:pt x="1" y="149"/>
                    <a:pt x="1" y="296"/>
                  </a:cubicBezTo>
                  <a:cubicBezTo>
                    <a:pt x="1" y="481"/>
                    <a:pt x="148" y="629"/>
                    <a:pt x="296" y="629"/>
                  </a:cubicBezTo>
                  <a:lnTo>
                    <a:pt x="26287" y="629"/>
                  </a:lnTo>
                  <a:cubicBezTo>
                    <a:pt x="26435" y="629"/>
                    <a:pt x="26582" y="481"/>
                    <a:pt x="26582" y="296"/>
                  </a:cubicBezTo>
                  <a:cubicBezTo>
                    <a:pt x="26582" y="149"/>
                    <a:pt x="26435" y="1"/>
                    <a:pt x="26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529;p64">
              <a:extLst>
                <a:ext uri="{FF2B5EF4-FFF2-40B4-BE49-F238E27FC236}">
                  <a16:creationId xmlns:a16="http://schemas.microsoft.com/office/drawing/2014/main" xmlns="" id="{E3B20D6C-FE5F-88B8-E93E-C3BEA3B225CF}"/>
                </a:ext>
              </a:extLst>
            </p:cNvPr>
            <p:cNvSpPr/>
            <p:nvPr/>
          </p:nvSpPr>
          <p:spPr>
            <a:xfrm>
              <a:off x="2762325" y="975675"/>
              <a:ext cx="87850" cy="15750"/>
            </a:xfrm>
            <a:custGeom>
              <a:avLst/>
              <a:gdLst/>
              <a:ahLst/>
              <a:cxnLst/>
              <a:rect l="l" t="t" r="r" b="b"/>
              <a:pathLst>
                <a:path w="3514" h="630" extrusionOk="0">
                  <a:moveTo>
                    <a:pt x="297" y="1"/>
                  </a:moveTo>
                  <a:cubicBezTo>
                    <a:pt x="149" y="1"/>
                    <a:pt x="1" y="149"/>
                    <a:pt x="1" y="296"/>
                  </a:cubicBezTo>
                  <a:cubicBezTo>
                    <a:pt x="1" y="481"/>
                    <a:pt x="149" y="629"/>
                    <a:pt x="297" y="629"/>
                  </a:cubicBezTo>
                  <a:lnTo>
                    <a:pt x="3217" y="629"/>
                  </a:lnTo>
                  <a:cubicBezTo>
                    <a:pt x="3365" y="629"/>
                    <a:pt x="3513" y="481"/>
                    <a:pt x="3513" y="296"/>
                  </a:cubicBezTo>
                  <a:cubicBezTo>
                    <a:pt x="3513" y="149"/>
                    <a:pt x="3365" y="1"/>
                    <a:pt x="3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530;p64">
              <a:extLst>
                <a:ext uri="{FF2B5EF4-FFF2-40B4-BE49-F238E27FC236}">
                  <a16:creationId xmlns:a16="http://schemas.microsoft.com/office/drawing/2014/main" xmlns="" id="{71B18114-7AF3-77AC-750A-2073928379DD}"/>
                </a:ext>
              </a:extLst>
            </p:cNvPr>
            <p:cNvSpPr/>
            <p:nvPr/>
          </p:nvSpPr>
          <p:spPr>
            <a:xfrm>
              <a:off x="4518425" y="1107850"/>
              <a:ext cx="245900" cy="14800"/>
            </a:xfrm>
            <a:custGeom>
              <a:avLst/>
              <a:gdLst/>
              <a:ahLst/>
              <a:cxnLst/>
              <a:rect l="l" t="t" r="r" b="b"/>
              <a:pathLst>
                <a:path w="9836" h="592" extrusionOk="0">
                  <a:moveTo>
                    <a:pt x="334" y="0"/>
                  </a:moveTo>
                  <a:cubicBezTo>
                    <a:pt x="149" y="0"/>
                    <a:pt x="1" y="111"/>
                    <a:pt x="1" y="296"/>
                  </a:cubicBezTo>
                  <a:cubicBezTo>
                    <a:pt x="1" y="481"/>
                    <a:pt x="149" y="592"/>
                    <a:pt x="334" y="592"/>
                  </a:cubicBezTo>
                  <a:lnTo>
                    <a:pt x="9539" y="592"/>
                  </a:lnTo>
                  <a:cubicBezTo>
                    <a:pt x="9687" y="592"/>
                    <a:pt x="9835" y="481"/>
                    <a:pt x="9835" y="296"/>
                  </a:cubicBezTo>
                  <a:cubicBezTo>
                    <a:pt x="9835" y="111"/>
                    <a:pt x="9687" y="0"/>
                    <a:pt x="9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531;p64">
              <a:extLst>
                <a:ext uri="{FF2B5EF4-FFF2-40B4-BE49-F238E27FC236}">
                  <a16:creationId xmlns:a16="http://schemas.microsoft.com/office/drawing/2014/main" xmlns="" id="{91EB4772-65F5-D383-3969-A7A1FF29A0A6}"/>
                </a:ext>
              </a:extLst>
            </p:cNvPr>
            <p:cNvSpPr/>
            <p:nvPr/>
          </p:nvSpPr>
          <p:spPr>
            <a:xfrm>
              <a:off x="3946325" y="1107850"/>
              <a:ext cx="537025" cy="14800"/>
            </a:xfrm>
            <a:custGeom>
              <a:avLst/>
              <a:gdLst/>
              <a:ahLst/>
              <a:cxnLst/>
              <a:rect l="l" t="t" r="r" b="b"/>
              <a:pathLst>
                <a:path w="21481" h="592" extrusionOk="0">
                  <a:moveTo>
                    <a:pt x="296" y="0"/>
                  </a:moveTo>
                  <a:cubicBezTo>
                    <a:pt x="111" y="0"/>
                    <a:pt x="0" y="111"/>
                    <a:pt x="0" y="296"/>
                  </a:cubicBezTo>
                  <a:cubicBezTo>
                    <a:pt x="0" y="481"/>
                    <a:pt x="111" y="592"/>
                    <a:pt x="296" y="592"/>
                  </a:cubicBezTo>
                  <a:lnTo>
                    <a:pt x="21184" y="592"/>
                  </a:lnTo>
                  <a:cubicBezTo>
                    <a:pt x="21332" y="592"/>
                    <a:pt x="21480" y="481"/>
                    <a:pt x="21480" y="296"/>
                  </a:cubicBezTo>
                  <a:cubicBezTo>
                    <a:pt x="21480" y="111"/>
                    <a:pt x="21332" y="0"/>
                    <a:pt x="21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532;p64">
              <a:extLst>
                <a:ext uri="{FF2B5EF4-FFF2-40B4-BE49-F238E27FC236}">
                  <a16:creationId xmlns:a16="http://schemas.microsoft.com/office/drawing/2014/main" xmlns="" id="{70FABBC8-98A8-2E4A-F4AC-B23CB1AFDF25}"/>
                </a:ext>
              </a:extLst>
            </p:cNvPr>
            <p:cNvSpPr/>
            <p:nvPr/>
          </p:nvSpPr>
          <p:spPr>
            <a:xfrm>
              <a:off x="3805825" y="1107850"/>
              <a:ext cx="83200" cy="14800"/>
            </a:xfrm>
            <a:custGeom>
              <a:avLst/>
              <a:gdLst/>
              <a:ahLst/>
              <a:cxnLst/>
              <a:rect l="l" t="t" r="r" b="b"/>
              <a:pathLst>
                <a:path w="3328" h="592" extrusionOk="0">
                  <a:moveTo>
                    <a:pt x="333" y="0"/>
                  </a:moveTo>
                  <a:cubicBezTo>
                    <a:pt x="149" y="0"/>
                    <a:pt x="1" y="111"/>
                    <a:pt x="1" y="296"/>
                  </a:cubicBezTo>
                  <a:cubicBezTo>
                    <a:pt x="1" y="481"/>
                    <a:pt x="149" y="592"/>
                    <a:pt x="333" y="592"/>
                  </a:cubicBezTo>
                  <a:lnTo>
                    <a:pt x="3032" y="592"/>
                  </a:lnTo>
                  <a:cubicBezTo>
                    <a:pt x="3217" y="592"/>
                    <a:pt x="3328" y="481"/>
                    <a:pt x="3328" y="296"/>
                  </a:cubicBezTo>
                  <a:cubicBezTo>
                    <a:pt x="3328" y="111"/>
                    <a:pt x="3217" y="0"/>
                    <a:pt x="3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533;p64">
              <a:extLst>
                <a:ext uri="{FF2B5EF4-FFF2-40B4-BE49-F238E27FC236}">
                  <a16:creationId xmlns:a16="http://schemas.microsoft.com/office/drawing/2014/main" xmlns="" id="{2CB9808D-3754-198D-82F9-903464B88AD0}"/>
                </a:ext>
              </a:extLst>
            </p:cNvPr>
            <p:cNvSpPr/>
            <p:nvPr/>
          </p:nvSpPr>
          <p:spPr>
            <a:xfrm>
              <a:off x="3653325" y="1107850"/>
              <a:ext cx="125725" cy="14800"/>
            </a:xfrm>
            <a:custGeom>
              <a:avLst/>
              <a:gdLst/>
              <a:ahLst/>
              <a:cxnLst/>
              <a:rect l="l" t="t" r="r" b="b"/>
              <a:pathLst>
                <a:path w="5029" h="592" extrusionOk="0">
                  <a:moveTo>
                    <a:pt x="296" y="0"/>
                  </a:moveTo>
                  <a:cubicBezTo>
                    <a:pt x="148" y="0"/>
                    <a:pt x="0" y="111"/>
                    <a:pt x="0" y="296"/>
                  </a:cubicBezTo>
                  <a:cubicBezTo>
                    <a:pt x="0" y="481"/>
                    <a:pt x="148" y="592"/>
                    <a:pt x="296" y="592"/>
                  </a:cubicBezTo>
                  <a:lnTo>
                    <a:pt x="4733" y="592"/>
                  </a:lnTo>
                  <a:cubicBezTo>
                    <a:pt x="4881" y="592"/>
                    <a:pt x="5028" y="481"/>
                    <a:pt x="5028" y="296"/>
                  </a:cubicBezTo>
                  <a:cubicBezTo>
                    <a:pt x="5028" y="111"/>
                    <a:pt x="4881" y="0"/>
                    <a:pt x="4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534;p64">
              <a:extLst>
                <a:ext uri="{FF2B5EF4-FFF2-40B4-BE49-F238E27FC236}">
                  <a16:creationId xmlns:a16="http://schemas.microsoft.com/office/drawing/2014/main" xmlns="" id="{1A4503CD-319B-7868-974A-0C14B520A8FE}"/>
                </a:ext>
              </a:extLst>
            </p:cNvPr>
            <p:cNvSpPr/>
            <p:nvPr/>
          </p:nvSpPr>
          <p:spPr>
            <a:xfrm>
              <a:off x="3131125" y="1107850"/>
              <a:ext cx="490800" cy="14800"/>
            </a:xfrm>
            <a:custGeom>
              <a:avLst/>
              <a:gdLst/>
              <a:ahLst/>
              <a:cxnLst/>
              <a:rect l="l" t="t" r="r" b="b"/>
              <a:pathLst>
                <a:path w="19632" h="592" extrusionOk="0">
                  <a:moveTo>
                    <a:pt x="333" y="0"/>
                  </a:moveTo>
                  <a:cubicBezTo>
                    <a:pt x="148" y="0"/>
                    <a:pt x="0" y="111"/>
                    <a:pt x="0" y="296"/>
                  </a:cubicBezTo>
                  <a:cubicBezTo>
                    <a:pt x="0" y="481"/>
                    <a:pt x="148" y="592"/>
                    <a:pt x="333" y="592"/>
                  </a:cubicBezTo>
                  <a:lnTo>
                    <a:pt x="19336" y="592"/>
                  </a:lnTo>
                  <a:cubicBezTo>
                    <a:pt x="19484" y="592"/>
                    <a:pt x="19631" y="481"/>
                    <a:pt x="19631" y="296"/>
                  </a:cubicBezTo>
                  <a:cubicBezTo>
                    <a:pt x="19631" y="111"/>
                    <a:pt x="19484" y="0"/>
                    <a:pt x="19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535;p64">
              <a:extLst>
                <a:ext uri="{FF2B5EF4-FFF2-40B4-BE49-F238E27FC236}">
                  <a16:creationId xmlns:a16="http://schemas.microsoft.com/office/drawing/2014/main" xmlns="" id="{4239BFEB-2182-072B-D168-423E2A9218F8}"/>
                </a:ext>
              </a:extLst>
            </p:cNvPr>
            <p:cNvSpPr/>
            <p:nvPr/>
          </p:nvSpPr>
          <p:spPr>
            <a:xfrm>
              <a:off x="2762325" y="1107850"/>
              <a:ext cx="320750" cy="14800"/>
            </a:xfrm>
            <a:custGeom>
              <a:avLst/>
              <a:gdLst/>
              <a:ahLst/>
              <a:cxnLst/>
              <a:rect l="l" t="t" r="r" b="b"/>
              <a:pathLst>
                <a:path w="12830" h="592" extrusionOk="0">
                  <a:moveTo>
                    <a:pt x="297" y="0"/>
                  </a:moveTo>
                  <a:cubicBezTo>
                    <a:pt x="149" y="0"/>
                    <a:pt x="1" y="111"/>
                    <a:pt x="1" y="296"/>
                  </a:cubicBezTo>
                  <a:cubicBezTo>
                    <a:pt x="1" y="481"/>
                    <a:pt x="149" y="592"/>
                    <a:pt x="297" y="592"/>
                  </a:cubicBezTo>
                  <a:lnTo>
                    <a:pt x="12534" y="592"/>
                  </a:lnTo>
                  <a:cubicBezTo>
                    <a:pt x="12719" y="592"/>
                    <a:pt x="12830" y="481"/>
                    <a:pt x="12830" y="296"/>
                  </a:cubicBezTo>
                  <a:cubicBezTo>
                    <a:pt x="12830" y="111"/>
                    <a:pt x="12719" y="0"/>
                    <a:pt x="12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536;p64">
              <a:extLst>
                <a:ext uri="{FF2B5EF4-FFF2-40B4-BE49-F238E27FC236}">
                  <a16:creationId xmlns:a16="http://schemas.microsoft.com/office/drawing/2014/main" xmlns="" id="{259D397C-AAF3-04E1-6071-220A703ABD33}"/>
                </a:ext>
              </a:extLst>
            </p:cNvPr>
            <p:cNvSpPr/>
            <p:nvPr/>
          </p:nvSpPr>
          <p:spPr>
            <a:xfrm>
              <a:off x="4696825" y="1239100"/>
              <a:ext cx="67500" cy="15725"/>
            </a:xfrm>
            <a:custGeom>
              <a:avLst/>
              <a:gdLst/>
              <a:ahLst/>
              <a:cxnLst/>
              <a:rect l="l" t="t" r="r" b="b"/>
              <a:pathLst>
                <a:path w="2700" h="629" extrusionOk="0">
                  <a:moveTo>
                    <a:pt x="296" y="0"/>
                  </a:moveTo>
                  <a:cubicBezTo>
                    <a:pt x="148" y="0"/>
                    <a:pt x="0" y="148"/>
                    <a:pt x="0" y="333"/>
                  </a:cubicBezTo>
                  <a:cubicBezTo>
                    <a:pt x="0" y="481"/>
                    <a:pt x="148" y="629"/>
                    <a:pt x="296" y="629"/>
                  </a:cubicBezTo>
                  <a:lnTo>
                    <a:pt x="2403" y="629"/>
                  </a:lnTo>
                  <a:cubicBezTo>
                    <a:pt x="2551" y="629"/>
                    <a:pt x="2699" y="481"/>
                    <a:pt x="2699" y="333"/>
                  </a:cubicBezTo>
                  <a:cubicBezTo>
                    <a:pt x="2699" y="148"/>
                    <a:pt x="2551" y="0"/>
                    <a:pt x="24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537;p64">
              <a:extLst>
                <a:ext uri="{FF2B5EF4-FFF2-40B4-BE49-F238E27FC236}">
                  <a16:creationId xmlns:a16="http://schemas.microsoft.com/office/drawing/2014/main" xmlns="" id="{042150F0-C68F-1F85-F046-FB2FF0E2C38A}"/>
                </a:ext>
              </a:extLst>
            </p:cNvPr>
            <p:cNvSpPr/>
            <p:nvPr/>
          </p:nvSpPr>
          <p:spPr>
            <a:xfrm>
              <a:off x="3585850" y="1239100"/>
              <a:ext cx="1058300" cy="15725"/>
            </a:xfrm>
            <a:custGeom>
              <a:avLst/>
              <a:gdLst/>
              <a:ahLst/>
              <a:cxnLst/>
              <a:rect l="l" t="t" r="r" b="b"/>
              <a:pathLst>
                <a:path w="42332" h="629" extrusionOk="0">
                  <a:moveTo>
                    <a:pt x="296" y="0"/>
                  </a:moveTo>
                  <a:cubicBezTo>
                    <a:pt x="112" y="0"/>
                    <a:pt x="1" y="148"/>
                    <a:pt x="1" y="333"/>
                  </a:cubicBezTo>
                  <a:cubicBezTo>
                    <a:pt x="1" y="481"/>
                    <a:pt x="112" y="629"/>
                    <a:pt x="296" y="629"/>
                  </a:cubicBezTo>
                  <a:lnTo>
                    <a:pt x="42036" y="629"/>
                  </a:lnTo>
                  <a:cubicBezTo>
                    <a:pt x="42221" y="629"/>
                    <a:pt x="42332" y="481"/>
                    <a:pt x="42332" y="333"/>
                  </a:cubicBezTo>
                  <a:cubicBezTo>
                    <a:pt x="42332" y="148"/>
                    <a:pt x="42221" y="0"/>
                    <a:pt x="420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538;p64">
              <a:extLst>
                <a:ext uri="{FF2B5EF4-FFF2-40B4-BE49-F238E27FC236}">
                  <a16:creationId xmlns:a16="http://schemas.microsoft.com/office/drawing/2014/main" xmlns="" id="{F3BE15AC-E6A2-673C-3F0D-E930C9471C5D}"/>
                </a:ext>
              </a:extLst>
            </p:cNvPr>
            <p:cNvSpPr/>
            <p:nvPr/>
          </p:nvSpPr>
          <p:spPr>
            <a:xfrm>
              <a:off x="3327050" y="1239100"/>
              <a:ext cx="201525" cy="15725"/>
            </a:xfrm>
            <a:custGeom>
              <a:avLst/>
              <a:gdLst/>
              <a:ahLst/>
              <a:cxnLst/>
              <a:rect l="l" t="t" r="r" b="b"/>
              <a:pathLst>
                <a:path w="8061" h="629" extrusionOk="0">
                  <a:moveTo>
                    <a:pt x="297" y="0"/>
                  </a:moveTo>
                  <a:cubicBezTo>
                    <a:pt x="112" y="0"/>
                    <a:pt x="1" y="148"/>
                    <a:pt x="1" y="333"/>
                  </a:cubicBezTo>
                  <a:cubicBezTo>
                    <a:pt x="1" y="481"/>
                    <a:pt x="112" y="629"/>
                    <a:pt x="297" y="629"/>
                  </a:cubicBezTo>
                  <a:lnTo>
                    <a:pt x="7765" y="629"/>
                  </a:lnTo>
                  <a:cubicBezTo>
                    <a:pt x="7913" y="629"/>
                    <a:pt x="8060" y="481"/>
                    <a:pt x="8060" y="333"/>
                  </a:cubicBezTo>
                  <a:cubicBezTo>
                    <a:pt x="8060" y="148"/>
                    <a:pt x="7913" y="0"/>
                    <a:pt x="7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539;p64">
              <a:extLst>
                <a:ext uri="{FF2B5EF4-FFF2-40B4-BE49-F238E27FC236}">
                  <a16:creationId xmlns:a16="http://schemas.microsoft.com/office/drawing/2014/main" xmlns="" id="{80FDEA75-17A5-4228-FD5F-F28817B96578}"/>
                </a:ext>
              </a:extLst>
            </p:cNvPr>
            <p:cNvSpPr/>
            <p:nvPr/>
          </p:nvSpPr>
          <p:spPr>
            <a:xfrm>
              <a:off x="2762325" y="1239100"/>
              <a:ext cx="448300" cy="15725"/>
            </a:xfrm>
            <a:custGeom>
              <a:avLst/>
              <a:gdLst/>
              <a:ahLst/>
              <a:cxnLst/>
              <a:rect l="l" t="t" r="r" b="b"/>
              <a:pathLst>
                <a:path w="17932" h="629" extrusionOk="0">
                  <a:moveTo>
                    <a:pt x="297" y="0"/>
                  </a:moveTo>
                  <a:cubicBezTo>
                    <a:pt x="149" y="0"/>
                    <a:pt x="1" y="148"/>
                    <a:pt x="1" y="333"/>
                  </a:cubicBezTo>
                  <a:cubicBezTo>
                    <a:pt x="1" y="481"/>
                    <a:pt x="149" y="629"/>
                    <a:pt x="297" y="629"/>
                  </a:cubicBezTo>
                  <a:lnTo>
                    <a:pt x="17636" y="629"/>
                  </a:lnTo>
                  <a:cubicBezTo>
                    <a:pt x="17784" y="629"/>
                    <a:pt x="17932" y="481"/>
                    <a:pt x="17932" y="333"/>
                  </a:cubicBezTo>
                  <a:cubicBezTo>
                    <a:pt x="17932" y="148"/>
                    <a:pt x="17784" y="0"/>
                    <a:pt x="176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540;p64">
              <a:extLst>
                <a:ext uri="{FF2B5EF4-FFF2-40B4-BE49-F238E27FC236}">
                  <a16:creationId xmlns:a16="http://schemas.microsoft.com/office/drawing/2014/main" xmlns="" id="{046E49C3-78DC-4C8C-ADE1-F56CB97FEE03}"/>
                </a:ext>
              </a:extLst>
            </p:cNvPr>
            <p:cNvSpPr/>
            <p:nvPr/>
          </p:nvSpPr>
          <p:spPr>
            <a:xfrm>
              <a:off x="4650600" y="1371275"/>
              <a:ext cx="113725" cy="15725"/>
            </a:xfrm>
            <a:custGeom>
              <a:avLst/>
              <a:gdLst/>
              <a:ahLst/>
              <a:cxnLst/>
              <a:rect l="l" t="t" r="r" b="b"/>
              <a:pathLst>
                <a:path w="4549" h="629" extrusionOk="0">
                  <a:moveTo>
                    <a:pt x="297" y="0"/>
                  </a:moveTo>
                  <a:cubicBezTo>
                    <a:pt x="112" y="0"/>
                    <a:pt x="1" y="148"/>
                    <a:pt x="1" y="296"/>
                  </a:cubicBezTo>
                  <a:cubicBezTo>
                    <a:pt x="1" y="481"/>
                    <a:pt x="112" y="629"/>
                    <a:pt x="297" y="629"/>
                  </a:cubicBezTo>
                  <a:lnTo>
                    <a:pt x="4252" y="629"/>
                  </a:lnTo>
                  <a:cubicBezTo>
                    <a:pt x="4400" y="629"/>
                    <a:pt x="4548" y="481"/>
                    <a:pt x="4548" y="296"/>
                  </a:cubicBezTo>
                  <a:cubicBezTo>
                    <a:pt x="4548" y="148"/>
                    <a:pt x="4400" y="0"/>
                    <a:pt x="42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541;p64">
              <a:extLst>
                <a:ext uri="{FF2B5EF4-FFF2-40B4-BE49-F238E27FC236}">
                  <a16:creationId xmlns:a16="http://schemas.microsoft.com/office/drawing/2014/main" xmlns="" id="{C448AAFE-7114-CB6C-48F0-CECC6C54FDD4}"/>
                </a:ext>
              </a:extLst>
            </p:cNvPr>
            <p:cNvSpPr/>
            <p:nvPr/>
          </p:nvSpPr>
          <p:spPr>
            <a:xfrm>
              <a:off x="4408450" y="1371275"/>
              <a:ext cx="134050" cy="15725"/>
            </a:xfrm>
            <a:custGeom>
              <a:avLst/>
              <a:gdLst/>
              <a:ahLst/>
              <a:cxnLst/>
              <a:rect l="l" t="t" r="r" b="b"/>
              <a:pathLst>
                <a:path w="5362" h="629" extrusionOk="0">
                  <a:moveTo>
                    <a:pt x="296" y="0"/>
                  </a:moveTo>
                  <a:cubicBezTo>
                    <a:pt x="148" y="0"/>
                    <a:pt x="0" y="148"/>
                    <a:pt x="0" y="296"/>
                  </a:cubicBezTo>
                  <a:cubicBezTo>
                    <a:pt x="0" y="481"/>
                    <a:pt x="148" y="629"/>
                    <a:pt x="296" y="629"/>
                  </a:cubicBezTo>
                  <a:lnTo>
                    <a:pt x="5065" y="629"/>
                  </a:lnTo>
                  <a:cubicBezTo>
                    <a:pt x="5213" y="629"/>
                    <a:pt x="5361" y="481"/>
                    <a:pt x="5361" y="296"/>
                  </a:cubicBezTo>
                  <a:cubicBezTo>
                    <a:pt x="5361" y="148"/>
                    <a:pt x="5213" y="0"/>
                    <a:pt x="50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542;p64">
              <a:extLst>
                <a:ext uri="{FF2B5EF4-FFF2-40B4-BE49-F238E27FC236}">
                  <a16:creationId xmlns:a16="http://schemas.microsoft.com/office/drawing/2014/main" xmlns="" id="{5781F9DA-CC6C-6535-5B93-6FACA50D861F}"/>
                </a:ext>
              </a:extLst>
            </p:cNvPr>
            <p:cNvSpPr/>
            <p:nvPr/>
          </p:nvSpPr>
          <p:spPr>
            <a:xfrm>
              <a:off x="4238375" y="1371275"/>
              <a:ext cx="125725" cy="15725"/>
            </a:xfrm>
            <a:custGeom>
              <a:avLst/>
              <a:gdLst/>
              <a:ahLst/>
              <a:cxnLst/>
              <a:rect l="l" t="t" r="r" b="b"/>
              <a:pathLst>
                <a:path w="5029" h="629" extrusionOk="0">
                  <a:moveTo>
                    <a:pt x="334" y="0"/>
                  </a:moveTo>
                  <a:cubicBezTo>
                    <a:pt x="149" y="0"/>
                    <a:pt x="1" y="148"/>
                    <a:pt x="1" y="296"/>
                  </a:cubicBezTo>
                  <a:cubicBezTo>
                    <a:pt x="1" y="481"/>
                    <a:pt x="149" y="629"/>
                    <a:pt x="334" y="629"/>
                  </a:cubicBezTo>
                  <a:lnTo>
                    <a:pt x="4733" y="629"/>
                  </a:lnTo>
                  <a:cubicBezTo>
                    <a:pt x="4918" y="629"/>
                    <a:pt x="5029" y="481"/>
                    <a:pt x="5029" y="296"/>
                  </a:cubicBezTo>
                  <a:cubicBezTo>
                    <a:pt x="5029" y="148"/>
                    <a:pt x="4918" y="0"/>
                    <a:pt x="4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543;p64">
              <a:extLst>
                <a:ext uri="{FF2B5EF4-FFF2-40B4-BE49-F238E27FC236}">
                  <a16:creationId xmlns:a16="http://schemas.microsoft.com/office/drawing/2014/main" xmlns="" id="{951BDAAD-6C1A-2B7D-ECED-022337745171}"/>
                </a:ext>
              </a:extLst>
            </p:cNvPr>
            <p:cNvSpPr/>
            <p:nvPr/>
          </p:nvSpPr>
          <p:spPr>
            <a:xfrm>
              <a:off x="4005475" y="1371275"/>
              <a:ext cx="184875" cy="15725"/>
            </a:xfrm>
            <a:custGeom>
              <a:avLst/>
              <a:gdLst/>
              <a:ahLst/>
              <a:cxnLst/>
              <a:rect l="l" t="t" r="r" b="b"/>
              <a:pathLst>
                <a:path w="7395" h="629" extrusionOk="0">
                  <a:moveTo>
                    <a:pt x="296" y="0"/>
                  </a:moveTo>
                  <a:cubicBezTo>
                    <a:pt x="148" y="0"/>
                    <a:pt x="0" y="148"/>
                    <a:pt x="0" y="296"/>
                  </a:cubicBezTo>
                  <a:cubicBezTo>
                    <a:pt x="0" y="481"/>
                    <a:pt x="148" y="629"/>
                    <a:pt x="296" y="629"/>
                  </a:cubicBezTo>
                  <a:lnTo>
                    <a:pt x="7099" y="629"/>
                  </a:lnTo>
                  <a:cubicBezTo>
                    <a:pt x="7283" y="629"/>
                    <a:pt x="7394" y="481"/>
                    <a:pt x="7394" y="296"/>
                  </a:cubicBezTo>
                  <a:cubicBezTo>
                    <a:pt x="7394" y="148"/>
                    <a:pt x="7283" y="0"/>
                    <a:pt x="7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544;p64">
              <a:extLst>
                <a:ext uri="{FF2B5EF4-FFF2-40B4-BE49-F238E27FC236}">
                  <a16:creationId xmlns:a16="http://schemas.microsoft.com/office/drawing/2014/main" xmlns="" id="{44EB4ABF-1378-EF6C-F07B-23A0600FBA2E}"/>
                </a:ext>
              </a:extLst>
            </p:cNvPr>
            <p:cNvSpPr/>
            <p:nvPr/>
          </p:nvSpPr>
          <p:spPr>
            <a:xfrm>
              <a:off x="3823400" y="1371275"/>
              <a:ext cx="146975" cy="15725"/>
            </a:xfrm>
            <a:custGeom>
              <a:avLst/>
              <a:gdLst/>
              <a:ahLst/>
              <a:cxnLst/>
              <a:rect l="l" t="t" r="r" b="b"/>
              <a:pathLst>
                <a:path w="5879" h="629" extrusionOk="0">
                  <a:moveTo>
                    <a:pt x="296" y="0"/>
                  </a:moveTo>
                  <a:cubicBezTo>
                    <a:pt x="111" y="0"/>
                    <a:pt x="0" y="148"/>
                    <a:pt x="0" y="296"/>
                  </a:cubicBezTo>
                  <a:cubicBezTo>
                    <a:pt x="0" y="481"/>
                    <a:pt x="111" y="629"/>
                    <a:pt x="296" y="629"/>
                  </a:cubicBezTo>
                  <a:lnTo>
                    <a:pt x="5546" y="629"/>
                  </a:lnTo>
                  <a:cubicBezTo>
                    <a:pt x="5731" y="629"/>
                    <a:pt x="5878" y="481"/>
                    <a:pt x="5878" y="296"/>
                  </a:cubicBezTo>
                  <a:cubicBezTo>
                    <a:pt x="5878" y="148"/>
                    <a:pt x="5731" y="0"/>
                    <a:pt x="55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45;p64">
              <a:extLst>
                <a:ext uri="{FF2B5EF4-FFF2-40B4-BE49-F238E27FC236}">
                  <a16:creationId xmlns:a16="http://schemas.microsoft.com/office/drawing/2014/main" xmlns="" id="{251B4392-6FD4-F1AD-AC76-433145F5289F}"/>
                </a:ext>
              </a:extLst>
            </p:cNvPr>
            <p:cNvSpPr/>
            <p:nvPr/>
          </p:nvSpPr>
          <p:spPr>
            <a:xfrm>
              <a:off x="3704150" y="1371275"/>
              <a:ext cx="96150" cy="15725"/>
            </a:xfrm>
            <a:custGeom>
              <a:avLst/>
              <a:gdLst/>
              <a:ahLst/>
              <a:cxnLst/>
              <a:rect l="l" t="t" r="r" b="b"/>
              <a:pathLst>
                <a:path w="3846" h="629" extrusionOk="0">
                  <a:moveTo>
                    <a:pt x="297" y="0"/>
                  </a:moveTo>
                  <a:cubicBezTo>
                    <a:pt x="149" y="0"/>
                    <a:pt x="1" y="148"/>
                    <a:pt x="1" y="296"/>
                  </a:cubicBezTo>
                  <a:cubicBezTo>
                    <a:pt x="1" y="481"/>
                    <a:pt x="149" y="629"/>
                    <a:pt x="297" y="629"/>
                  </a:cubicBezTo>
                  <a:lnTo>
                    <a:pt x="3550" y="629"/>
                  </a:lnTo>
                  <a:cubicBezTo>
                    <a:pt x="3698" y="629"/>
                    <a:pt x="3846" y="481"/>
                    <a:pt x="3846" y="296"/>
                  </a:cubicBezTo>
                  <a:cubicBezTo>
                    <a:pt x="3846" y="148"/>
                    <a:pt x="3698" y="0"/>
                    <a:pt x="3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546;p64">
              <a:extLst>
                <a:ext uri="{FF2B5EF4-FFF2-40B4-BE49-F238E27FC236}">
                  <a16:creationId xmlns:a16="http://schemas.microsoft.com/office/drawing/2014/main" xmlns="" id="{F784E36D-E698-5B64-14D8-EF922DB43974}"/>
                </a:ext>
              </a:extLst>
            </p:cNvPr>
            <p:cNvSpPr/>
            <p:nvPr/>
          </p:nvSpPr>
          <p:spPr>
            <a:xfrm>
              <a:off x="3148675" y="1371275"/>
              <a:ext cx="524075" cy="15725"/>
            </a:xfrm>
            <a:custGeom>
              <a:avLst/>
              <a:gdLst/>
              <a:ahLst/>
              <a:cxnLst/>
              <a:rect l="l" t="t" r="r" b="b"/>
              <a:pathLst>
                <a:path w="20963" h="629" extrusionOk="0">
                  <a:moveTo>
                    <a:pt x="296" y="0"/>
                  </a:moveTo>
                  <a:cubicBezTo>
                    <a:pt x="148" y="0"/>
                    <a:pt x="1" y="148"/>
                    <a:pt x="1" y="296"/>
                  </a:cubicBezTo>
                  <a:cubicBezTo>
                    <a:pt x="1" y="481"/>
                    <a:pt x="148" y="629"/>
                    <a:pt x="296" y="629"/>
                  </a:cubicBezTo>
                  <a:lnTo>
                    <a:pt x="20667" y="629"/>
                  </a:lnTo>
                  <a:cubicBezTo>
                    <a:pt x="20852" y="629"/>
                    <a:pt x="20963" y="481"/>
                    <a:pt x="20963" y="296"/>
                  </a:cubicBezTo>
                  <a:cubicBezTo>
                    <a:pt x="20963" y="148"/>
                    <a:pt x="20852" y="0"/>
                    <a:pt x="20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547;p64">
              <a:extLst>
                <a:ext uri="{FF2B5EF4-FFF2-40B4-BE49-F238E27FC236}">
                  <a16:creationId xmlns:a16="http://schemas.microsoft.com/office/drawing/2014/main" xmlns="" id="{99748F91-E154-CD42-3A35-04E4B07CDE74}"/>
                </a:ext>
              </a:extLst>
            </p:cNvPr>
            <p:cNvSpPr/>
            <p:nvPr/>
          </p:nvSpPr>
          <p:spPr>
            <a:xfrm>
              <a:off x="2762325" y="1371275"/>
              <a:ext cx="359575" cy="15725"/>
            </a:xfrm>
            <a:custGeom>
              <a:avLst/>
              <a:gdLst/>
              <a:ahLst/>
              <a:cxnLst/>
              <a:rect l="l" t="t" r="r" b="b"/>
              <a:pathLst>
                <a:path w="14383" h="629" extrusionOk="0">
                  <a:moveTo>
                    <a:pt x="297" y="0"/>
                  </a:moveTo>
                  <a:cubicBezTo>
                    <a:pt x="149" y="0"/>
                    <a:pt x="1" y="148"/>
                    <a:pt x="1" y="296"/>
                  </a:cubicBezTo>
                  <a:cubicBezTo>
                    <a:pt x="1" y="481"/>
                    <a:pt x="149" y="629"/>
                    <a:pt x="297" y="629"/>
                  </a:cubicBezTo>
                  <a:lnTo>
                    <a:pt x="14050" y="629"/>
                  </a:lnTo>
                  <a:cubicBezTo>
                    <a:pt x="14235" y="629"/>
                    <a:pt x="14382" y="481"/>
                    <a:pt x="14382" y="296"/>
                  </a:cubicBezTo>
                  <a:cubicBezTo>
                    <a:pt x="14382" y="148"/>
                    <a:pt x="14235" y="0"/>
                    <a:pt x="14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548;p64">
              <a:extLst>
                <a:ext uri="{FF2B5EF4-FFF2-40B4-BE49-F238E27FC236}">
                  <a16:creationId xmlns:a16="http://schemas.microsoft.com/office/drawing/2014/main" xmlns="" id="{D9CE64FD-D392-EAC5-4C42-7360C425A414}"/>
                </a:ext>
              </a:extLst>
            </p:cNvPr>
            <p:cNvSpPr/>
            <p:nvPr/>
          </p:nvSpPr>
          <p:spPr>
            <a:xfrm>
              <a:off x="3853900" y="1569975"/>
              <a:ext cx="158075" cy="15750"/>
            </a:xfrm>
            <a:custGeom>
              <a:avLst/>
              <a:gdLst/>
              <a:ahLst/>
              <a:cxnLst/>
              <a:rect l="l" t="t" r="r" b="b"/>
              <a:pathLst>
                <a:path w="6323" h="630" extrusionOk="0">
                  <a:moveTo>
                    <a:pt x="296" y="1"/>
                  </a:moveTo>
                  <a:cubicBezTo>
                    <a:pt x="148" y="1"/>
                    <a:pt x="0" y="149"/>
                    <a:pt x="0" y="297"/>
                  </a:cubicBezTo>
                  <a:cubicBezTo>
                    <a:pt x="0" y="481"/>
                    <a:pt x="148" y="629"/>
                    <a:pt x="296" y="629"/>
                  </a:cubicBezTo>
                  <a:lnTo>
                    <a:pt x="6026" y="629"/>
                  </a:lnTo>
                  <a:cubicBezTo>
                    <a:pt x="6211" y="629"/>
                    <a:pt x="6322" y="481"/>
                    <a:pt x="6322" y="297"/>
                  </a:cubicBezTo>
                  <a:cubicBezTo>
                    <a:pt x="6322" y="149"/>
                    <a:pt x="6211" y="1"/>
                    <a:pt x="60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549;p64">
              <a:extLst>
                <a:ext uri="{FF2B5EF4-FFF2-40B4-BE49-F238E27FC236}">
                  <a16:creationId xmlns:a16="http://schemas.microsoft.com/office/drawing/2014/main" xmlns="" id="{0D873479-80CF-6D88-04F5-7A5B0BBFF885}"/>
                </a:ext>
              </a:extLst>
            </p:cNvPr>
            <p:cNvSpPr/>
            <p:nvPr/>
          </p:nvSpPr>
          <p:spPr>
            <a:xfrm>
              <a:off x="3498050" y="1569975"/>
              <a:ext cx="340150" cy="15750"/>
            </a:xfrm>
            <a:custGeom>
              <a:avLst/>
              <a:gdLst/>
              <a:ahLst/>
              <a:cxnLst/>
              <a:rect l="l" t="t" r="r" b="b"/>
              <a:pathLst>
                <a:path w="13606" h="630" extrusionOk="0">
                  <a:moveTo>
                    <a:pt x="296" y="1"/>
                  </a:moveTo>
                  <a:cubicBezTo>
                    <a:pt x="148" y="1"/>
                    <a:pt x="0" y="149"/>
                    <a:pt x="0" y="297"/>
                  </a:cubicBezTo>
                  <a:cubicBezTo>
                    <a:pt x="0" y="481"/>
                    <a:pt x="148" y="629"/>
                    <a:pt x="296" y="629"/>
                  </a:cubicBezTo>
                  <a:lnTo>
                    <a:pt x="13273" y="629"/>
                  </a:lnTo>
                  <a:cubicBezTo>
                    <a:pt x="13458" y="629"/>
                    <a:pt x="13606" y="481"/>
                    <a:pt x="13606" y="297"/>
                  </a:cubicBezTo>
                  <a:cubicBezTo>
                    <a:pt x="13606" y="149"/>
                    <a:pt x="13458" y="1"/>
                    <a:pt x="13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550;p64">
              <a:extLst>
                <a:ext uri="{FF2B5EF4-FFF2-40B4-BE49-F238E27FC236}">
                  <a16:creationId xmlns:a16="http://schemas.microsoft.com/office/drawing/2014/main" xmlns="" id="{879B227D-793D-889F-C5A5-1653D8A0C83D}"/>
                </a:ext>
              </a:extLst>
            </p:cNvPr>
            <p:cNvSpPr/>
            <p:nvPr/>
          </p:nvSpPr>
          <p:spPr>
            <a:xfrm>
              <a:off x="3411175" y="1569975"/>
              <a:ext cx="57325" cy="15750"/>
            </a:xfrm>
            <a:custGeom>
              <a:avLst/>
              <a:gdLst/>
              <a:ahLst/>
              <a:cxnLst/>
              <a:rect l="l" t="t" r="r" b="b"/>
              <a:pathLst>
                <a:path w="2293" h="630" extrusionOk="0">
                  <a:moveTo>
                    <a:pt x="296" y="1"/>
                  </a:moveTo>
                  <a:cubicBezTo>
                    <a:pt x="148" y="1"/>
                    <a:pt x="0" y="149"/>
                    <a:pt x="0" y="297"/>
                  </a:cubicBezTo>
                  <a:cubicBezTo>
                    <a:pt x="0" y="481"/>
                    <a:pt x="148" y="629"/>
                    <a:pt x="296" y="629"/>
                  </a:cubicBezTo>
                  <a:lnTo>
                    <a:pt x="1997" y="629"/>
                  </a:lnTo>
                  <a:cubicBezTo>
                    <a:pt x="2144" y="629"/>
                    <a:pt x="2292" y="481"/>
                    <a:pt x="2292" y="297"/>
                  </a:cubicBezTo>
                  <a:cubicBezTo>
                    <a:pt x="2292" y="149"/>
                    <a:pt x="2144" y="1"/>
                    <a:pt x="19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551;p64">
              <a:extLst>
                <a:ext uri="{FF2B5EF4-FFF2-40B4-BE49-F238E27FC236}">
                  <a16:creationId xmlns:a16="http://schemas.microsoft.com/office/drawing/2014/main" xmlns="" id="{BF7B2DC0-1FF4-9474-F297-5A471E576802}"/>
                </a:ext>
              </a:extLst>
            </p:cNvPr>
            <p:cNvSpPr/>
            <p:nvPr/>
          </p:nvSpPr>
          <p:spPr>
            <a:xfrm>
              <a:off x="3315975" y="1569975"/>
              <a:ext cx="84125" cy="15750"/>
            </a:xfrm>
            <a:custGeom>
              <a:avLst/>
              <a:gdLst/>
              <a:ahLst/>
              <a:cxnLst/>
              <a:rect l="l" t="t" r="r" b="b"/>
              <a:pathLst>
                <a:path w="3365" h="630" extrusionOk="0">
                  <a:moveTo>
                    <a:pt x="296" y="1"/>
                  </a:moveTo>
                  <a:cubicBezTo>
                    <a:pt x="148" y="1"/>
                    <a:pt x="0" y="149"/>
                    <a:pt x="0" y="297"/>
                  </a:cubicBezTo>
                  <a:cubicBezTo>
                    <a:pt x="0" y="481"/>
                    <a:pt x="148" y="629"/>
                    <a:pt x="296" y="629"/>
                  </a:cubicBezTo>
                  <a:lnTo>
                    <a:pt x="3069" y="629"/>
                  </a:lnTo>
                  <a:cubicBezTo>
                    <a:pt x="3217" y="629"/>
                    <a:pt x="3365" y="481"/>
                    <a:pt x="3365" y="297"/>
                  </a:cubicBezTo>
                  <a:cubicBezTo>
                    <a:pt x="3365" y="149"/>
                    <a:pt x="3217" y="1"/>
                    <a:pt x="30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552;p64">
              <a:extLst>
                <a:ext uri="{FF2B5EF4-FFF2-40B4-BE49-F238E27FC236}">
                  <a16:creationId xmlns:a16="http://schemas.microsoft.com/office/drawing/2014/main" xmlns="" id="{1A7AF19A-DDAB-0CA7-A188-563C60E63D07}"/>
                </a:ext>
              </a:extLst>
            </p:cNvPr>
            <p:cNvSpPr/>
            <p:nvPr/>
          </p:nvSpPr>
          <p:spPr>
            <a:xfrm>
              <a:off x="2991550" y="1569975"/>
              <a:ext cx="310575" cy="15750"/>
            </a:xfrm>
            <a:custGeom>
              <a:avLst/>
              <a:gdLst/>
              <a:ahLst/>
              <a:cxnLst/>
              <a:rect l="l" t="t" r="r" b="b"/>
              <a:pathLst>
                <a:path w="12423" h="630" extrusionOk="0">
                  <a:moveTo>
                    <a:pt x="333" y="1"/>
                  </a:moveTo>
                  <a:cubicBezTo>
                    <a:pt x="148" y="1"/>
                    <a:pt x="1" y="149"/>
                    <a:pt x="1" y="297"/>
                  </a:cubicBezTo>
                  <a:cubicBezTo>
                    <a:pt x="1" y="481"/>
                    <a:pt x="148" y="629"/>
                    <a:pt x="333" y="629"/>
                  </a:cubicBezTo>
                  <a:lnTo>
                    <a:pt x="12127" y="629"/>
                  </a:lnTo>
                  <a:cubicBezTo>
                    <a:pt x="12312" y="629"/>
                    <a:pt x="12423" y="481"/>
                    <a:pt x="12423" y="297"/>
                  </a:cubicBezTo>
                  <a:cubicBezTo>
                    <a:pt x="12423" y="149"/>
                    <a:pt x="12312" y="1"/>
                    <a:pt x="12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553;p64">
              <a:extLst>
                <a:ext uri="{FF2B5EF4-FFF2-40B4-BE49-F238E27FC236}">
                  <a16:creationId xmlns:a16="http://schemas.microsoft.com/office/drawing/2014/main" xmlns="" id="{E4F7C71C-6273-AA9F-3773-4E98D7700DC7}"/>
                </a:ext>
              </a:extLst>
            </p:cNvPr>
            <p:cNvSpPr/>
            <p:nvPr/>
          </p:nvSpPr>
          <p:spPr>
            <a:xfrm>
              <a:off x="2762325" y="1569975"/>
              <a:ext cx="205225" cy="15750"/>
            </a:xfrm>
            <a:custGeom>
              <a:avLst/>
              <a:gdLst/>
              <a:ahLst/>
              <a:cxnLst/>
              <a:rect l="l" t="t" r="r" b="b"/>
              <a:pathLst>
                <a:path w="8209" h="630" extrusionOk="0">
                  <a:moveTo>
                    <a:pt x="297" y="1"/>
                  </a:moveTo>
                  <a:cubicBezTo>
                    <a:pt x="149" y="1"/>
                    <a:pt x="1" y="149"/>
                    <a:pt x="1" y="297"/>
                  </a:cubicBezTo>
                  <a:cubicBezTo>
                    <a:pt x="1" y="481"/>
                    <a:pt x="149" y="629"/>
                    <a:pt x="297" y="629"/>
                  </a:cubicBezTo>
                  <a:lnTo>
                    <a:pt x="7913" y="629"/>
                  </a:lnTo>
                  <a:cubicBezTo>
                    <a:pt x="8060" y="629"/>
                    <a:pt x="8208" y="481"/>
                    <a:pt x="8208" y="297"/>
                  </a:cubicBezTo>
                  <a:cubicBezTo>
                    <a:pt x="8208" y="149"/>
                    <a:pt x="8060" y="1"/>
                    <a:pt x="79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554;p64">
              <a:extLst>
                <a:ext uri="{FF2B5EF4-FFF2-40B4-BE49-F238E27FC236}">
                  <a16:creationId xmlns:a16="http://schemas.microsoft.com/office/drawing/2014/main" xmlns="" id="{A2D8185E-7069-BFAB-4775-5B6D73336305}"/>
                </a:ext>
              </a:extLst>
            </p:cNvPr>
            <p:cNvSpPr/>
            <p:nvPr/>
          </p:nvSpPr>
          <p:spPr>
            <a:xfrm>
              <a:off x="3964800" y="1702150"/>
              <a:ext cx="47175" cy="14825"/>
            </a:xfrm>
            <a:custGeom>
              <a:avLst/>
              <a:gdLst/>
              <a:ahLst/>
              <a:cxnLst/>
              <a:rect l="l" t="t" r="r" b="b"/>
              <a:pathLst>
                <a:path w="1887" h="593" extrusionOk="0">
                  <a:moveTo>
                    <a:pt x="296" y="1"/>
                  </a:moveTo>
                  <a:cubicBezTo>
                    <a:pt x="148" y="1"/>
                    <a:pt x="1" y="112"/>
                    <a:pt x="1" y="296"/>
                  </a:cubicBezTo>
                  <a:cubicBezTo>
                    <a:pt x="1" y="444"/>
                    <a:pt x="148" y="592"/>
                    <a:pt x="296" y="592"/>
                  </a:cubicBezTo>
                  <a:lnTo>
                    <a:pt x="1590" y="592"/>
                  </a:lnTo>
                  <a:cubicBezTo>
                    <a:pt x="1775" y="592"/>
                    <a:pt x="1886" y="444"/>
                    <a:pt x="1886" y="296"/>
                  </a:cubicBezTo>
                  <a:cubicBezTo>
                    <a:pt x="1886" y="112"/>
                    <a:pt x="1775" y="1"/>
                    <a:pt x="15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555;p64">
              <a:extLst>
                <a:ext uri="{FF2B5EF4-FFF2-40B4-BE49-F238E27FC236}">
                  <a16:creationId xmlns:a16="http://schemas.microsoft.com/office/drawing/2014/main" xmlns="" id="{CB876EE9-C2FD-293E-D9AA-70573B86E0B4}"/>
                </a:ext>
              </a:extLst>
            </p:cNvPr>
            <p:cNvSpPr/>
            <p:nvPr/>
          </p:nvSpPr>
          <p:spPr>
            <a:xfrm>
              <a:off x="3273450" y="1702150"/>
              <a:ext cx="664575" cy="14825"/>
            </a:xfrm>
            <a:custGeom>
              <a:avLst/>
              <a:gdLst/>
              <a:ahLst/>
              <a:cxnLst/>
              <a:rect l="l" t="t" r="r" b="b"/>
              <a:pathLst>
                <a:path w="26583" h="593" extrusionOk="0">
                  <a:moveTo>
                    <a:pt x="333" y="1"/>
                  </a:moveTo>
                  <a:cubicBezTo>
                    <a:pt x="148" y="1"/>
                    <a:pt x="1" y="112"/>
                    <a:pt x="1" y="296"/>
                  </a:cubicBezTo>
                  <a:cubicBezTo>
                    <a:pt x="1" y="444"/>
                    <a:pt x="148" y="592"/>
                    <a:pt x="333" y="592"/>
                  </a:cubicBezTo>
                  <a:lnTo>
                    <a:pt x="26287" y="592"/>
                  </a:lnTo>
                  <a:cubicBezTo>
                    <a:pt x="26435" y="592"/>
                    <a:pt x="26582" y="444"/>
                    <a:pt x="26582" y="296"/>
                  </a:cubicBezTo>
                  <a:cubicBezTo>
                    <a:pt x="26582" y="112"/>
                    <a:pt x="26435" y="1"/>
                    <a:pt x="26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556;p64">
              <a:extLst>
                <a:ext uri="{FF2B5EF4-FFF2-40B4-BE49-F238E27FC236}">
                  <a16:creationId xmlns:a16="http://schemas.microsoft.com/office/drawing/2014/main" xmlns="" id="{42493A81-9EE7-8C95-BFCD-9CA6FAEFFEEE}"/>
                </a:ext>
              </a:extLst>
            </p:cNvPr>
            <p:cNvSpPr/>
            <p:nvPr/>
          </p:nvSpPr>
          <p:spPr>
            <a:xfrm>
              <a:off x="3112625" y="1702150"/>
              <a:ext cx="132200" cy="14825"/>
            </a:xfrm>
            <a:custGeom>
              <a:avLst/>
              <a:gdLst/>
              <a:ahLst/>
              <a:cxnLst/>
              <a:rect l="l" t="t" r="r" b="b"/>
              <a:pathLst>
                <a:path w="5288" h="593" extrusionOk="0">
                  <a:moveTo>
                    <a:pt x="333" y="1"/>
                  </a:moveTo>
                  <a:cubicBezTo>
                    <a:pt x="149" y="1"/>
                    <a:pt x="1" y="112"/>
                    <a:pt x="1" y="296"/>
                  </a:cubicBezTo>
                  <a:cubicBezTo>
                    <a:pt x="1" y="444"/>
                    <a:pt x="149" y="592"/>
                    <a:pt x="333" y="592"/>
                  </a:cubicBezTo>
                  <a:lnTo>
                    <a:pt x="4955" y="592"/>
                  </a:lnTo>
                  <a:cubicBezTo>
                    <a:pt x="5140" y="592"/>
                    <a:pt x="5287" y="444"/>
                    <a:pt x="5287" y="296"/>
                  </a:cubicBezTo>
                  <a:cubicBezTo>
                    <a:pt x="5287" y="112"/>
                    <a:pt x="5140" y="1"/>
                    <a:pt x="4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557;p64">
              <a:extLst>
                <a:ext uri="{FF2B5EF4-FFF2-40B4-BE49-F238E27FC236}">
                  <a16:creationId xmlns:a16="http://schemas.microsoft.com/office/drawing/2014/main" xmlns="" id="{AB63DEDE-F75A-DA04-677A-8A0AD7C4ACDB}"/>
                </a:ext>
              </a:extLst>
            </p:cNvPr>
            <p:cNvSpPr/>
            <p:nvPr/>
          </p:nvSpPr>
          <p:spPr>
            <a:xfrm>
              <a:off x="2762325" y="1702150"/>
              <a:ext cx="284700" cy="14825"/>
            </a:xfrm>
            <a:custGeom>
              <a:avLst/>
              <a:gdLst/>
              <a:ahLst/>
              <a:cxnLst/>
              <a:rect l="l" t="t" r="r" b="b"/>
              <a:pathLst>
                <a:path w="11388" h="593" extrusionOk="0">
                  <a:moveTo>
                    <a:pt x="297" y="1"/>
                  </a:moveTo>
                  <a:cubicBezTo>
                    <a:pt x="149" y="1"/>
                    <a:pt x="1" y="112"/>
                    <a:pt x="1" y="296"/>
                  </a:cubicBezTo>
                  <a:cubicBezTo>
                    <a:pt x="1" y="444"/>
                    <a:pt x="149" y="592"/>
                    <a:pt x="297" y="592"/>
                  </a:cubicBezTo>
                  <a:lnTo>
                    <a:pt x="11055" y="592"/>
                  </a:lnTo>
                  <a:cubicBezTo>
                    <a:pt x="11240" y="592"/>
                    <a:pt x="11388" y="444"/>
                    <a:pt x="11388" y="296"/>
                  </a:cubicBezTo>
                  <a:cubicBezTo>
                    <a:pt x="11388" y="112"/>
                    <a:pt x="11240" y="1"/>
                    <a:pt x="1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558;p64">
              <a:extLst>
                <a:ext uri="{FF2B5EF4-FFF2-40B4-BE49-F238E27FC236}">
                  <a16:creationId xmlns:a16="http://schemas.microsoft.com/office/drawing/2014/main" xmlns="" id="{5567891F-8F31-9E89-74D6-FC9654C4F859}"/>
                </a:ext>
              </a:extLst>
            </p:cNvPr>
            <p:cNvSpPr/>
            <p:nvPr/>
          </p:nvSpPr>
          <p:spPr>
            <a:xfrm>
              <a:off x="3936150" y="1833400"/>
              <a:ext cx="75825" cy="15725"/>
            </a:xfrm>
            <a:custGeom>
              <a:avLst/>
              <a:gdLst/>
              <a:ahLst/>
              <a:cxnLst/>
              <a:rect l="l" t="t" r="r" b="b"/>
              <a:pathLst>
                <a:path w="3033" h="629" extrusionOk="0">
                  <a:moveTo>
                    <a:pt x="296" y="0"/>
                  </a:moveTo>
                  <a:cubicBezTo>
                    <a:pt x="111" y="0"/>
                    <a:pt x="0" y="148"/>
                    <a:pt x="0" y="333"/>
                  </a:cubicBezTo>
                  <a:cubicBezTo>
                    <a:pt x="0" y="481"/>
                    <a:pt x="111" y="629"/>
                    <a:pt x="296" y="629"/>
                  </a:cubicBezTo>
                  <a:lnTo>
                    <a:pt x="2736" y="629"/>
                  </a:lnTo>
                  <a:cubicBezTo>
                    <a:pt x="2921" y="629"/>
                    <a:pt x="3032" y="481"/>
                    <a:pt x="3032" y="333"/>
                  </a:cubicBezTo>
                  <a:cubicBezTo>
                    <a:pt x="3032" y="148"/>
                    <a:pt x="2921" y="0"/>
                    <a:pt x="27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559;p64">
              <a:extLst>
                <a:ext uri="{FF2B5EF4-FFF2-40B4-BE49-F238E27FC236}">
                  <a16:creationId xmlns:a16="http://schemas.microsoft.com/office/drawing/2014/main" xmlns="" id="{CB3EE600-46CF-B485-CC5B-1C08DEFE6266}"/>
                </a:ext>
              </a:extLst>
            </p:cNvPr>
            <p:cNvSpPr/>
            <p:nvPr/>
          </p:nvSpPr>
          <p:spPr>
            <a:xfrm>
              <a:off x="3785500" y="1833400"/>
              <a:ext cx="88750" cy="15725"/>
            </a:xfrm>
            <a:custGeom>
              <a:avLst/>
              <a:gdLst/>
              <a:ahLst/>
              <a:cxnLst/>
              <a:rect l="l" t="t" r="r" b="b"/>
              <a:pathLst>
                <a:path w="3550" h="629" extrusionOk="0">
                  <a:moveTo>
                    <a:pt x="296" y="0"/>
                  </a:moveTo>
                  <a:cubicBezTo>
                    <a:pt x="148" y="0"/>
                    <a:pt x="0" y="148"/>
                    <a:pt x="0" y="333"/>
                  </a:cubicBezTo>
                  <a:cubicBezTo>
                    <a:pt x="0" y="481"/>
                    <a:pt x="148" y="629"/>
                    <a:pt x="296" y="629"/>
                  </a:cubicBezTo>
                  <a:lnTo>
                    <a:pt x="3254" y="629"/>
                  </a:lnTo>
                  <a:cubicBezTo>
                    <a:pt x="3439" y="629"/>
                    <a:pt x="3549" y="481"/>
                    <a:pt x="3549" y="333"/>
                  </a:cubicBezTo>
                  <a:cubicBezTo>
                    <a:pt x="3549" y="148"/>
                    <a:pt x="3439" y="0"/>
                    <a:pt x="3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560;p64">
              <a:extLst>
                <a:ext uri="{FF2B5EF4-FFF2-40B4-BE49-F238E27FC236}">
                  <a16:creationId xmlns:a16="http://schemas.microsoft.com/office/drawing/2014/main" xmlns="" id="{D1B8A2A3-CD16-61B5-96F0-2C1034D518CF}"/>
                </a:ext>
              </a:extLst>
            </p:cNvPr>
            <p:cNvSpPr/>
            <p:nvPr/>
          </p:nvSpPr>
          <p:spPr>
            <a:xfrm>
              <a:off x="3680125" y="1833400"/>
              <a:ext cx="84125" cy="15725"/>
            </a:xfrm>
            <a:custGeom>
              <a:avLst/>
              <a:gdLst/>
              <a:ahLst/>
              <a:cxnLst/>
              <a:rect l="l" t="t" r="r" b="b"/>
              <a:pathLst>
                <a:path w="3365" h="629" extrusionOk="0">
                  <a:moveTo>
                    <a:pt x="296" y="0"/>
                  </a:moveTo>
                  <a:cubicBezTo>
                    <a:pt x="149" y="0"/>
                    <a:pt x="1" y="148"/>
                    <a:pt x="1" y="333"/>
                  </a:cubicBezTo>
                  <a:cubicBezTo>
                    <a:pt x="1" y="481"/>
                    <a:pt x="149" y="629"/>
                    <a:pt x="296" y="629"/>
                  </a:cubicBezTo>
                  <a:lnTo>
                    <a:pt x="3032" y="629"/>
                  </a:lnTo>
                  <a:cubicBezTo>
                    <a:pt x="3217" y="629"/>
                    <a:pt x="3365" y="481"/>
                    <a:pt x="3365" y="333"/>
                  </a:cubicBezTo>
                  <a:cubicBezTo>
                    <a:pt x="3365" y="148"/>
                    <a:pt x="3217" y="0"/>
                    <a:pt x="3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561;p64">
              <a:extLst>
                <a:ext uri="{FF2B5EF4-FFF2-40B4-BE49-F238E27FC236}">
                  <a16:creationId xmlns:a16="http://schemas.microsoft.com/office/drawing/2014/main" xmlns="" id="{FCB53067-3142-511F-F8B1-8E722225BBFE}"/>
                </a:ext>
              </a:extLst>
            </p:cNvPr>
            <p:cNvSpPr/>
            <p:nvPr/>
          </p:nvSpPr>
          <p:spPr>
            <a:xfrm>
              <a:off x="3535025" y="1833400"/>
              <a:ext cx="121100" cy="15725"/>
            </a:xfrm>
            <a:custGeom>
              <a:avLst/>
              <a:gdLst/>
              <a:ahLst/>
              <a:cxnLst/>
              <a:rect l="l" t="t" r="r" b="b"/>
              <a:pathLst>
                <a:path w="4844" h="629" extrusionOk="0">
                  <a:moveTo>
                    <a:pt x="296" y="0"/>
                  </a:moveTo>
                  <a:cubicBezTo>
                    <a:pt x="148" y="0"/>
                    <a:pt x="0" y="148"/>
                    <a:pt x="0" y="333"/>
                  </a:cubicBezTo>
                  <a:cubicBezTo>
                    <a:pt x="0" y="481"/>
                    <a:pt x="148" y="629"/>
                    <a:pt x="296" y="629"/>
                  </a:cubicBezTo>
                  <a:lnTo>
                    <a:pt x="4511" y="629"/>
                  </a:lnTo>
                  <a:cubicBezTo>
                    <a:pt x="4696" y="629"/>
                    <a:pt x="4843" y="481"/>
                    <a:pt x="4843" y="333"/>
                  </a:cubicBezTo>
                  <a:cubicBezTo>
                    <a:pt x="4843" y="148"/>
                    <a:pt x="4696" y="0"/>
                    <a:pt x="45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562;p64">
              <a:extLst>
                <a:ext uri="{FF2B5EF4-FFF2-40B4-BE49-F238E27FC236}">
                  <a16:creationId xmlns:a16="http://schemas.microsoft.com/office/drawing/2014/main" xmlns="" id="{143E5487-3278-FE36-D731-C854E3600290}"/>
                </a:ext>
              </a:extLst>
            </p:cNvPr>
            <p:cNvSpPr/>
            <p:nvPr/>
          </p:nvSpPr>
          <p:spPr>
            <a:xfrm>
              <a:off x="3421325" y="1833400"/>
              <a:ext cx="97075" cy="15725"/>
            </a:xfrm>
            <a:custGeom>
              <a:avLst/>
              <a:gdLst/>
              <a:ahLst/>
              <a:cxnLst/>
              <a:rect l="l" t="t" r="r" b="b"/>
              <a:pathLst>
                <a:path w="3883" h="629" extrusionOk="0">
                  <a:moveTo>
                    <a:pt x="334" y="0"/>
                  </a:moveTo>
                  <a:cubicBezTo>
                    <a:pt x="149" y="0"/>
                    <a:pt x="1" y="148"/>
                    <a:pt x="1" y="333"/>
                  </a:cubicBezTo>
                  <a:cubicBezTo>
                    <a:pt x="1" y="481"/>
                    <a:pt x="149" y="629"/>
                    <a:pt x="334" y="629"/>
                  </a:cubicBezTo>
                  <a:lnTo>
                    <a:pt x="3587" y="629"/>
                  </a:lnTo>
                  <a:cubicBezTo>
                    <a:pt x="3772" y="629"/>
                    <a:pt x="3883" y="481"/>
                    <a:pt x="3883" y="333"/>
                  </a:cubicBezTo>
                  <a:cubicBezTo>
                    <a:pt x="3883" y="148"/>
                    <a:pt x="3772" y="0"/>
                    <a:pt x="3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563;p64">
              <a:extLst>
                <a:ext uri="{FF2B5EF4-FFF2-40B4-BE49-F238E27FC236}">
                  <a16:creationId xmlns:a16="http://schemas.microsoft.com/office/drawing/2014/main" xmlns="" id="{B0432C80-D8C5-D5AF-AA5F-304D7F86817D}"/>
                </a:ext>
              </a:extLst>
            </p:cNvPr>
            <p:cNvSpPr/>
            <p:nvPr/>
          </p:nvSpPr>
          <p:spPr>
            <a:xfrm>
              <a:off x="3347400" y="1833400"/>
              <a:ext cx="65650" cy="15725"/>
            </a:xfrm>
            <a:custGeom>
              <a:avLst/>
              <a:gdLst/>
              <a:ahLst/>
              <a:cxnLst/>
              <a:rect l="l" t="t" r="r" b="b"/>
              <a:pathLst>
                <a:path w="2626" h="629" extrusionOk="0">
                  <a:moveTo>
                    <a:pt x="333" y="0"/>
                  </a:moveTo>
                  <a:cubicBezTo>
                    <a:pt x="148" y="0"/>
                    <a:pt x="0" y="148"/>
                    <a:pt x="0" y="333"/>
                  </a:cubicBezTo>
                  <a:cubicBezTo>
                    <a:pt x="0" y="481"/>
                    <a:pt x="148" y="629"/>
                    <a:pt x="333" y="629"/>
                  </a:cubicBezTo>
                  <a:lnTo>
                    <a:pt x="2329" y="629"/>
                  </a:lnTo>
                  <a:cubicBezTo>
                    <a:pt x="2477" y="629"/>
                    <a:pt x="2625" y="481"/>
                    <a:pt x="2625" y="333"/>
                  </a:cubicBezTo>
                  <a:cubicBezTo>
                    <a:pt x="2625" y="148"/>
                    <a:pt x="2477" y="0"/>
                    <a:pt x="2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4564;p64">
              <a:extLst>
                <a:ext uri="{FF2B5EF4-FFF2-40B4-BE49-F238E27FC236}">
                  <a16:creationId xmlns:a16="http://schemas.microsoft.com/office/drawing/2014/main" xmlns="" id="{7A503735-A4B4-4FAD-80BB-C367A5CEBEE7}"/>
                </a:ext>
              </a:extLst>
            </p:cNvPr>
            <p:cNvSpPr/>
            <p:nvPr/>
          </p:nvSpPr>
          <p:spPr>
            <a:xfrm>
              <a:off x="3002650" y="1833400"/>
              <a:ext cx="331825" cy="15725"/>
            </a:xfrm>
            <a:custGeom>
              <a:avLst/>
              <a:gdLst/>
              <a:ahLst/>
              <a:cxnLst/>
              <a:rect l="l" t="t" r="r" b="b"/>
              <a:pathLst>
                <a:path w="13273" h="629" extrusionOk="0">
                  <a:moveTo>
                    <a:pt x="296" y="0"/>
                  </a:moveTo>
                  <a:cubicBezTo>
                    <a:pt x="111" y="0"/>
                    <a:pt x="0" y="148"/>
                    <a:pt x="0" y="333"/>
                  </a:cubicBezTo>
                  <a:cubicBezTo>
                    <a:pt x="0" y="481"/>
                    <a:pt x="111" y="629"/>
                    <a:pt x="296" y="629"/>
                  </a:cubicBezTo>
                  <a:lnTo>
                    <a:pt x="12940" y="629"/>
                  </a:lnTo>
                  <a:cubicBezTo>
                    <a:pt x="13125" y="629"/>
                    <a:pt x="13273" y="481"/>
                    <a:pt x="13273" y="333"/>
                  </a:cubicBezTo>
                  <a:cubicBezTo>
                    <a:pt x="13273" y="148"/>
                    <a:pt x="13125" y="0"/>
                    <a:pt x="1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4565;p64">
              <a:extLst>
                <a:ext uri="{FF2B5EF4-FFF2-40B4-BE49-F238E27FC236}">
                  <a16:creationId xmlns:a16="http://schemas.microsoft.com/office/drawing/2014/main" xmlns="" id="{237C9535-5DB3-6260-2E01-3B82C748AB26}"/>
                </a:ext>
              </a:extLst>
            </p:cNvPr>
            <p:cNvSpPr/>
            <p:nvPr/>
          </p:nvSpPr>
          <p:spPr>
            <a:xfrm>
              <a:off x="2762325" y="1833400"/>
              <a:ext cx="229250" cy="15725"/>
            </a:xfrm>
            <a:custGeom>
              <a:avLst/>
              <a:gdLst/>
              <a:ahLst/>
              <a:cxnLst/>
              <a:rect l="l" t="t" r="r" b="b"/>
              <a:pathLst>
                <a:path w="9170" h="629" extrusionOk="0">
                  <a:moveTo>
                    <a:pt x="297" y="0"/>
                  </a:moveTo>
                  <a:cubicBezTo>
                    <a:pt x="149" y="0"/>
                    <a:pt x="1" y="148"/>
                    <a:pt x="1" y="333"/>
                  </a:cubicBezTo>
                  <a:cubicBezTo>
                    <a:pt x="1" y="481"/>
                    <a:pt x="149" y="629"/>
                    <a:pt x="297" y="629"/>
                  </a:cubicBezTo>
                  <a:lnTo>
                    <a:pt x="8837" y="629"/>
                  </a:lnTo>
                  <a:cubicBezTo>
                    <a:pt x="9022" y="629"/>
                    <a:pt x="9170" y="481"/>
                    <a:pt x="9170" y="333"/>
                  </a:cubicBezTo>
                  <a:cubicBezTo>
                    <a:pt x="9170" y="148"/>
                    <a:pt x="9022" y="0"/>
                    <a:pt x="88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4566;p64">
              <a:extLst>
                <a:ext uri="{FF2B5EF4-FFF2-40B4-BE49-F238E27FC236}">
                  <a16:creationId xmlns:a16="http://schemas.microsoft.com/office/drawing/2014/main" xmlns="" id="{62DD450F-1120-3516-962A-B8403D6DD6D0}"/>
                </a:ext>
              </a:extLst>
            </p:cNvPr>
            <p:cNvSpPr/>
            <p:nvPr/>
          </p:nvSpPr>
          <p:spPr>
            <a:xfrm>
              <a:off x="3726350" y="2067250"/>
              <a:ext cx="73025" cy="73025"/>
            </a:xfrm>
            <a:custGeom>
              <a:avLst/>
              <a:gdLst/>
              <a:ahLst/>
              <a:cxnLst/>
              <a:rect l="l" t="t" r="r" b="b"/>
              <a:pathLst>
                <a:path w="2921" h="2921" extrusionOk="0">
                  <a:moveTo>
                    <a:pt x="1479" y="0"/>
                  </a:moveTo>
                  <a:cubicBezTo>
                    <a:pt x="666" y="0"/>
                    <a:pt x="0" y="629"/>
                    <a:pt x="0" y="1442"/>
                  </a:cubicBezTo>
                  <a:cubicBezTo>
                    <a:pt x="0" y="2255"/>
                    <a:pt x="666" y="2921"/>
                    <a:pt x="1479" y="2921"/>
                  </a:cubicBezTo>
                  <a:cubicBezTo>
                    <a:pt x="2292" y="2921"/>
                    <a:pt x="2921" y="2255"/>
                    <a:pt x="2921" y="1442"/>
                  </a:cubicBezTo>
                  <a:cubicBezTo>
                    <a:pt x="2921" y="629"/>
                    <a:pt x="2292" y="0"/>
                    <a:pt x="14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4567;p64">
              <a:extLst>
                <a:ext uri="{FF2B5EF4-FFF2-40B4-BE49-F238E27FC236}">
                  <a16:creationId xmlns:a16="http://schemas.microsoft.com/office/drawing/2014/main" xmlns="" id="{4AA57E9D-638C-06C1-6B86-EBDC283200C7}"/>
                </a:ext>
              </a:extLst>
            </p:cNvPr>
            <p:cNvSpPr/>
            <p:nvPr/>
          </p:nvSpPr>
          <p:spPr>
            <a:xfrm>
              <a:off x="3718950" y="2058925"/>
              <a:ext cx="88750" cy="88750"/>
            </a:xfrm>
            <a:custGeom>
              <a:avLst/>
              <a:gdLst/>
              <a:ahLst/>
              <a:cxnLst/>
              <a:rect l="l" t="t" r="r" b="b"/>
              <a:pathLst>
                <a:path w="3550" h="3550" extrusionOk="0">
                  <a:moveTo>
                    <a:pt x="1775" y="629"/>
                  </a:moveTo>
                  <a:cubicBezTo>
                    <a:pt x="2403" y="629"/>
                    <a:pt x="2921" y="1146"/>
                    <a:pt x="2921" y="1775"/>
                  </a:cubicBezTo>
                  <a:cubicBezTo>
                    <a:pt x="2921" y="2403"/>
                    <a:pt x="2403" y="2921"/>
                    <a:pt x="1775" y="2921"/>
                  </a:cubicBezTo>
                  <a:cubicBezTo>
                    <a:pt x="1146" y="2921"/>
                    <a:pt x="629" y="2403"/>
                    <a:pt x="629" y="1775"/>
                  </a:cubicBezTo>
                  <a:cubicBezTo>
                    <a:pt x="629" y="1146"/>
                    <a:pt x="1146" y="629"/>
                    <a:pt x="1775" y="629"/>
                  </a:cubicBezTo>
                  <a:close/>
                  <a:moveTo>
                    <a:pt x="1775" y="0"/>
                  </a:moveTo>
                  <a:cubicBezTo>
                    <a:pt x="814" y="0"/>
                    <a:pt x="0" y="814"/>
                    <a:pt x="0" y="1775"/>
                  </a:cubicBezTo>
                  <a:cubicBezTo>
                    <a:pt x="0" y="2736"/>
                    <a:pt x="814" y="3549"/>
                    <a:pt x="1775" y="3549"/>
                  </a:cubicBezTo>
                  <a:cubicBezTo>
                    <a:pt x="2736" y="3549"/>
                    <a:pt x="3550" y="2736"/>
                    <a:pt x="3550" y="1775"/>
                  </a:cubicBezTo>
                  <a:cubicBezTo>
                    <a:pt x="3550" y="814"/>
                    <a:pt x="2736" y="0"/>
                    <a:pt x="17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4568;p64">
              <a:extLst>
                <a:ext uri="{FF2B5EF4-FFF2-40B4-BE49-F238E27FC236}">
                  <a16:creationId xmlns:a16="http://schemas.microsoft.com/office/drawing/2014/main" xmlns="" id="{A5C9E1E2-08B8-8F9C-4EAF-7D77A697B4A4}"/>
                </a:ext>
              </a:extLst>
            </p:cNvPr>
            <p:cNvSpPr/>
            <p:nvPr/>
          </p:nvSpPr>
          <p:spPr>
            <a:xfrm>
              <a:off x="2028475" y="3650500"/>
              <a:ext cx="3505750" cy="189500"/>
            </a:xfrm>
            <a:custGeom>
              <a:avLst/>
              <a:gdLst/>
              <a:ahLst/>
              <a:cxnLst/>
              <a:rect l="l" t="t" r="r" b="b"/>
              <a:pathLst>
                <a:path w="140230" h="7580" extrusionOk="0">
                  <a:moveTo>
                    <a:pt x="0" y="1"/>
                  </a:moveTo>
                  <a:lnTo>
                    <a:pt x="0" y="7580"/>
                  </a:lnTo>
                  <a:lnTo>
                    <a:pt x="140230" y="7580"/>
                  </a:lnTo>
                  <a:lnTo>
                    <a:pt x="1402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4569;p64">
              <a:extLst>
                <a:ext uri="{FF2B5EF4-FFF2-40B4-BE49-F238E27FC236}">
                  <a16:creationId xmlns:a16="http://schemas.microsoft.com/office/drawing/2014/main" xmlns="" id="{E4376448-F951-8A94-7F8B-D2ACCDAF8887}"/>
                </a:ext>
              </a:extLst>
            </p:cNvPr>
            <p:cNvSpPr/>
            <p:nvPr/>
          </p:nvSpPr>
          <p:spPr>
            <a:xfrm>
              <a:off x="2021075" y="3643125"/>
              <a:ext cx="3521475" cy="204275"/>
            </a:xfrm>
            <a:custGeom>
              <a:avLst/>
              <a:gdLst/>
              <a:ahLst/>
              <a:cxnLst/>
              <a:rect l="l" t="t" r="r" b="b"/>
              <a:pathLst>
                <a:path w="140859" h="8171" extrusionOk="0">
                  <a:moveTo>
                    <a:pt x="140230" y="629"/>
                  </a:moveTo>
                  <a:lnTo>
                    <a:pt x="140230" y="7542"/>
                  </a:lnTo>
                  <a:lnTo>
                    <a:pt x="592" y="7542"/>
                  </a:lnTo>
                  <a:lnTo>
                    <a:pt x="592" y="629"/>
                  </a:lnTo>
                  <a:close/>
                  <a:moveTo>
                    <a:pt x="296" y="0"/>
                  </a:moveTo>
                  <a:cubicBezTo>
                    <a:pt x="222" y="0"/>
                    <a:pt x="148" y="37"/>
                    <a:pt x="74" y="74"/>
                  </a:cubicBezTo>
                  <a:cubicBezTo>
                    <a:pt x="37" y="148"/>
                    <a:pt x="0" y="222"/>
                    <a:pt x="0" y="296"/>
                  </a:cubicBezTo>
                  <a:lnTo>
                    <a:pt x="0" y="7875"/>
                  </a:lnTo>
                  <a:cubicBezTo>
                    <a:pt x="0" y="7949"/>
                    <a:pt x="37" y="8023"/>
                    <a:pt x="74" y="8097"/>
                  </a:cubicBezTo>
                  <a:cubicBezTo>
                    <a:pt x="148" y="8134"/>
                    <a:pt x="222" y="8171"/>
                    <a:pt x="296" y="8171"/>
                  </a:cubicBezTo>
                  <a:lnTo>
                    <a:pt x="140526" y="8171"/>
                  </a:lnTo>
                  <a:cubicBezTo>
                    <a:pt x="140637" y="8171"/>
                    <a:pt x="140711" y="8134"/>
                    <a:pt x="140747" y="8097"/>
                  </a:cubicBezTo>
                  <a:cubicBezTo>
                    <a:pt x="140821" y="8023"/>
                    <a:pt x="140858" y="7949"/>
                    <a:pt x="140858" y="7875"/>
                  </a:cubicBezTo>
                  <a:lnTo>
                    <a:pt x="140858" y="296"/>
                  </a:lnTo>
                  <a:cubicBezTo>
                    <a:pt x="140858" y="222"/>
                    <a:pt x="140821" y="148"/>
                    <a:pt x="140747" y="74"/>
                  </a:cubicBezTo>
                  <a:cubicBezTo>
                    <a:pt x="140711" y="37"/>
                    <a:pt x="140637" y="0"/>
                    <a:pt x="140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4570;p64">
              <a:extLst>
                <a:ext uri="{FF2B5EF4-FFF2-40B4-BE49-F238E27FC236}">
                  <a16:creationId xmlns:a16="http://schemas.microsoft.com/office/drawing/2014/main" xmlns="" id="{504012DA-B651-202C-D2F4-4BE7821B4D05}"/>
                </a:ext>
              </a:extLst>
            </p:cNvPr>
            <p:cNvSpPr/>
            <p:nvPr/>
          </p:nvSpPr>
          <p:spPr>
            <a:xfrm>
              <a:off x="1668925" y="2418450"/>
              <a:ext cx="4230400" cy="734825"/>
            </a:xfrm>
            <a:custGeom>
              <a:avLst/>
              <a:gdLst/>
              <a:ahLst/>
              <a:cxnLst/>
              <a:rect l="l" t="t" r="r" b="b"/>
              <a:pathLst>
                <a:path w="169216" h="29393" extrusionOk="0">
                  <a:moveTo>
                    <a:pt x="52647" y="1"/>
                  </a:moveTo>
                  <a:lnTo>
                    <a:pt x="1" y="15085"/>
                  </a:lnTo>
                  <a:lnTo>
                    <a:pt x="6027" y="29393"/>
                  </a:lnTo>
                  <a:lnTo>
                    <a:pt x="163189" y="29393"/>
                  </a:lnTo>
                  <a:lnTo>
                    <a:pt x="169215" y="15085"/>
                  </a:lnTo>
                  <a:lnTo>
                    <a:pt x="1165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4571;p64">
              <a:extLst>
                <a:ext uri="{FF2B5EF4-FFF2-40B4-BE49-F238E27FC236}">
                  <a16:creationId xmlns:a16="http://schemas.microsoft.com/office/drawing/2014/main" xmlns="" id="{7C6D4D41-8756-4CC7-4691-A4F7E1660974}"/>
                </a:ext>
              </a:extLst>
            </p:cNvPr>
            <p:cNvSpPr/>
            <p:nvPr/>
          </p:nvSpPr>
          <p:spPr>
            <a:xfrm>
              <a:off x="1661525" y="2410150"/>
              <a:ext cx="4246100" cy="750525"/>
            </a:xfrm>
            <a:custGeom>
              <a:avLst/>
              <a:gdLst/>
              <a:ahLst/>
              <a:cxnLst/>
              <a:rect l="l" t="t" r="r" b="b"/>
              <a:pathLst>
                <a:path w="169844" h="30021" extrusionOk="0">
                  <a:moveTo>
                    <a:pt x="116791" y="629"/>
                  </a:moveTo>
                  <a:lnTo>
                    <a:pt x="169104" y="15639"/>
                  </a:lnTo>
                  <a:lnTo>
                    <a:pt x="163300" y="29429"/>
                  </a:lnTo>
                  <a:lnTo>
                    <a:pt x="6545" y="29429"/>
                  </a:lnTo>
                  <a:lnTo>
                    <a:pt x="740" y="15639"/>
                  </a:lnTo>
                  <a:lnTo>
                    <a:pt x="53017" y="629"/>
                  </a:lnTo>
                  <a:close/>
                  <a:moveTo>
                    <a:pt x="52943" y="0"/>
                  </a:moveTo>
                  <a:lnTo>
                    <a:pt x="52869" y="37"/>
                  </a:lnTo>
                  <a:lnTo>
                    <a:pt x="223" y="15121"/>
                  </a:lnTo>
                  <a:cubicBezTo>
                    <a:pt x="149" y="15158"/>
                    <a:pt x="75" y="15232"/>
                    <a:pt x="38" y="15306"/>
                  </a:cubicBezTo>
                  <a:cubicBezTo>
                    <a:pt x="1" y="15380"/>
                    <a:pt x="1" y="15454"/>
                    <a:pt x="38" y="15565"/>
                  </a:cubicBezTo>
                  <a:lnTo>
                    <a:pt x="6064" y="29836"/>
                  </a:lnTo>
                  <a:cubicBezTo>
                    <a:pt x="6101" y="29946"/>
                    <a:pt x="6212" y="30020"/>
                    <a:pt x="6323" y="30020"/>
                  </a:cubicBezTo>
                  <a:lnTo>
                    <a:pt x="163485" y="30020"/>
                  </a:lnTo>
                  <a:cubicBezTo>
                    <a:pt x="163633" y="30020"/>
                    <a:pt x="163744" y="29946"/>
                    <a:pt x="163781" y="29836"/>
                  </a:cubicBezTo>
                  <a:lnTo>
                    <a:pt x="169807" y="15565"/>
                  </a:lnTo>
                  <a:cubicBezTo>
                    <a:pt x="169844" y="15454"/>
                    <a:pt x="169844" y="15380"/>
                    <a:pt x="169807" y="15306"/>
                  </a:cubicBezTo>
                  <a:cubicBezTo>
                    <a:pt x="169770" y="15232"/>
                    <a:pt x="169696" y="15158"/>
                    <a:pt x="169622" y="15121"/>
                  </a:cubicBezTo>
                  <a:lnTo>
                    <a:pt x="116976" y="37"/>
                  </a:lnTo>
                  <a:lnTo>
                    <a:pt x="116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4572;p64">
              <a:extLst>
                <a:ext uri="{FF2B5EF4-FFF2-40B4-BE49-F238E27FC236}">
                  <a16:creationId xmlns:a16="http://schemas.microsoft.com/office/drawing/2014/main" xmlns="" id="{6845F415-6F32-7AA9-F6A6-CE1538FC5720}"/>
                </a:ext>
              </a:extLst>
            </p:cNvPr>
            <p:cNvSpPr/>
            <p:nvPr/>
          </p:nvSpPr>
          <p:spPr>
            <a:xfrm>
              <a:off x="2122750" y="2690200"/>
              <a:ext cx="409475" cy="244950"/>
            </a:xfrm>
            <a:custGeom>
              <a:avLst/>
              <a:gdLst/>
              <a:ahLst/>
              <a:cxnLst/>
              <a:rect l="l" t="t" r="r" b="b"/>
              <a:pathLst>
                <a:path w="16379" h="9798" extrusionOk="0">
                  <a:moveTo>
                    <a:pt x="9391" y="0"/>
                  </a:moveTo>
                  <a:lnTo>
                    <a:pt x="0" y="2366"/>
                  </a:lnTo>
                  <a:lnTo>
                    <a:pt x="6248" y="9798"/>
                  </a:lnTo>
                  <a:lnTo>
                    <a:pt x="16378" y="8910"/>
                  </a:lnTo>
                  <a:lnTo>
                    <a:pt x="93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4573;p64">
              <a:extLst>
                <a:ext uri="{FF2B5EF4-FFF2-40B4-BE49-F238E27FC236}">
                  <a16:creationId xmlns:a16="http://schemas.microsoft.com/office/drawing/2014/main" xmlns="" id="{1FA8FB42-5C2D-96CF-9571-06841721601D}"/>
                </a:ext>
              </a:extLst>
            </p:cNvPr>
            <p:cNvSpPr/>
            <p:nvPr/>
          </p:nvSpPr>
          <p:spPr>
            <a:xfrm>
              <a:off x="2396325" y="2621800"/>
              <a:ext cx="409475" cy="244950"/>
            </a:xfrm>
            <a:custGeom>
              <a:avLst/>
              <a:gdLst/>
              <a:ahLst/>
              <a:cxnLst/>
              <a:rect l="l" t="t" r="r" b="b"/>
              <a:pathLst>
                <a:path w="16379" h="9798" extrusionOk="0">
                  <a:moveTo>
                    <a:pt x="9391" y="0"/>
                  </a:moveTo>
                  <a:lnTo>
                    <a:pt x="0" y="2367"/>
                  </a:lnTo>
                  <a:lnTo>
                    <a:pt x="6249" y="9798"/>
                  </a:lnTo>
                  <a:lnTo>
                    <a:pt x="16378" y="8910"/>
                  </a:lnTo>
                  <a:lnTo>
                    <a:pt x="93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4574;p64">
              <a:extLst>
                <a:ext uri="{FF2B5EF4-FFF2-40B4-BE49-F238E27FC236}">
                  <a16:creationId xmlns:a16="http://schemas.microsoft.com/office/drawing/2014/main" xmlns="" id="{C4D9ACB1-AAE0-8024-E0B3-56F4C4AE3B8E}"/>
                </a:ext>
              </a:extLst>
            </p:cNvPr>
            <p:cNvSpPr/>
            <p:nvPr/>
          </p:nvSpPr>
          <p:spPr>
            <a:xfrm>
              <a:off x="5047125" y="2690200"/>
              <a:ext cx="409475" cy="244950"/>
            </a:xfrm>
            <a:custGeom>
              <a:avLst/>
              <a:gdLst/>
              <a:ahLst/>
              <a:cxnLst/>
              <a:rect l="l" t="t" r="r" b="b"/>
              <a:pathLst>
                <a:path w="16379" h="9798" extrusionOk="0">
                  <a:moveTo>
                    <a:pt x="6988" y="0"/>
                  </a:moveTo>
                  <a:lnTo>
                    <a:pt x="0" y="8910"/>
                  </a:lnTo>
                  <a:lnTo>
                    <a:pt x="10130" y="9798"/>
                  </a:lnTo>
                  <a:lnTo>
                    <a:pt x="16378" y="2366"/>
                  </a:lnTo>
                  <a:lnTo>
                    <a:pt x="69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4575;p64">
              <a:extLst>
                <a:ext uri="{FF2B5EF4-FFF2-40B4-BE49-F238E27FC236}">
                  <a16:creationId xmlns:a16="http://schemas.microsoft.com/office/drawing/2014/main" xmlns="" id="{555C4102-8F55-66C3-5CA6-2F11D46E4FF4}"/>
                </a:ext>
              </a:extLst>
            </p:cNvPr>
            <p:cNvSpPr/>
            <p:nvPr/>
          </p:nvSpPr>
          <p:spPr>
            <a:xfrm>
              <a:off x="4772600" y="2621800"/>
              <a:ext cx="410400" cy="244950"/>
            </a:xfrm>
            <a:custGeom>
              <a:avLst/>
              <a:gdLst/>
              <a:ahLst/>
              <a:cxnLst/>
              <a:rect l="l" t="t" r="r" b="b"/>
              <a:pathLst>
                <a:path w="16416" h="9798" extrusionOk="0">
                  <a:moveTo>
                    <a:pt x="7025" y="0"/>
                  </a:moveTo>
                  <a:lnTo>
                    <a:pt x="1" y="8910"/>
                  </a:lnTo>
                  <a:lnTo>
                    <a:pt x="10131" y="9798"/>
                  </a:lnTo>
                  <a:lnTo>
                    <a:pt x="16416" y="2367"/>
                  </a:lnTo>
                  <a:lnTo>
                    <a:pt x="7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4576;p64">
              <a:extLst>
                <a:ext uri="{FF2B5EF4-FFF2-40B4-BE49-F238E27FC236}">
                  <a16:creationId xmlns:a16="http://schemas.microsoft.com/office/drawing/2014/main" xmlns="" id="{BC636D72-FC98-1B28-D79B-CB6BF4088B44}"/>
                </a:ext>
              </a:extLst>
            </p:cNvPr>
            <p:cNvSpPr/>
            <p:nvPr/>
          </p:nvSpPr>
          <p:spPr>
            <a:xfrm>
              <a:off x="1668925" y="2795550"/>
              <a:ext cx="863300" cy="854975"/>
            </a:xfrm>
            <a:custGeom>
              <a:avLst/>
              <a:gdLst/>
              <a:ahLst/>
              <a:cxnLst/>
              <a:rect l="l" t="t" r="r" b="b"/>
              <a:pathLst>
                <a:path w="34532" h="34199" extrusionOk="0">
                  <a:moveTo>
                    <a:pt x="1" y="1"/>
                  </a:moveTo>
                  <a:lnTo>
                    <a:pt x="14604" y="34199"/>
                  </a:lnTo>
                  <a:lnTo>
                    <a:pt x="31537" y="34199"/>
                  </a:lnTo>
                  <a:lnTo>
                    <a:pt x="34531" y="4696"/>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4577;p64">
              <a:extLst>
                <a:ext uri="{FF2B5EF4-FFF2-40B4-BE49-F238E27FC236}">
                  <a16:creationId xmlns:a16="http://schemas.microsoft.com/office/drawing/2014/main" xmlns="" id="{79E60552-F539-03B6-D18D-24CC06709273}"/>
                </a:ext>
              </a:extLst>
            </p:cNvPr>
            <p:cNvSpPr/>
            <p:nvPr/>
          </p:nvSpPr>
          <p:spPr>
            <a:xfrm>
              <a:off x="1661525" y="2788175"/>
              <a:ext cx="879000" cy="870675"/>
            </a:xfrm>
            <a:custGeom>
              <a:avLst/>
              <a:gdLst/>
              <a:ahLst/>
              <a:cxnLst/>
              <a:rect l="l" t="t" r="r" b="b"/>
              <a:pathLst>
                <a:path w="35160" h="34827" extrusionOk="0">
                  <a:moveTo>
                    <a:pt x="814" y="703"/>
                  </a:moveTo>
                  <a:lnTo>
                    <a:pt x="34494" y="5250"/>
                  </a:lnTo>
                  <a:lnTo>
                    <a:pt x="31526" y="34198"/>
                  </a:lnTo>
                  <a:lnTo>
                    <a:pt x="15122" y="34198"/>
                  </a:lnTo>
                  <a:lnTo>
                    <a:pt x="814" y="703"/>
                  </a:lnTo>
                  <a:close/>
                  <a:moveTo>
                    <a:pt x="334" y="0"/>
                  </a:moveTo>
                  <a:cubicBezTo>
                    <a:pt x="260" y="0"/>
                    <a:pt x="149" y="37"/>
                    <a:pt x="75" y="111"/>
                  </a:cubicBezTo>
                  <a:cubicBezTo>
                    <a:pt x="1" y="222"/>
                    <a:pt x="1" y="333"/>
                    <a:pt x="38" y="444"/>
                  </a:cubicBezTo>
                  <a:lnTo>
                    <a:pt x="14641" y="34605"/>
                  </a:lnTo>
                  <a:cubicBezTo>
                    <a:pt x="14678" y="34753"/>
                    <a:pt x="14789" y="34827"/>
                    <a:pt x="14900" y="34827"/>
                  </a:cubicBezTo>
                  <a:lnTo>
                    <a:pt x="31833" y="34827"/>
                  </a:lnTo>
                  <a:cubicBezTo>
                    <a:pt x="31980" y="34827"/>
                    <a:pt x="32091" y="34679"/>
                    <a:pt x="32128" y="34531"/>
                  </a:cubicBezTo>
                  <a:lnTo>
                    <a:pt x="35123" y="5028"/>
                  </a:lnTo>
                  <a:cubicBezTo>
                    <a:pt x="35160" y="4843"/>
                    <a:pt x="35049" y="4695"/>
                    <a:pt x="34864" y="4695"/>
                  </a:cubicBezTo>
                  <a:lnTo>
                    <a:pt x="3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4578;p64">
              <a:extLst>
                <a:ext uri="{FF2B5EF4-FFF2-40B4-BE49-F238E27FC236}">
                  <a16:creationId xmlns:a16="http://schemas.microsoft.com/office/drawing/2014/main" xmlns="" id="{F86FF861-542E-9CA6-970C-3D9FF988FF01}"/>
                </a:ext>
              </a:extLst>
            </p:cNvPr>
            <p:cNvSpPr/>
            <p:nvPr/>
          </p:nvSpPr>
          <p:spPr>
            <a:xfrm>
              <a:off x="564425" y="2517350"/>
              <a:ext cx="635925" cy="2438250"/>
            </a:xfrm>
            <a:custGeom>
              <a:avLst/>
              <a:gdLst/>
              <a:ahLst/>
              <a:cxnLst/>
              <a:rect l="l" t="t" r="r" b="b"/>
              <a:pathLst>
                <a:path w="25437" h="97530" extrusionOk="0">
                  <a:moveTo>
                    <a:pt x="1" y="1"/>
                  </a:moveTo>
                  <a:lnTo>
                    <a:pt x="1" y="97049"/>
                  </a:lnTo>
                  <a:lnTo>
                    <a:pt x="24438" y="97530"/>
                  </a:lnTo>
                  <a:lnTo>
                    <a:pt x="25437" y="97530"/>
                  </a:lnTo>
                  <a:lnTo>
                    <a:pt x="25437" y="6185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4579;p64">
              <a:extLst>
                <a:ext uri="{FF2B5EF4-FFF2-40B4-BE49-F238E27FC236}">
                  <a16:creationId xmlns:a16="http://schemas.microsoft.com/office/drawing/2014/main" xmlns="" id="{E78289CC-C61F-1231-2032-99E2F0DF8A44}"/>
                </a:ext>
              </a:extLst>
            </p:cNvPr>
            <p:cNvSpPr/>
            <p:nvPr/>
          </p:nvSpPr>
          <p:spPr>
            <a:xfrm>
              <a:off x="557050" y="2509725"/>
              <a:ext cx="651625" cy="2453275"/>
            </a:xfrm>
            <a:custGeom>
              <a:avLst/>
              <a:gdLst/>
              <a:ahLst/>
              <a:cxnLst/>
              <a:rect l="l" t="t" r="r" b="b"/>
              <a:pathLst>
                <a:path w="26065" h="98131" extrusionOk="0">
                  <a:moveTo>
                    <a:pt x="629" y="1859"/>
                  </a:moveTo>
                  <a:lnTo>
                    <a:pt x="25436" y="62232"/>
                  </a:lnTo>
                  <a:lnTo>
                    <a:pt x="25436" y="97502"/>
                  </a:lnTo>
                  <a:lnTo>
                    <a:pt x="24733" y="97502"/>
                  </a:lnTo>
                  <a:lnTo>
                    <a:pt x="629" y="97021"/>
                  </a:lnTo>
                  <a:lnTo>
                    <a:pt x="629" y="1859"/>
                  </a:lnTo>
                  <a:close/>
                  <a:moveTo>
                    <a:pt x="334" y="1"/>
                  </a:moveTo>
                  <a:cubicBezTo>
                    <a:pt x="310" y="1"/>
                    <a:pt x="284" y="4"/>
                    <a:pt x="259" y="10"/>
                  </a:cubicBezTo>
                  <a:cubicBezTo>
                    <a:pt x="111" y="47"/>
                    <a:pt x="0" y="158"/>
                    <a:pt x="0" y="306"/>
                  </a:cubicBezTo>
                  <a:lnTo>
                    <a:pt x="0" y="97354"/>
                  </a:lnTo>
                  <a:cubicBezTo>
                    <a:pt x="0" y="97502"/>
                    <a:pt x="148" y="97650"/>
                    <a:pt x="296" y="97650"/>
                  </a:cubicBezTo>
                  <a:lnTo>
                    <a:pt x="24733" y="98130"/>
                  </a:lnTo>
                  <a:lnTo>
                    <a:pt x="25732" y="98130"/>
                  </a:lnTo>
                  <a:cubicBezTo>
                    <a:pt x="25842" y="98130"/>
                    <a:pt x="25916" y="98093"/>
                    <a:pt x="25953" y="98056"/>
                  </a:cubicBezTo>
                  <a:cubicBezTo>
                    <a:pt x="26027" y="97982"/>
                    <a:pt x="26064" y="97908"/>
                    <a:pt x="26064" y="97835"/>
                  </a:cubicBezTo>
                  <a:lnTo>
                    <a:pt x="26064" y="62158"/>
                  </a:lnTo>
                  <a:lnTo>
                    <a:pt x="26027" y="62047"/>
                  </a:lnTo>
                  <a:lnTo>
                    <a:pt x="592" y="195"/>
                  </a:lnTo>
                  <a:cubicBezTo>
                    <a:pt x="561" y="72"/>
                    <a:pt x="454"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4580;p64">
              <a:extLst>
                <a:ext uri="{FF2B5EF4-FFF2-40B4-BE49-F238E27FC236}">
                  <a16:creationId xmlns:a16="http://schemas.microsoft.com/office/drawing/2014/main" xmlns="" id="{4FF198A2-A9C8-079D-1B80-41F0291CA3BB}"/>
                </a:ext>
              </a:extLst>
            </p:cNvPr>
            <p:cNvSpPr/>
            <p:nvPr/>
          </p:nvSpPr>
          <p:spPr>
            <a:xfrm>
              <a:off x="6378975" y="2517350"/>
              <a:ext cx="635925" cy="2438250"/>
            </a:xfrm>
            <a:custGeom>
              <a:avLst/>
              <a:gdLst/>
              <a:ahLst/>
              <a:cxnLst/>
              <a:rect l="l" t="t" r="r" b="b"/>
              <a:pathLst>
                <a:path w="25437" h="97530" extrusionOk="0">
                  <a:moveTo>
                    <a:pt x="25437" y="1"/>
                  </a:moveTo>
                  <a:lnTo>
                    <a:pt x="1" y="61853"/>
                  </a:lnTo>
                  <a:lnTo>
                    <a:pt x="1" y="97530"/>
                  </a:lnTo>
                  <a:lnTo>
                    <a:pt x="1036" y="97530"/>
                  </a:lnTo>
                  <a:lnTo>
                    <a:pt x="25437" y="97049"/>
                  </a:lnTo>
                  <a:lnTo>
                    <a:pt x="254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4581;p64">
              <a:extLst>
                <a:ext uri="{FF2B5EF4-FFF2-40B4-BE49-F238E27FC236}">
                  <a16:creationId xmlns:a16="http://schemas.microsoft.com/office/drawing/2014/main" xmlns="" id="{1C90A2A0-9E15-FCB5-9538-12506694C995}"/>
                </a:ext>
              </a:extLst>
            </p:cNvPr>
            <p:cNvSpPr/>
            <p:nvPr/>
          </p:nvSpPr>
          <p:spPr>
            <a:xfrm>
              <a:off x="6371600" y="2509725"/>
              <a:ext cx="650700" cy="2453275"/>
            </a:xfrm>
            <a:custGeom>
              <a:avLst/>
              <a:gdLst/>
              <a:ahLst/>
              <a:cxnLst/>
              <a:rect l="l" t="t" r="r" b="b"/>
              <a:pathLst>
                <a:path w="26028" h="98131" extrusionOk="0">
                  <a:moveTo>
                    <a:pt x="25436" y="1859"/>
                  </a:moveTo>
                  <a:lnTo>
                    <a:pt x="25436" y="97021"/>
                  </a:lnTo>
                  <a:lnTo>
                    <a:pt x="1331" y="97502"/>
                  </a:lnTo>
                  <a:lnTo>
                    <a:pt x="592" y="97502"/>
                  </a:lnTo>
                  <a:lnTo>
                    <a:pt x="592" y="62232"/>
                  </a:lnTo>
                  <a:lnTo>
                    <a:pt x="25436" y="1859"/>
                  </a:lnTo>
                  <a:close/>
                  <a:moveTo>
                    <a:pt x="25730" y="1"/>
                  </a:moveTo>
                  <a:cubicBezTo>
                    <a:pt x="25609" y="1"/>
                    <a:pt x="25497" y="72"/>
                    <a:pt x="25436" y="195"/>
                  </a:cubicBezTo>
                  <a:lnTo>
                    <a:pt x="0" y="62047"/>
                  </a:lnTo>
                  <a:lnTo>
                    <a:pt x="0" y="62158"/>
                  </a:lnTo>
                  <a:lnTo>
                    <a:pt x="0" y="97835"/>
                  </a:lnTo>
                  <a:cubicBezTo>
                    <a:pt x="0" y="97908"/>
                    <a:pt x="37" y="97982"/>
                    <a:pt x="74" y="98056"/>
                  </a:cubicBezTo>
                  <a:cubicBezTo>
                    <a:pt x="148" y="98093"/>
                    <a:pt x="222" y="98130"/>
                    <a:pt x="296" y="98130"/>
                  </a:cubicBezTo>
                  <a:lnTo>
                    <a:pt x="1331" y="98130"/>
                  </a:lnTo>
                  <a:lnTo>
                    <a:pt x="25732" y="97650"/>
                  </a:lnTo>
                  <a:cubicBezTo>
                    <a:pt x="25916" y="97650"/>
                    <a:pt x="26027" y="97502"/>
                    <a:pt x="26027" y="97354"/>
                  </a:cubicBezTo>
                  <a:lnTo>
                    <a:pt x="26027" y="306"/>
                  </a:lnTo>
                  <a:cubicBezTo>
                    <a:pt x="26027" y="158"/>
                    <a:pt x="25953" y="47"/>
                    <a:pt x="25805" y="10"/>
                  </a:cubicBezTo>
                  <a:cubicBezTo>
                    <a:pt x="25780" y="4"/>
                    <a:pt x="25755" y="1"/>
                    <a:pt x="257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4582;p64">
              <a:extLst>
                <a:ext uri="{FF2B5EF4-FFF2-40B4-BE49-F238E27FC236}">
                  <a16:creationId xmlns:a16="http://schemas.microsoft.com/office/drawing/2014/main" xmlns="" id="{E4ECC280-6BFB-422E-0A80-4ACE6701CBB1}"/>
                </a:ext>
              </a:extLst>
            </p:cNvPr>
            <p:cNvSpPr/>
            <p:nvPr/>
          </p:nvSpPr>
          <p:spPr>
            <a:xfrm>
              <a:off x="564425" y="2517350"/>
              <a:ext cx="1469625" cy="1546325"/>
            </a:xfrm>
            <a:custGeom>
              <a:avLst/>
              <a:gdLst/>
              <a:ahLst/>
              <a:cxnLst/>
              <a:rect l="l" t="t" r="r" b="b"/>
              <a:pathLst>
                <a:path w="58785" h="61853" extrusionOk="0">
                  <a:moveTo>
                    <a:pt x="1" y="1"/>
                  </a:moveTo>
                  <a:lnTo>
                    <a:pt x="25363" y="61853"/>
                  </a:lnTo>
                  <a:lnTo>
                    <a:pt x="58784" y="45327"/>
                  </a:lnTo>
                  <a:lnTo>
                    <a:pt x="44181" y="1112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4583;p64">
              <a:extLst>
                <a:ext uri="{FF2B5EF4-FFF2-40B4-BE49-F238E27FC236}">
                  <a16:creationId xmlns:a16="http://schemas.microsoft.com/office/drawing/2014/main" xmlns="" id="{72D486E9-5768-324E-DCDA-34A82FA6C326}"/>
                </a:ext>
              </a:extLst>
            </p:cNvPr>
            <p:cNvSpPr/>
            <p:nvPr/>
          </p:nvSpPr>
          <p:spPr>
            <a:xfrm>
              <a:off x="556125" y="2509600"/>
              <a:ext cx="1487150" cy="1562075"/>
            </a:xfrm>
            <a:custGeom>
              <a:avLst/>
              <a:gdLst/>
              <a:ahLst/>
              <a:cxnLst/>
              <a:rect l="l" t="t" r="r" b="b"/>
              <a:pathLst>
                <a:path w="59486" h="62483" extrusionOk="0">
                  <a:moveTo>
                    <a:pt x="850" y="754"/>
                  </a:moveTo>
                  <a:lnTo>
                    <a:pt x="44291" y="11698"/>
                  </a:lnTo>
                  <a:lnTo>
                    <a:pt x="58752" y="45503"/>
                  </a:lnTo>
                  <a:lnTo>
                    <a:pt x="58752" y="45503"/>
                  </a:lnTo>
                  <a:lnTo>
                    <a:pt x="25879" y="61756"/>
                  </a:lnTo>
                  <a:lnTo>
                    <a:pt x="850" y="754"/>
                  </a:lnTo>
                  <a:close/>
                  <a:moveTo>
                    <a:pt x="318" y="1"/>
                  </a:moveTo>
                  <a:cubicBezTo>
                    <a:pt x="239" y="1"/>
                    <a:pt x="165" y="35"/>
                    <a:pt x="111" y="89"/>
                  </a:cubicBezTo>
                  <a:cubicBezTo>
                    <a:pt x="37" y="200"/>
                    <a:pt x="0" y="311"/>
                    <a:pt x="74" y="422"/>
                  </a:cubicBezTo>
                  <a:lnTo>
                    <a:pt x="25399" y="62274"/>
                  </a:lnTo>
                  <a:cubicBezTo>
                    <a:pt x="25436" y="62348"/>
                    <a:pt x="25510" y="62422"/>
                    <a:pt x="25584" y="62459"/>
                  </a:cubicBezTo>
                  <a:cubicBezTo>
                    <a:pt x="25614" y="62474"/>
                    <a:pt x="25651" y="62483"/>
                    <a:pt x="25689" y="62483"/>
                  </a:cubicBezTo>
                  <a:cubicBezTo>
                    <a:pt x="25743" y="62483"/>
                    <a:pt x="25799" y="62465"/>
                    <a:pt x="25842" y="62422"/>
                  </a:cubicBezTo>
                  <a:lnTo>
                    <a:pt x="59264" y="45933"/>
                  </a:lnTo>
                  <a:cubicBezTo>
                    <a:pt x="59412" y="45859"/>
                    <a:pt x="59486" y="45674"/>
                    <a:pt x="59412" y="45526"/>
                  </a:cubicBezTo>
                  <a:lnTo>
                    <a:pt x="44808" y="11328"/>
                  </a:lnTo>
                  <a:cubicBezTo>
                    <a:pt x="44771" y="11254"/>
                    <a:pt x="44697" y="11180"/>
                    <a:pt x="44587" y="11143"/>
                  </a:cubicBezTo>
                  <a:lnTo>
                    <a:pt x="407" y="15"/>
                  </a:lnTo>
                  <a:cubicBezTo>
                    <a:pt x="377" y="5"/>
                    <a:pt x="347" y="1"/>
                    <a:pt x="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4584;p64">
              <a:extLst>
                <a:ext uri="{FF2B5EF4-FFF2-40B4-BE49-F238E27FC236}">
                  <a16:creationId xmlns:a16="http://schemas.microsoft.com/office/drawing/2014/main" xmlns="" id="{12D827F0-9719-D4B7-437E-C8240851397D}"/>
                </a:ext>
              </a:extLst>
            </p:cNvPr>
            <p:cNvSpPr/>
            <p:nvPr/>
          </p:nvSpPr>
          <p:spPr>
            <a:xfrm>
              <a:off x="5038800" y="2795550"/>
              <a:ext cx="861425" cy="854975"/>
            </a:xfrm>
            <a:custGeom>
              <a:avLst/>
              <a:gdLst/>
              <a:ahLst/>
              <a:cxnLst/>
              <a:rect l="l" t="t" r="r" b="b"/>
              <a:pathLst>
                <a:path w="34457" h="34199" extrusionOk="0">
                  <a:moveTo>
                    <a:pt x="34457" y="1"/>
                  </a:moveTo>
                  <a:lnTo>
                    <a:pt x="0" y="4696"/>
                  </a:lnTo>
                  <a:lnTo>
                    <a:pt x="2958" y="34199"/>
                  </a:lnTo>
                  <a:lnTo>
                    <a:pt x="19854" y="34199"/>
                  </a:lnTo>
                  <a:lnTo>
                    <a:pt x="344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4585;p64">
              <a:extLst>
                <a:ext uri="{FF2B5EF4-FFF2-40B4-BE49-F238E27FC236}">
                  <a16:creationId xmlns:a16="http://schemas.microsoft.com/office/drawing/2014/main" xmlns="" id="{35B4D4DD-C723-8DCF-EC97-89ABDDFFEDCE}"/>
                </a:ext>
              </a:extLst>
            </p:cNvPr>
            <p:cNvSpPr/>
            <p:nvPr/>
          </p:nvSpPr>
          <p:spPr>
            <a:xfrm>
              <a:off x="5030475" y="2788175"/>
              <a:ext cx="878075" cy="870675"/>
            </a:xfrm>
            <a:custGeom>
              <a:avLst/>
              <a:gdLst/>
              <a:ahLst/>
              <a:cxnLst/>
              <a:rect l="l" t="t" r="r" b="b"/>
              <a:pathLst>
                <a:path w="35123" h="34827" extrusionOk="0">
                  <a:moveTo>
                    <a:pt x="34272" y="703"/>
                  </a:moveTo>
                  <a:lnTo>
                    <a:pt x="19965" y="34198"/>
                  </a:lnTo>
                  <a:lnTo>
                    <a:pt x="3561" y="34198"/>
                  </a:lnTo>
                  <a:lnTo>
                    <a:pt x="666" y="5250"/>
                  </a:lnTo>
                  <a:lnTo>
                    <a:pt x="34272" y="703"/>
                  </a:lnTo>
                  <a:close/>
                  <a:moveTo>
                    <a:pt x="34753" y="0"/>
                  </a:moveTo>
                  <a:lnTo>
                    <a:pt x="296" y="4695"/>
                  </a:lnTo>
                  <a:cubicBezTo>
                    <a:pt x="149" y="4732"/>
                    <a:pt x="1" y="4880"/>
                    <a:pt x="38" y="5028"/>
                  </a:cubicBezTo>
                  <a:lnTo>
                    <a:pt x="2958" y="34531"/>
                  </a:lnTo>
                  <a:cubicBezTo>
                    <a:pt x="2995" y="34679"/>
                    <a:pt x="3106" y="34827"/>
                    <a:pt x="3291" y="34827"/>
                  </a:cubicBezTo>
                  <a:lnTo>
                    <a:pt x="20187" y="34827"/>
                  </a:lnTo>
                  <a:cubicBezTo>
                    <a:pt x="20298" y="34827"/>
                    <a:pt x="20408" y="34753"/>
                    <a:pt x="20445" y="34605"/>
                  </a:cubicBezTo>
                  <a:lnTo>
                    <a:pt x="35049" y="444"/>
                  </a:lnTo>
                  <a:cubicBezTo>
                    <a:pt x="35123" y="333"/>
                    <a:pt x="35086" y="222"/>
                    <a:pt x="35012" y="111"/>
                  </a:cubicBezTo>
                  <a:cubicBezTo>
                    <a:pt x="34938" y="37"/>
                    <a:pt x="34864" y="0"/>
                    <a:pt x="34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4586;p64">
              <a:extLst>
                <a:ext uri="{FF2B5EF4-FFF2-40B4-BE49-F238E27FC236}">
                  <a16:creationId xmlns:a16="http://schemas.microsoft.com/office/drawing/2014/main" xmlns="" id="{3084EB8F-EF0A-ECF5-7962-FFB9E4D95FFB}"/>
                </a:ext>
              </a:extLst>
            </p:cNvPr>
            <p:cNvSpPr/>
            <p:nvPr/>
          </p:nvSpPr>
          <p:spPr>
            <a:xfrm>
              <a:off x="5583200" y="3053425"/>
              <a:ext cx="129400" cy="107250"/>
            </a:xfrm>
            <a:custGeom>
              <a:avLst/>
              <a:gdLst/>
              <a:ahLst/>
              <a:cxnLst/>
              <a:rect l="l" t="t" r="r" b="b"/>
              <a:pathLst>
                <a:path w="5176" h="4290" extrusionOk="0">
                  <a:moveTo>
                    <a:pt x="5176" y="1"/>
                  </a:moveTo>
                  <a:lnTo>
                    <a:pt x="1442" y="371"/>
                  </a:lnTo>
                  <a:lnTo>
                    <a:pt x="0" y="4289"/>
                  </a:lnTo>
                  <a:lnTo>
                    <a:pt x="3623" y="3957"/>
                  </a:lnTo>
                  <a:lnTo>
                    <a:pt x="51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4587;p64">
              <a:extLst>
                <a:ext uri="{FF2B5EF4-FFF2-40B4-BE49-F238E27FC236}">
                  <a16:creationId xmlns:a16="http://schemas.microsoft.com/office/drawing/2014/main" xmlns="" id="{3AB36773-70A0-3B22-1644-8E6E9C8C37CC}"/>
                </a:ext>
              </a:extLst>
            </p:cNvPr>
            <p:cNvSpPr/>
            <p:nvPr/>
          </p:nvSpPr>
          <p:spPr>
            <a:xfrm>
              <a:off x="5375225" y="3075625"/>
              <a:ext cx="122950" cy="102600"/>
            </a:xfrm>
            <a:custGeom>
              <a:avLst/>
              <a:gdLst/>
              <a:ahLst/>
              <a:cxnLst/>
              <a:rect l="l" t="t" r="r" b="b"/>
              <a:pathLst>
                <a:path w="4918" h="4104" extrusionOk="0">
                  <a:moveTo>
                    <a:pt x="4918" y="0"/>
                  </a:moveTo>
                  <a:lnTo>
                    <a:pt x="1406" y="333"/>
                  </a:lnTo>
                  <a:lnTo>
                    <a:pt x="1" y="4104"/>
                  </a:lnTo>
                  <a:lnTo>
                    <a:pt x="3513" y="3808"/>
                  </a:lnTo>
                  <a:lnTo>
                    <a:pt x="49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4588;p64">
              <a:extLst>
                <a:ext uri="{FF2B5EF4-FFF2-40B4-BE49-F238E27FC236}">
                  <a16:creationId xmlns:a16="http://schemas.microsoft.com/office/drawing/2014/main" xmlns="" id="{2535BE2A-AB01-CA83-A9C6-C88FEB886D75}"/>
                </a:ext>
              </a:extLst>
            </p:cNvPr>
            <p:cNvSpPr/>
            <p:nvPr/>
          </p:nvSpPr>
          <p:spPr>
            <a:xfrm>
              <a:off x="5415900" y="2996125"/>
              <a:ext cx="111850" cy="73050"/>
            </a:xfrm>
            <a:custGeom>
              <a:avLst/>
              <a:gdLst/>
              <a:ahLst/>
              <a:cxnLst/>
              <a:rect l="l" t="t" r="r" b="b"/>
              <a:pathLst>
                <a:path w="4474" h="2922" extrusionOk="0">
                  <a:moveTo>
                    <a:pt x="4474" y="1"/>
                  </a:moveTo>
                  <a:lnTo>
                    <a:pt x="962" y="407"/>
                  </a:lnTo>
                  <a:lnTo>
                    <a:pt x="0" y="2921"/>
                  </a:lnTo>
                  <a:lnTo>
                    <a:pt x="3513" y="2552"/>
                  </a:lnTo>
                  <a:lnTo>
                    <a:pt x="44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4589;p64">
              <a:extLst>
                <a:ext uri="{FF2B5EF4-FFF2-40B4-BE49-F238E27FC236}">
                  <a16:creationId xmlns:a16="http://schemas.microsoft.com/office/drawing/2014/main" xmlns="" id="{1DBD57F0-8B4B-3F7A-7B1B-68FBF56E6F27}"/>
                </a:ext>
              </a:extLst>
            </p:cNvPr>
            <p:cNvSpPr/>
            <p:nvPr/>
          </p:nvSpPr>
          <p:spPr>
            <a:xfrm>
              <a:off x="5520350" y="2983200"/>
              <a:ext cx="112775" cy="74875"/>
            </a:xfrm>
            <a:custGeom>
              <a:avLst/>
              <a:gdLst/>
              <a:ahLst/>
              <a:cxnLst/>
              <a:rect l="l" t="t" r="r" b="b"/>
              <a:pathLst>
                <a:path w="4511" h="2995" extrusionOk="0">
                  <a:moveTo>
                    <a:pt x="4511" y="0"/>
                  </a:moveTo>
                  <a:lnTo>
                    <a:pt x="961" y="444"/>
                  </a:lnTo>
                  <a:lnTo>
                    <a:pt x="0" y="2995"/>
                  </a:lnTo>
                  <a:lnTo>
                    <a:pt x="0" y="2995"/>
                  </a:lnTo>
                  <a:lnTo>
                    <a:pt x="3512" y="2662"/>
                  </a:lnTo>
                  <a:lnTo>
                    <a:pt x="45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4590;p64">
              <a:extLst>
                <a:ext uri="{FF2B5EF4-FFF2-40B4-BE49-F238E27FC236}">
                  <a16:creationId xmlns:a16="http://schemas.microsoft.com/office/drawing/2014/main" xmlns="" id="{7BD6D2FA-BD16-8346-9F69-2735235A601E}"/>
                </a:ext>
              </a:extLst>
            </p:cNvPr>
            <p:cNvSpPr/>
            <p:nvPr/>
          </p:nvSpPr>
          <p:spPr>
            <a:xfrm>
              <a:off x="5276325" y="3085775"/>
              <a:ext cx="118350" cy="101700"/>
            </a:xfrm>
            <a:custGeom>
              <a:avLst/>
              <a:gdLst/>
              <a:ahLst/>
              <a:cxnLst/>
              <a:rect l="l" t="t" r="r" b="b"/>
              <a:pathLst>
                <a:path w="4734" h="4068" extrusionOk="0">
                  <a:moveTo>
                    <a:pt x="4733" y="1"/>
                  </a:moveTo>
                  <a:lnTo>
                    <a:pt x="1517" y="334"/>
                  </a:lnTo>
                  <a:lnTo>
                    <a:pt x="1" y="4068"/>
                  </a:lnTo>
                  <a:lnTo>
                    <a:pt x="3291" y="3772"/>
                  </a:lnTo>
                  <a:lnTo>
                    <a:pt x="47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4591;p64">
              <a:extLst>
                <a:ext uri="{FF2B5EF4-FFF2-40B4-BE49-F238E27FC236}">
                  <a16:creationId xmlns:a16="http://schemas.microsoft.com/office/drawing/2014/main" xmlns="" id="{38C13AED-A46A-F65F-85D6-D1DBEA22A2AD}"/>
                </a:ext>
              </a:extLst>
            </p:cNvPr>
            <p:cNvSpPr/>
            <p:nvPr/>
          </p:nvSpPr>
          <p:spPr>
            <a:xfrm>
              <a:off x="5535125" y="3168050"/>
              <a:ext cx="132200" cy="119250"/>
            </a:xfrm>
            <a:custGeom>
              <a:avLst/>
              <a:gdLst/>
              <a:ahLst/>
              <a:cxnLst/>
              <a:rect l="l" t="t" r="r" b="b"/>
              <a:pathLst>
                <a:path w="5288" h="4770" extrusionOk="0">
                  <a:moveTo>
                    <a:pt x="5287" y="0"/>
                  </a:moveTo>
                  <a:lnTo>
                    <a:pt x="1664" y="296"/>
                  </a:lnTo>
                  <a:lnTo>
                    <a:pt x="1" y="4769"/>
                  </a:lnTo>
                  <a:lnTo>
                    <a:pt x="3476" y="4585"/>
                  </a:lnTo>
                  <a:lnTo>
                    <a:pt x="5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4592;p64">
              <a:extLst>
                <a:ext uri="{FF2B5EF4-FFF2-40B4-BE49-F238E27FC236}">
                  <a16:creationId xmlns:a16="http://schemas.microsoft.com/office/drawing/2014/main" xmlns="" id="{A38C2CFF-FAC2-E7BA-E4AF-2AAECD1C29E2}"/>
                </a:ext>
              </a:extLst>
            </p:cNvPr>
            <p:cNvSpPr/>
            <p:nvPr/>
          </p:nvSpPr>
          <p:spPr>
            <a:xfrm>
              <a:off x="5295750" y="3308525"/>
              <a:ext cx="115550" cy="81375"/>
            </a:xfrm>
            <a:custGeom>
              <a:avLst/>
              <a:gdLst/>
              <a:ahLst/>
              <a:cxnLst/>
              <a:rect l="l" t="t" r="r" b="b"/>
              <a:pathLst>
                <a:path w="4622" h="3255" extrusionOk="0">
                  <a:moveTo>
                    <a:pt x="4622" y="1"/>
                  </a:moveTo>
                  <a:lnTo>
                    <a:pt x="1146" y="223"/>
                  </a:lnTo>
                  <a:lnTo>
                    <a:pt x="0" y="3254"/>
                  </a:lnTo>
                  <a:lnTo>
                    <a:pt x="3402" y="3254"/>
                  </a:lnTo>
                  <a:lnTo>
                    <a:pt x="46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4593;p64">
              <a:extLst>
                <a:ext uri="{FF2B5EF4-FFF2-40B4-BE49-F238E27FC236}">
                  <a16:creationId xmlns:a16="http://schemas.microsoft.com/office/drawing/2014/main" xmlns="" id="{CBD73124-3A26-164B-1396-CC9B27AF20F3}"/>
                </a:ext>
              </a:extLst>
            </p:cNvPr>
            <p:cNvSpPr/>
            <p:nvPr/>
          </p:nvSpPr>
          <p:spPr>
            <a:xfrm>
              <a:off x="5478750" y="3064525"/>
              <a:ext cx="123875" cy="104475"/>
            </a:xfrm>
            <a:custGeom>
              <a:avLst/>
              <a:gdLst/>
              <a:ahLst/>
              <a:cxnLst/>
              <a:rect l="l" t="t" r="r" b="b"/>
              <a:pathLst>
                <a:path w="4955" h="4179" extrusionOk="0">
                  <a:moveTo>
                    <a:pt x="4954" y="0"/>
                  </a:moveTo>
                  <a:lnTo>
                    <a:pt x="1442" y="370"/>
                  </a:lnTo>
                  <a:lnTo>
                    <a:pt x="0" y="4178"/>
                  </a:lnTo>
                  <a:lnTo>
                    <a:pt x="3513" y="3882"/>
                  </a:lnTo>
                  <a:lnTo>
                    <a:pt x="49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4594;p64">
              <a:extLst>
                <a:ext uri="{FF2B5EF4-FFF2-40B4-BE49-F238E27FC236}">
                  <a16:creationId xmlns:a16="http://schemas.microsoft.com/office/drawing/2014/main" xmlns="" id="{DE465E20-9E31-360E-1CF2-050D8EDD4700}"/>
                </a:ext>
              </a:extLst>
            </p:cNvPr>
            <p:cNvSpPr/>
            <p:nvPr/>
          </p:nvSpPr>
          <p:spPr>
            <a:xfrm>
              <a:off x="5624775" y="2969325"/>
              <a:ext cx="121100" cy="78575"/>
            </a:xfrm>
            <a:custGeom>
              <a:avLst/>
              <a:gdLst/>
              <a:ahLst/>
              <a:cxnLst/>
              <a:rect l="l" t="t" r="r" b="b"/>
              <a:pathLst>
                <a:path w="4844" h="3143" extrusionOk="0">
                  <a:moveTo>
                    <a:pt x="4844" y="0"/>
                  </a:moveTo>
                  <a:lnTo>
                    <a:pt x="999" y="481"/>
                  </a:lnTo>
                  <a:lnTo>
                    <a:pt x="1" y="3143"/>
                  </a:lnTo>
                  <a:lnTo>
                    <a:pt x="3772" y="2773"/>
                  </a:lnTo>
                  <a:lnTo>
                    <a:pt x="48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4595;p64">
              <a:extLst>
                <a:ext uri="{FF2B5EF4-FFF2-40B4-BE49-F238E27FC236}">
                  <a16:creationId xmlns:a16="http://schemas.microsoft.com/office/drawing/2014/main" xmlns="" id="{31B19D19-E311-3B97-A179-E8C62DEF9296}"/>
                </a:ext>
              </a:extLst>
            </p:cNvPr>
            <p:cNvSpPr/>
            <p:nvPr/>
          </p:nvSpPr>
          <p:spPr>
            <a:xfrm>
              <a:off x="5193150" y="3315000"/>
              <a:ext cx="115550" cy="74900"/>
            </a:xfrm>
            <a:custGeom>
              <a:avLst/>
              <a:gdLst/>
              <a:ahLst/>
              <a:cxnLst/>
              <a:rect l="l" t="t" r="r" b="b"/>
              <a:pathLst>
                <a:path w="4622" h="2996" extrusionOk="0">
                  <a:moveTo>
                    <a:pt x="4622" y="1"/>
                  </a:moveTo>
                  <a:lnTo>
                    <a:pt x="1147" y="185"/>
                  </a:lnTo>
                  <a:lnTo>
                    <a:pt x="0" y="2995"/>
                  </a:lnTo>
                  <a:lnTo>
                    <a:pt x="3476" y="2995"/>
                  </a:lnTo>
                  <a:lnTo>
                    <a:pt x="46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4596;p64">
              <a:extLst>
                <a:ext uri="{FF2B5EF4-FFF2-40B4-BE49-F238E27FC236}">
                  <a16:creationId xmlns:a16="http://schemas.microsoft.com/office/drawing/2014/main" xmlns="" id="{5D8722A9-E823-80B2-50C9-440A4E01F83D}"/>
                </a:ext>
              </a:extLst>
            </p:cNvPr>
            <p:cNvSpPr/>
            <p:nvPr/>
          </p:nvSpPr>
          <p:spPr>
            <a:xfrm>
              <a:off x="5320700" y="3009075"/>
              <a:ext cx="102625" cy="69325"/>
            </a:xfrm>
            <a:custGeom>
              <a:avLst/>
              <a:gdLst/>
              <a:ahLst/>
              <a:cxnLst/>
              <a:rect l="l" t="t" r="r" b="b"/>
              <a:pathLst>
                <a:path w="4105" h="2773" extrusionOk="0">
                  <a:moveTo>
                    <a:pt x="4104" y="0"/>
                  </a:moveTo>
                  <a:lnTo>
                    <a:pt x="962" y="370"/>
                  </a:lnTo>
                  <a:lnTo>
                    <a:pt x="0" y="2773"/>
                  </a:lnTo>
                  <a:lnTo>
                    <a:pt x="0" y="2773"/>
                  </a:lnTo>
                  <a:lnTo>
                    <a:pt x="3180" y="2477"/>
                  </a:lnTo>
                  <a:lnTo>
                    <a:pt x="4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4597;p64">
              <a:extLst>
                <a:ext uri="{FF2B5EF4-FFF2-40B4-BE49-F238E27FC236}">
                  <a16:creationId xmlns:a16="http://schemas.microsoft.com/office/drawing/2014/main" xmlns="" id="{4A62FF23-23E2-780E-E641-D5769BEB0E36}"/>
                </a:ext>
              </a:extLst>
            </p:cNvPr>
            <p:cNvSpPr/>
            <p:nvPr/>
          </p:nvSpPr>
          <p:spPr>
            <a:xfrm>
              <a:off x="5497225" y="3297450"/>
              <a:ext cx="119275" cy="92450"/>
            </a:xfrm>
            <a:custGeom>
              <a:avLst/>
              <a:gdLst/>
              <a:ahLst/>
              <a:cxnLst/>
              <a:rect l="l" t="t" r="r" b="b"/>
              <a:pathLst>
                <a:path w="4771" h="3698" extrusionOk="0">
                  <a:moveTo>
                    <a:pt x="4770" y="0"/>
                  </a:moveTo>
                  <a:lnTo>
                    <a:pt x="1295" y="185"/>
                  </a:lnTo>
                  <a:lnTo>
                    <a:pt x="1" y="3697"/>
                  </a:lnTo>
                  <a:lnTo>
                    <a:pt x="3291" y="3697"/>
                  </a:lnTo>
                  <a:lnTo>
                    <a:pt x="47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4598;p64">
              <a:extLst>
                <a:ext uri="{FF2B5EF4-FFF2-40B4-BE49-F238E27FC236}">
                  <a16:creationId xmlns:a16="http://schemas.microsoft.com/office/drawing/2014/main" xmlns="" id="{7625BCCD-8B4F-D97B-8D1C-C9B7FAAC2D03}"/>
                </a:ext>
              </a:extLst>
            </p:cNvPr>
            <p:cNvSpPr/>
            <p:nvPr/>
          </p:nvSpPr>
          <p:spPr>
            <a:xfrm>
              <a:off x="5432525" y="3177275"/>
              <a:ext cx="128500" cy="115575"/>
            </a:xfrm>
            <a:custGeom>
              <a:avLst/>
              <a:gdLst/>
              <a:ahLst/>
              <a:cxnLst/>
              <a:rect l="l" t="t" r="r" b="b"/>
              <a:pathLst>
                <a:path w="5140" h="4623" extrusionOk="0">
                  <a:moveTo>
                    <a:pt x="5140" y="1"/>
                  </a:moveTo>
                  <a:lnTo>
                    <a:pt x="1628" y="297"/>
                  </a:lnTo>
                  <a:lnTo>
                    <a:pt x="1" y="4622"/>
                  </a:lnTo>
                  <a:lnTo>
                    <a:pt x="3476" y="4437"/>
                  </a:lnTo>
                  <a:lnTo>
                    <a:pt x="5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4599;p64">
              <a:extLst>
                <a:ext uri="{FF2B5EF4-FFF2-40B4-BE49-F238E27FC236}">
                  <a16:creationId xmlns:a16="http://schemas.microsoft.com/office/drawing/2014/main" xmlns="" id="{F0C25DDE-D7B4-1909-56BD-1A9A1267A02B}"/>
                </a:ext>
              </a:extLst>
            </p:cNvPr>
            <p:cNvSpPr/>
            <p:nvPr/>
          </p:nvSpPr>
          <p:spPr>
            <a:xfrm>
              <a:off x="5329950" y="3185600"/>
              <a:ext cx="126650" cy="112800"/>
            </a:xfrm>
            <a:custGeom>
              <a:avLst/>
              <a:gdLst/>
              <a:ahLst/>
              <a:cxnLst/>
              <a:rect l="l" t="t" r="r" b="b"/>
              <a:pathLst>
                <a:path w="5066" h="4512" extrusionOk="0">
                  <a:moveTo>
                    <a:pt x="5065" y="1"/>
                  </a:moveTo>
                  <a:lnTo>
                    <a:pt x="1590" y="333"/>
                  </a:lnTo>
                  <a:lnTo>
                    <a:pt x="0" y="4511"/>
                  </a:lnTo>
                  <a:lnTo>
                    <a:pt x="3475" y="4326"/>
                  </a:lnTo>
                  <a:lnTo>
                    <a:pt x="50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4600;p64">
              <a:extLst>
                <a:ext uri="{FF2B5EF4-FFF2-40B4-BE49-F238E27FC236}">
                  <a16:creationId xmlns:a16="http://schemas.microsoft.com/office/drawing/2014/main" xmlns="" id="{D3D518B1-CE93-9C56-7E97-F5C2921FD280}"/>
                </a:ext>
              </a:extLst>
            </p:cNvPr>
            <p:cNvSpPr/>
            <p:nvPr/>
          </p:nvSpPr>
          <p:spPr>
            <a:xfrm>
              <a:off x="5228275" y="3194850"/>
              <a:ext cx="124800" cy="110000"/>
            </a:xfrm>
            <a:custGeom>
              <a:avLst/>
              <a:gdLst/>
              <a:ahLst/>
              <a:cxnLst/>
              <a:rect l="l" t="t" r="r" b="b"/>
              <a:pathLst>
                <a:path w="4992" h="4400" extrusionOk="0">
                  <a:moveTo>
                    <a:pt x="4991" y="0"/>
                  </a:moveTo>
                  <a:lnTo>
                    <a:pt x="1664" y="296"/>
                  </a:lnTo>
                  <a:lnTo>
                    <a:pt x="0" y="4400"/>
                  </a:lnTo>
                  <a:lnTo>
                    <a:pt x="3439" y="4178"/>
                  </a:lnTo>
                  <a:lnTo>
                    <a:pt x="49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4601;p64">
              <a:extLst>
                <a:ext uri="{FF2B5EF4-FFF2-40B4-BE49-F238E27FC236}">
                  <a16:creationId xmlns:a16="http://schemas.microsoft.com/office/drawing/2014/main" xmlns="" id="{F52A35FE-8C88-7F2B-76D6-9D66978EA345}"/>
                </a:ext>
              </a:extLst>
            </p:cNvPr>
            <p:cNvSpPr/>
            <p:nvPr/>
          </p:nvSpPr>
          <p:spPr>
            <a:xfrm>
              <a:off x="5396500" y="3302975"/>
              <a:ext cx="117400" cy="86925"/>
            </a:xfrm>
            <a:custGeom>
              <a:avLst/>
              <a:gdLst/>
              <a:ahLst/>
              <a:cxnLst/>
              <a:rect l="l" t="t" r="r" b="b"/>
              <a:pathLst>
                <a:path w="4696" h="3477" extrusionOk="0">
                  <a:moveTo>
                    <a:pt x="4695" y="1"/>
                  </a:moveTo>
                  <a:lnTo>
                    <a:pt x="1220" y="186"/>
                  </a:lnTo>
                  <a:lnTo>
                    <a:pt x="0" y="3476"/>
                  </a:lnTo>
                  <a:lnTo>
                    <a:pt x="3401" y="3476"/>
                  </a:lnTo>
                  <a:lnTo>
                    <a:pt x="46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4602;p64">
              <a:extLst>
                <a:ext uri="{FF2B5EF4-FFF2-40B4-BE49-F238E27FC236}">
                  <a16:creationId xmlns:a16="http://schemas.microsoft.com/office/drawing/2014/main" xmlns="" id="{61CCF77B-6272-1271-18C8-4A384FC3219E}"/>
                </a:ext>
              </a:extLst>
            </p:cNvPr>
            <p:cNvSpPr/>
            <p:nvPr/>
          </p:nvSpPr>
          <p:spPr>
            <a:xfrm>
              <a:off x="5535125" y="2517350"/>
              <a:ext cx="1469600" cy="1546325"/>
            </a:xfrm>
            <a:custGeom>
              <a:avLst/>
              <a:gdLst/>
              <a:ahLst/>
              <a:cxnLst/>
              <a:rect l="l" t="t" r="r" b="b"/>
              <a:pathLst>
                <a:path w="58784" h="61853" extrusionOk="0">
                  <a:moveTo>
                    <a:pt x="58784" y="1"/>
                  </a:moveTo>
                  <a:lnTo>
                    <a:pt x="14604" y="11129"/>
                  </a:lnTo>
                  <a:lnTo>
                    <a:pt x="1" y="45327"/>
                  </a:lnTo>
                  <a:lnTo>
                    <a:pt x="33422" y="61853"/>
                  </a:lnTo>
                  <a:lnTo>
                    <a:pt x="587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4603;p64">
              <a:extLst>
                <a:ext uri="{FF2B5EF4-FFF2-40B4-BE49-F238E27FC236}">
                  <a16:creationId xmlns:a16="http://schemas.microsoft.com/office/drawing/2014/main" xmlns="" id="{C6AC7ECA-5286-7E8C-8B92-A5F54438A7DE}"/>
                </a:ext>
              </a:extLst>
            </p:cNvPr>
            <p:cNvSpPr/>
            <p:nvPr/>
          </p:nvSpPr>
          <p:spPr>
            <a:xfrm>
              <a:off x="5525875" y="2509600"/>
              <a:ext cx="1487175" cy="1562075"/>
            </a:xfrm>
            <a:custGeom>
              <a:avLst/>
              <a:gdLst/>
              <a:ahLst/>
              <a:cxnLst/>
              <a:rect l="l" t="t" r="r" b="b"/>
              <a:pathLst>
                <a:path w="59487" h="62483" extrusionOk="0">
                  <a:moveTo>
                    <a:pt x="58636" y="754"/>
                  </a:moveTo>
                  <a:lnTo>
                    <a:pt x="33644" y="61756"/>
                  </a:lnTo>
                  <a:lnTo>
                    <a:pt x="734" y="45503"/>
                  </a:lnTo>
                  <a:lnTo>
                    <a:pt x="734" y="45503"/>
                  </a:lnTo>
                  <a:lnTo>
                    <a:pt x="15196" y="11698"/>
                  </a:lnTo>
                  <a:lnTo>
                    <a:pt x="58636" y="754"/>
                  </a:lnTo>
                  <a:close/>
                  <a:moveTo>
                    <a:pt x="59168" y="1"/>
                  </a:moveTo>
                  <a:cubicBezTo>
                    <a:pt x="59139" y="1"/>
                    <a:pt x="59110" y="5"/>
                    <a:pt x="59080" y="15"/>
                  </a:cubicBezTo>
                  <a:lnTo>
                    <a:pt x="14900" y="11143"/>
                  </a:lnTo>
                  <a:cubicBezTo>
                    <a:pt x="14789" y="11180"/>
                    <a:pt x="14715" y="11254"/>
                    <a:pt x="14678" y="11328"/>
                  </a:cubicBezTo>
                  <a:lnTo>
                    <a:pt x="75" y="45526"/>
                  </a:lnTo>
                  <a:cubicBezTo>
                    <a:pt x="1" y="45674"/>
                    <a:pt x="75" y="45859"/>
                    <a:pt x="223" y="45933"/>
                  </a:cubicBezTo>
                  <a:lnTo>
                    <a:pt x="33644" y="62422"/>
                  </a:lnTo>
                  <a:cubicBezTo>
                    <a:pt x="33687" y="62465"/>
                    <a:pt x="33743" y="62483"/>
                    <a:pt x="33797" y="62483"/>
                  </a:cubicBezTo>
                  <a:cubicBezTo>
                    <a:pt x="33835" y="62483"/>
                    <a:pt x="33872" y="62474"/>
                    <a:pt x="33903" y="62459"/>
                  </a:cubicBezTo>
                  <a:cubicBezTo>
                    <a:pt x="33977" y="62422"/>
                    <a:pt x="34051" y="62348"/>
                    <a:pt x="34088" y="62274"/>
                  </a:cubicBezTo>
                  <a:lnTo>
                    <a:pt x="59413" y="422"/>
                  </a:lnTo>
                  <a:cubicBezTo>
                    <a:pt x="59487" y="311"/>
                    <a:pt x="59450" y="200"/>
                    <a:pt x="59376" y="89"/>
                  </a:cubicBezTo>
                  <a:cubicBezTo>
                    <a:pt x="59322" y="35"/>
                    <a:pt x="59248" y="1"/>
                    <a:pt x="59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4604;p64">
              <a:extLst>
                <a:ext uri="{FF2B5EF4-FFF2-40B4-BE49-F238E27FC236}">
                  <a16:creationId xmlns:a16="http://schemas.microsoft.com/office/drawing/2014/main" xmlns="" id="{2EBD83AA-4F10-FB6E-01F8-B2BFE202B468}"/>
                </a:ext>
              </a:extLst>
            </p:cNvPr>
            <p:cNvSpPr/>
            <p:nvPr/>
          </p:nvSpPr>
          <p:spPr>
            <a:xfrm>
              <a:off x="2453625" y="2391650"/>
              <a:ext cx="2670225" cy="1257025"/>
            </a:xfrm>
            <a:custGeom>
              <a:avLst/>
              <a:gdLst/>
              <a:ahLst/>
              <a:cxnLst/>
              <a:rect l="l" t="t" r="r" b="b"/>
              <a:pathLst>
                <a:path w="106809" h="50281" extrusionOk="0">
                  <a:moveTo>
                    <a:pt x="8652" y="1"/>
                  </a:moveTo>
                  <a:cubicBezTo>
                    <a:pt x="6766" y="1"/>
                    <a:pt x="5214" y="1406"/>
                    <a:pt x="4992" y="3291"/>
                  </a:cubicBezTo>
                  <a:lnTo>
                    <a:pt x="1" y="50281"/>
                  </a:lnTo>
                  <a:lnTo>
                    <a:pt x="106809" y="50281"/>
                  </a:lnTo>
                  <a:lnTo>
                    <a:pt x="101818" y="3291"/>
                  </a:lnTo>
                  <a:cubicBezTo>
                    <a:pt x="101633" y="1406"/>
                    <a:pt x="100043" y="1"/>
                    <a:pt x="981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4605;p64">
              <a:extLst>
                <a:ext uri="{FF2B5EF4-FFF2-40B4-BE49-F238E27FC236}">
                  <a16:creationId xmlns:a16="http://schemas.microsoft.com/office/drawing/2014/main" xmlns="" id="{75C2EFD9-FFA8-030C-F7D7-227D95F82F96}"/>
                </a:ext>
              </a:extLst>
            </p:cNvPr>
            <p:cNvSpPr/>
            <p:nvPr/>
          </p:nvSpPr>
          <p:spPr>
            <a:xfrm>
              <a:off x="2446225" y="2384250"/>
              <a:ext cx="2685950" cy="1272750"/>
            </a:xfrm>
            <a:custGeom>
              <a:avLst/>
              <a:gdLst/>
              <a:ahLst/>
              <a:cxnLst/>
              <a:rect l="l" t="t" r="r" b="b"/>
              <a:pathLst>
                <a:path w="107438" h="50910" extrusionOk="0">
                  <a:moveTo>
                    <a:pt x="98454" y="593"/>
                  </a:moveTo>
                  <a:cubicBezTo>
                    <a:pt x="100191" y="593"/>
                    <a:pt x="101633" y="1923"/>
                    <a:pt x="101818" y="3624"/>
                  </a:cubicBezTo>
                  <a:lnTo>
                    <a:pt x="106774" y="50281"/>
                  </a:lnTo>
                  <a:lnTo>
                    <a:pt x="666" y="50281"/>
                  </a:lnTo>
                  <a:lnTo>
                    <a:pt x="5620" y="3624"/>
                  </a:lnTo>
                  <a:cubicBezTo>
                    <a:pt x="5805" y="1923"/>
                    <a:pt x="7247" y="593"/>
                    <a:pt x="8948" y="593"/>
                  </a:cubicBezTo>
                  <a:close/>
                  <a:moveTo>
                    <a:pt x="8948" y="1"/>
                  </a:moveTo>
                  <a:cubicBezTo>
                    <a:pt x="6914" y="1"/>
                    <a:pt x="5214" y="1517"/>
                    <a:pt x="4992" y="3550"/>
                  </a:cubicBezTo>
                  <a:lnTo>
                    <a:pt x="1" y="50540"/>
                  </a:lnTo>
                  <a:cubicBezTo>
                    <a:pt x="1" y="50651"/>
                    <a:pt x="38" y="50725"/>
                    <a:pt x="75" y="50799"/>
                  </a:cubicBezTo>
                  <a:cubicBezTo>
                    <a:pt x="149" y="50873"/>
                    <a:pt x="223" y="50910"/>
                    <a:pt x="297" y="50910"/>
                  </a:cubicBezTo>
                  <a:lnTo>
                    <a:pt x="107105" y="50910"/>
                  </a:lnTo>
                  <a:cubicBezTo>
                    <a:pt x="107216" y="50910"/>
                    <a:pt x="107290" y="50873"/>
                    <a:pt x="107327" y="50799"/>
                  </a:cubicBezTo>
                  <a:cubicBezTo>
                    <a:pt x="107400" y="50725"/>
                    <a:pt x="107437" y="50651"/>
                    <a:pt x="107437" y="50540"/>
                  </a:cubicBezTo>
                  <a:lnTo>
                    <a:pt x="102446" y="3550"/>
                  </a:lnTo>
                  <a:cubicBezTo>
                    <a:pt x="102225" y="1517"/>
                    <a:pt x="100487" y="1"/>
                    <a:pt x="98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4606;p64">
              <a:extLst>
                <a:ext uri="{FF2B5EF4-FFF2-40B4-BE49-F238E27FC236}">
                  <a16:creationId xmlns:a16="http://schemas.microsoft.com/office/drawing/2014/main" xmlns="" id="{0408DB50-FBBC-9B04-8663-4AF50C329C62}"/>
                </a:ext>
              </a:extLst>
            </p:cNvPr>
            <p:cNvSpPr/>
            <p:nvPr/>
          </p:nvSpPr>
          <p:spPr>
            <a:xfrm>
              <a:off x="2453625" y="2391650"/>
              <a:ext cx="1203425" cy="1257025"/>
            </a:xfrm>
            <a:custGeom>
              <a:avLst/>
              <a:gdLst/>
              <a:ahLst/>
              <a:cxnLst/>
              <a:rect l="l" t="t" r="r" b="b"/>
              <a:pathLst>
                <a:path w="48137" h="50281" extrusionOk="0">
                  <a:moveTo>
                    <a:pt x="8319" y="1"/>
                  </a:moveTo>
                  <a:cubicBezTo>
                    <a:pt x="7654" y="75"/>
                    <a:pt x="7062" y="297"/>
                    <a:pt x="6544" y="666"/>
                  </a:cubicBezTo>
                  <a:lnTo>
                    <a:pt x="6397" y="777"/>
                  </a:lnTo>
                  <a:cubicBezTo>
                    <a:pt x="6249" y="888"/>
                    <a:pt x="6101" y="1036"/>
                    <a:pt x="5953" y="1184"/>
                  </a:cubicBezTo>
                  <a:cubicBezTo>
                    <a:pt x="5657" y="1517"/>
                    <a:pt x="5435" y="1886"/>
                    <a:pt x="5250" y="2293"/>
                  </a:cubicBezTo>
                  <a:cubicBezTo>
                    <a:pt x="5140" y="2626"/>
                    <a:pt x="5029" y="2958"/>
                    <a:pt x="4992" y="3291"/>
                  </a:cubicBezTo>
                  <a:lnTo>
                    <a:pt x="1" y="50281"/>
                  </a:lnTo>
                  <a:lnTo>
                    <a:pt x="19004" y="50281"/>
                  </a:lnTo>
                  <a:lnTo>
                    <a:pt x="20113" y="36971"/>
                  </a:lnTo>
                  <a:cubicBezTo>
                    <a:pt x="20445" y="32942"/>
                    <a:pt x="23403" y="29651"/>
                    <a:pt x="27359" y="28875"/>
                  </a:cubicBezTo>
                  <a:cubicBezTo>
                    <a:pt x="39522" y="26583"/>
                    <a:pt x="48136" y="15676"/>
                    <a:pt x="47508" y="3328"/>
                  </a:cubicBezTo>
                  <a:lnTo>
                    <a:pt x="474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4607;p64">
              <a:extLst>
                <a:ext uri="{FF2B5EF4-FFF2-40B4-BE49-F238E27FC236}">
                  <a16:creationId xmlns:a16="http://schemas.microsoft.com/office/drawing/2014/main" xmlns="" id="{C60ACDBD-D258-F219-32B7-268B330CE37A}"/>
                </a:ext>
              </a:extLst>
            </p:cNvPr>
            <p:cNvSpPr/>
            <p:nvPr/>
          </p:nvSpPr>
          <p:spPr>
            <a:xfrm>
              <a:off x="2446225" y="2384250"/>
              <a:ext cx="1203425" cy="1272750"/>
            </a:xfrm>
            <a:custGeom>
              <a:avLst/>
              <a:gdLst/>
              <a:ahLst/>
              <a:cxnLst/>
              <a:rect l="l" t="t" r="r" b="b"/>
              <a:pathLst>
                <a:path w="48137" h="50910" extrusionOk="0">
                  <a:moveTo>
                    <a:pt x="47434" y="593"/>
                  </a:moveTo>
                  <a:lnTo>
                    <a:pt x="47508" y="3624"/>
                  </a:lnTo>
                  <a:cubicBezTo>
                    <a:pt x="47545" y="4031"/>
                    <a:pt x="47545" y="4437"/>
                    <a:pt x="47545" y="4844"/>
                  </a:cubicBezTo>
                  <a:cubicBezTo>
                    <a:pt x="47545" y="16527"/>
                    <a:pt x="39227" y="26694"/>
                    <a:pt x="27618" y="28875"/>
                  </a:cubicBezTo>
                  <a:cubicBezTo>
                    <a:pt x="23514" y="29652"/>
                    <a:pt x="20446" y="33090"/>
                    <a:pt x="20076" y="37231"/>
                  </a:cubicBezTo>
                  <a:lnTo>
                    <a:pt x="19041" y="50281"/>
                  </a:lnTo>
                  <a:lnTo>
                    <a:pt x="666" y="50281"/>
                  </a:lnTo>
                  <a:lnTo>
                    <a:pt x="5620" y="3624"/>
                  </a:lnTo>
                  <a:cubicBezTo>
                    <a:pt x="5657" y="3291"/>
                    <a:pt x="5731" y="2996"/>
                    <a:pt x="5842" y="2700"/>
                  </a:cubicBezTo>
                  <a:cubicBezTo>
                    <a:pt x="5990" y="2330"/>
                    <a:pt x="6212" y="1997"/>
                    <a:pt x="6471" y="1702"/>
                  </a:cubicBezTo>
                  <a:lnTo>
                    <a:pt x="6508" y="1665"/>
                  </a:lnTo>
                  <a:cubicBezTo>
                    <a:pt x="6609" y="1563"/>
                    <a:pt x="6742" y="1462"/>
                    <a:pt x="6877" y="1332"/>
                  </a:cubicBezTo>
                  <a:lnTo>
                    <a:pt x="6877" y="1332"/>
                  </a:lnTo>
                  <a:lnTo>
                    <a:pt x="6877" y="1332"/>
                  </a:lnTo>
                  <a:lnTo>
                    <a:pt x="7025" y="1221"/>
                  </a:lnTo>
                  <a:cubicBezTo>
                    <a:pt x="7506" y="888"/>
                    <a:pt x="8060" y="666"/>
                    <a:pt x="8652" y="630"/>
                  </a:cubicBezTo>
                  <a:cubicBezTo>
                    <a:pt x="8763" y="593"/>
                    <a:pt x="8874" y="593"/>
                    <a:pt x="8948" y="593"/>
                  </a:cubicBezTo>
                  <a:close/>
                  <a:moveTo>
                    <a:pt x="8578" y="1"/>
                  </a:moveTo>
                  <a:cubicBezTo>
                    <a:pt x="7876" y="75"/>
                    <a:pt x="7210" y="334"/>
                    <a:pt x="6656" y="703"/>
                  </a:cubicBezTo>
                  <a:lnTo>
                    <a:pt x="6656" y="740"/>
                  </a:lnTo>
                  <a:lnTo>
                    <a:pt x="6545" y="814"/>
                  </a:lnTo>
                  <a:lnTo>
                    <a:pt x="6508" y="814"/>
                  </a:lnTo>
                  <a:cubicBezTo>
                    <a:pt x="6360" y="962"/>
                    <a:pt x="6175" y="1110"/>
                    <a:pt x="6027" y="1258"/>
                  </a:cubicBezTo>
                  <a:cubicBezTo>
                    <a:pt x="5694" y="1628"/>
                    <a:pt x="5436" y="2034"/>
                    <a:pt x="5251" y="2478"/>
                  </a:cubicBezTo>
                  <a:cubicBezTo>
                    <a:pt x="5140" y="2811"/>
                    <a:pt x="5029" y="3180"/>
                    <a:pt x="4992" y="3550"/>
                  </a:cubicBezTo>
                  <a:lnTo>
                    <a:pt x="1" y="50540"/>
                  </a:lnTo>
                  <a:cubicBezTo>
                    <a:pt x="1" y="50651"/>
                    <a:pt x="38" y="50725"/>
                    <a:pt x="75" y="50799"/>
                  </a:cubicBezTo>
                  <a:cubicBezTo>
                    <a:pt x="149" y="50873"/>
                    <a:pt x="223" y="50910"/>
                    <a:pt x="297" y="50910"/>
                  </a:cubicBezTo>
                  <a:lnTo>
                    <a:pt x="19300" y="50910"/>
                  </a:lnTo>
                  <a:cubicBezTo>
                    <a:pt x="19484" y="50910"/>
                    <a:pt x="19595" y="50762"/>
                    <a:pt x="19632" y="50614"/>
                  </a:cubicBezTo>
                  <a:lnTo>
                    <a:pt x="20704" y="37304"/>
                  </a:lnTo>
                  <a:cubicBezTo>
                    <a:pt x="21037" y="33386"/>
                    <a:pt x="23884" y="30206"/>
                    <a:pt x="27729" y="29467"/>
                  </a:cubicBezTo>
                  <a:cubicBezTo>
                    <a:pt x="39633" y="27211"/>
                    <a:pt x="48137" y="16823"/>
                    <a:pt x="48137" y="4844"/>
                  </a:cubicBezTo>
                  <a:cubicBezTo>
                    <a:pt x="48137" y="4437"/>
                    <a:pt x="48137" y="3994"/>
                    <a:pt x="48137" y="3587"/>
                  </a:cubicBezTo>
                  <a:lnTo>
                    <a:pt x="48026" y="297"/>
                  </a:lnTo>
                  <a:cubicBezTo>
                    <a:pt x="48026" y="112"/>
                    <a:pt x="47878" y="1"/>
                    <a:pt x="477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4608;p64">
              <a:extLst>
                <a:ext uri="{FF2B5EF4-FFF2-40B4-BE49-F238E27FC236}">
                  <a16:creationId xmlns:a16="http://schemas.microsoft.com/office/drawing/2014/main" xmlns="" id="{BDE6B371-4D56-3B4B-E63E-D755F9109E59}"/>
                </a:ext>
              </a:extLst>
            </p:cNvPr>
            <p:cNvSpPr/>
            <p:nvPr/>
          </p:nvSpPr>
          <p:spPr>
            <a:xfrm>
              <a:off x="4618250" y="2603325"/>
              <a:ext cx="289325" cy="265275"/>
            </a:xfrm>
            <a:custGeom>
              <a:avLst/>
              <a:gdLst/>
              <a:ahLst/>
              <a:cxnLst/>
              <a:rect l="l" t="t" r="r" b="b"/>
              <a:pathLst>
                <a:path w="11573" h="10611" extrusionOk="0">
                  <a:moveTo>
                    <a:pt x="5768" y="0"/>
                  </a:moveTo>
                  <a:cubicBezTo>
                    <a:pt x="2589" y="0"/>
                    <a:pt x="1" y="2366"/>
                    <a:pt x="1" y="5287"/>
                  </a:cubicBezTo>
                  <a:cubicBezTo>
                    <a:pt x="1" y="8208"/>
                    <a:pt x="2589" y="10611"/>
                    <a:pt x="5768" y="10611"/>
                  </a:cubicBezTo>
                  <a:cubicBezTo>
                    <a:pt x="8985" y="10611"/>
                    <a:pt x="11573" y="8208"/>
                    <a:pt x="11573" y="5287"/>
                  </a:cubicBezTo>
                  <a:cubicBezTo>
                    <a:pt x="11573" y="2366"/>
                    <a:pt x="8985" y="0"/>
                    <a:pt x="57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4609;p64">
              <a:extLst>
                <a:ext uri="{FF2B5EF4-FFF2-40B4-BE49-F238E27FC236}">
                  <a16:creationId xmlns:a16="http://schemas.microsoft.com/office/drawing/2014/main" xmlns="" id="{FD73D2C4-0FF5-47DD-2A42-45D43B5734C6}"/>
                </a:ext>
              </a:extLst>
            </p:cNvPr>
            <p:cNvSpPr/>
            <p:nvPr/>
          </p:nvSpPr>
          <p:spPr>
            <a:xfrm>
              <a:off x="4609950" y="2595000"/>
              <a:ext cx="305025" cy="281000"/>
            </a:xfrm>
            <a:custGeom>
              <a:avLst/>
              <a:gdLst/>
              <a:ahLst/>
              <a:cxnLst/>
              <a:rect l="l" t="t" r="r" b="b"/>
              <a:pathLst>
                <a:path w="12201" h="11240" extrusionOk="0">
                  <a:moveTo>
                    <a:pt x="6100" y="629"/>
                  </a:moveTo>
                  <a:cubicBezTo>
                    <a:pt x="7616" y="629"/>
                    <a:pt x="9021" y="1183"/>
                    <a:pt x="9982" y="2108"/>
                  </a:cubicBezTo>
                  <a:cubicBezTo>
                    <a:pt x="10980" y="2995"/>
                    <a:pt x="11609" y="4252"/>
                    <a:pt x="11609" y="5620"/>
                  </a:cubicBezTo>
                  <a:cubicBezTo>
                    <a:pt x="11609" y="6988"/>
                    <a:pt x="10980" y="8245"/>
                    <a:pt x="9982" y="9169"/>
                  </a:cubicBezTo>
                  <a:cubicBezTo>
                    <a:pt x="9021" y="10056"/>
                    <a:pt x="7616" y="10611"/>
                    <a:pt x="6100" y="10611"/>
                  </a:cubicBezTo>
                  <a:cubicBezTo>
                    <a:pt x="4584" y="10611"/>
                    <a:pt x="3216" y="10056"/>
                    <a:pt x="2218" y="9169"/>
                  </a:cubicBezTo>
                  <a:cubicBezTo>
                    <a:pt x="1220" y="8245"/>
                    <a:pt x="629" y="6988"/>
                    <a:pt x="629" y="5620"/>
                  </a:cubicBezTo>
                  <a:cubicBezTo>
                    <a:pt x="629" y="4252"/>
                    <a:pt x="1220" y="2995"/>
                    <a:pt x="2218" y="2108"/>
                  </a:cubicBezTo>
                  <a:cubicBezTo>
                    <a:pt x="3216" y="1183"/>
                    <a:pt x="4584" y="629"/>
                    <a:pt x="6100" y="629"/>
                  </a:cubicBezTo>
                  <a:close/>
                  <a:moveTo>
                    <a:pt x="6100" y="0"/>
                  </a:moveTo>
                  <a:cubicBezTo>
                    <a:pt x="4437" y="0"/>
                    <a:pt x="2921" y="629"/>
                    <a:pt x="1812" y="1627"/>
                  </a:cubicBezTo>
                  <a:cubicBezTo>
                    <a:pt x="702" y="2662"/>
                    <a:pt x="0" y="4067"/>
                    <a:pt x="0" y="5620"/>
                  </a:cubicBezTo>
                  <a:cubicBezTo>
                    <a:pt x="0" y="7173"/>
                    <a:pt x="702" y="8578"/>
                    <a:pt x="1812" y="9613"/>
                  </a:cubicBezTo>
                  <a:cubicBezTo>
                    <a:pt x="2921" y="10611"/>
                    <a:pt x="4437" y="11239"/>
                    <a:pt x="6100" y="11239"/>
                  </a:cubicBezTo>
                  <a:cubicBezTo>
                    <a:pt x="7801" y="11239"/>
                    <a:pt x="9317" y="10611"/>
                    <a:pt x="10426" y="9613"/>
                  </a:cubicBezTo>
                  <a:cubicBezTo>
                    <a:pt x="11535" y="8578"/>
                    <a:pt x="12200" y="7173"/>
                    <a:pt x="12200" y="5620"/>
                  </a:cubicBezTo>
                  <a:cubicBezTo>
                    <a:pt x="12200" y="4067"/>
                    <a:pt x="11535" y="2662"/>
                    <a:pt x="10426" y="1627"/>
                  </a:cubicBezTo>
                  <a:cubicBezTo>
                    <a:pt x="9317" y="629"/>
                    <a:pt x="7801" y="0"/>
                    <a:pt x="6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4610;p64">
              <a:extLst>
                <a:ext uri="{FF2B5EF4-FFF2-40B4-BE49-F238E27FC236}">
                  <a16:creationId xmlns:a16="http://schemas.microsoft.com/office/drawing/2014/main" xmlns="" id="{8305343A-313A-F96C-0752-5DDFD24F7028}"/>
                </a:ext>
              </a:extLst>
            </p:cNvPr>
            <p:cNvSpPr/>
            <p:nvPr/>
          </p:nvSpPr>
          <p:spPr>
            <a:xfrm>
              <a:off x="4638600" y="2621800"/>
              <a:ext cx="248650" cy="227400"/>
            </a:xfrm>
            <a:custGeom>
              <a:avLst/>
              <a:gdLst/>
              <a:ahLst/>
              <a:cxnLst/>
              <a:rect l="l" t="t" r="r" b="b"/>
              <a:pathLst>
                <a:path w="9946" h="9096" extrusionOk="0">
                  <a:moveTo>
                    <a:pt x="4954" y="0"/>
                  </a:moveTo>
                  <a:cubicBezTo>
                    <a:pt x="2218" y="0"/>
                    <a:pt x="0" y="2034"/>
                    <a:pt x="0" y="4548"/>
                  </a:cubicBezTo>
                  <a:cubicBezTo>
                    <a:pt x="0" y="7062"/>
                    <a:pt x="2218" y="9095"/>
                    <a:pt x="4954" y="9095"/>
                  </a:cubicBezTo>
                  <a:cubicBezTo>
                    <a:pt x="7690" y="9095"/>
                    <a:pt x="9945" y="7062"/>
                    <a:pt x="9945" y="4548"/>
                  </a:cubicBezTo>
                  <a:cubicBezTo>
                    <a:pt x="9945" y="2034"/>
                    <a:pt x="7690" y="0"/>
                    <a:pt x="49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4611;p64">
              <a:extLst>
                <a:ext uri="{FF2B5EF4-FFF2-40B4-BE49-F238E27FC236}">
                  <a16:creationId xmlns:a16="http://schemas.microsoft.com/office/drawing/2014/main" xmlns="" id="{7FE4E5CA-71F8-6DE1-5604-1655A0ED8C13}"/>
                </a:ext>
              </a:extLst>
            </p:cNvPr>
            <p:cNvSpPr/>
            <p:nvPr/>
          </p:nvSpPr>
          <p:spPr>
            <a:xfrm>
              <a:off x="4631200" y="2614400"/>
              <a:ext cx="263425" cy="243100"/>
            </a:xfrm>
            <a:custGeom>
              <a:avLst/>
              <a:gdLst/>
              <a:ahLst/>
              <a:cxnLst/>
              <a:rect l="l" t="t" r="r" b="b"/>
              <a:pathLst>
                <a:path w="10537" h="9724" extrusionOk="0">
                  <a:moveTo>
                    <a:pt x="5250" y="592"/>
                  </a:moveTo>
                  <a:cubicBezTo>
                    <a:pt x="6544" y="592"/>
                    <a:pt x="7727" y="1073"/>
                    <a:pt x="8578" y="1849"/>
                  </a:cubicBezTo>
                  <a:cubicBezTo>
                    <a:pt x="9391" y="2626"/>
                    <a:pt x="9908" y="3698"/>
                    <a:pt x="9908" y="4844"/>
                  </a:cubicBezTo>
                  <a:cubicBezTo>
                    <a:pt x="9908" y="6027"/>
                    <a:pt x="9391" y="7062"/>
                    <a:pt x="8578" y="7838"/>
                  </a:cubicBezTo>
                  <a:cubicBezTo>
                    <a:pt x="7727" y="8615"/>
                    <a:pt x="6544" y="9096"/>
                    <a:pt x="5250" y="9096"/>
                  </a:cubicBezTo>
                  <a:cubicBezTo>
                    <a:pt x="3956" y="9096"/>
                    <a:pt x="2810" y="8615"/>
                    <a:pt x="1960" y="7838"/>
                  </a:cubicBezTo>
                  <a:cubicBezTo>
                    <a:pt x="1109" y="7062"/>
                    <a:pt x="592" y="6027"/>
                    <a:pt x="592" y="4844"/>
                  </a:cubicBezTo>
                  <a:cubicBezTo>
                    <a:pt x="592" y="3698"/>
                    <a:pt x="1109" y="2626"/>
                    <a:pt x="1960" y="1849"/>
                  </a:cubicBezTo>
                  <a:cubicBezTo>
                    <a:pt x="2810" y="1073"/>
                    <a:pt x="3956" y="592"/>
                    <a:pt x="5250" y="592"/>
                  </a:cubicBezTo>
                  <a:close/>
                  <a:moveTo>
                    <a:pt x="5250" y="1"/>
                  </a:moveTo>
                  <a:cubicBezTo>
                    <a:pt x="3808" y="1"/>
                    <a:pt x="2514" y="518"/>
                    <a:pt x="1553" y="1406"/>
                  </a:cubicBezTo>
                  <a:cubicBezTo>
                    <a:pt x="592" y="2293"/>
                    <a:pt x="0" y="3513"/>
                    <a:pt x="0" y="4844"/>
                  </a:cubicBezTo>
                  <a:cubicBezTo>
                    <a:pt x="0" y="6212"/>
                    <a:pt x="592" y="7432"/>
                    <a:pt x="1553" y="8282"/>
                  </a:cubicBezTo>
                  <a:cubicBezTo>
                    <a:pt x="2514" y="9169"/>
                    <a:pt x="3808" y="9724"/>
                    <a:pt x="5250" y="9724"/>
                  </a:cubicBezTo>
                  <a:cubicBezTo>
                    <a:pt x="6692" y="9724"/>
                    <a:pt x="8023" y="9169"/>
                    <a:pt x="8984" y="8282"/>
                  </a:cubicBezTo>
                  <a:cubicBezTo>
                    <a:pt x="9945" y="7432"/>
                    <a:pt x="10537" y="6212"/>
                    <a:pt x="10537" y="4844"/>
                  </a:cubicBezTo>
                  <a:cubicBezTo>
                    <a:pt x="10537" y="3513"/>
                    <a:pt x="9945" y="2293"/>
                    <a:pt x="8984" y="1406"/>
                  </a:cubicBezTo>
                  <a:cubicBezTo>
                    <a:pt x="8023" y="518"/>
                    <a:pt x="6692" y="1"/>
                    <a:pt x="5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4612;p64">
              <a:extLst>
                <a:ext uri="{FF2B5EF4-FFF2-40B4-BE49-F238E27FC236}">
                  <a16:creationId xmlns:a16="http://schemas.microsoft.com/office/drawing/2014/main" xmlns="" id="{CD877147-E4C0-2BFF-6FA7-1D5B9B756B74}"/>
                </a:ext>
              </a:extLst>
            </p:cNvPr>
            <p:cNvSpPr/>
            <p:nvPr/>
          </p:nvSpPr>
          <p:spPr>
            <a:xfrm>
              <a:off x="913800" y="2888150"/>
              <a:ext cx="246800" cy="260350"/>
            </a:xfrm>
            <a:custGeom>
              <a:avLst/>
              <a:gdLst/>
              <a:ahLst/>
              <a:cxnLst/>
              <a:rect l="l" t="t" r="r" b="b"/>
              <a:pathLst>
                <a:path w="9872" h="10414" extrusionOk="0">
                  <a:moveTo>
                    <a:pt x="4270" y="0"/>
                  </a:moveTo>
                  <a:cubicBezTo>
                    <a:pt x="3903" y="0"/>
                    <a:pt x="3536" y="58"/>
                    <a:pt x="3180" y="179"/>
                  </a:cubicBezTo>
                  <a:cubicBezTo>
                    <a:pt x="999" y="955"/>
                    <a:pt x="1" y="3802"/>
                    <a:pt x="962" y="6575"/>
                  </a:cubicBezTo>
                  <a:cubicBezTo>
                    <a:pt x="1766" y="8895"/>
                    <a:pt x="3684" y="10413"/>
                    <a:pt x="5567" y="10413"/>
                  </a:cubicBezTo>
                  <a:cubicBezTo>
                    <a:pt x="5934" y="10413"/>
                    <a:pt x="6300" y="10356"/>
                    <a:pt x="6655" y="10235"/>
                  </a:cubicBezTo>
                  <a:cubicBezTo>
                    <a:pt x="8874" y="9459"/>
                    <a:pt x="9872" y="6575"/>
                    <a:pt x="8911" y="3802"/>
                  </a:cubicBezTo>
                  <a:cubicBezTo>
                    <a:pt x="8075" y="1513"/>
                    <a:pt x="6153" y="0"/>
                    <a:pt x="42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4613;p64">
              <a:extLst>
                <a:ext uri="{FF2B5EF4-FFF2-40B4-BE49-F238E27FC236}">
                  <a16:creationId xmlns:a16="http://schemas.microsoft.com/office/drawing/2014/main" xmlns="" id="{4F51219D-1765-67EF-5505-722E956C8C9E}"/>
                </a:ext>
              </a:extLst>
            </p:cNvPr>
            <p:cNvSpPr/>
            <p:nvPr/>
          </p:nvSpPr>
          <p:spPr>
            <a:xfrm>
              <a:off x="920275" y="2880600"/>
              <a:ext cx="232950" cy="275450"/>
            </a:xfrm>
            <a:custGeom>
              <a:avLst/>
              <a:gdLst/>
              <a:ahLst/>
              <a:cxnLst/>
              <a:rect l="l" t="t" r="r" b="b"/>
              <a:pathLst>
                <a:path w="9318" h="11018" extrusionOk="0">
                  <a:moveTo>
                    <a:pt x="4096" y="628"/>
                  </a:moveTo>
                  <a:cubicBezTo>
                    <a:pt x="5813" y="628"/>
                    <a:pt x="7589" y="2061"/>
                    <a:pt x="8356" y="4215"/>
                  </a:cubicBezTo>
                  <a:cubicBezTo>
                    <a:pt x="8578" y="4917"/>
                    <a:pt x="8689" y="5583"/>
                    <a:pt x="8689" y="6248"/>
                  </a:cubicBezTo>
                  <a:cubicBezTo>
                    <a:pt x="8689" y="7210"/>
                    <a:pt x="8467" y="8060"/>
                    <a:pt x="8060" y="8762"/>
                  </a:cubicBezTo>
                  <a:cubicBezTo>
                    <a:pt x="7653" y="9465"/>
                    <a:pt x="7062" y="9982"/>
                    <a:pt x="6322" y="10241"/>
                  </a:cubicBezTo>
                  <a:cubicBezTo>
                    <a:pt x="5990" y="10352"/>
                    <a:pt x="5620" y="10389"/>
                    <a:pt x="5287" y="10389"/>
                  </a:cubicBezTo>
                  <a:cubicBezTo>
                    <a:pt x="5266" y="10390"/>
                    <a:pt x="5245" y="10390"/>
                    <a:pt x="5223" y="10390"/>
                  </a:cubicBezTo>
                  <a:cubicBezTo>
                    <a:pt x="3540" y="10390"/>
                    <a:pt x="1729" y="8957"/>
                    <a:pt x="999" y="6803"/>
                  </a:cubicBezTo>
                  <a:cubicBezTo>
                    <a:pt x="740" y="6100"/>
                    <a:pt x="629" y="5398"/>
                    <a:pt x="629" y="4769"/>
                  </a:cubicBezTo>
                  <a:cubicBezTo>
                    <a:pt x="629" y="3808"/>
                    <a:pt x="851" y="2958"/>
                    <a:pt x="1257" y="2255"/>
                  </a:cubicBezTo>
                  <a:cubicBezTo>
                    <a:pt x="1701" y="1553"/>
                    <a:pt x="2293" y="1035"/>
                    <a:pt x="3032" y="777"/>
                  </a:cubicBezTo>
                  <a:cubicBezTo>
                    <a:pt x="3365" y="666"/>
                    <a:pt x="3698" y="629"/>
                    <a:pt x="4030" y="629"/>
                  </a:cubicBezTo>
                  <a:cubicBezTo>
                    <a:pt x="4052" y="628"/>
                    <a:pt x="4074" y="628"/>
                    <a:pt x="4096" y="628"/>
                  </a:cubicBezTo>
                  <a:close/>
                  <a:moveTo>
                    <a:pt x="4030" y="0"/>
                  </a:moveTo>
                  <a:cubicBezTo>
                    <a:pt x="3624" y="0"/>
                    <a:pt x="3217" y="74"/>
                    <a:pt x="2810" y="185"/>
                  </a:cubicBezTo>
                  <a:cubicBezTo>
                    <a:pt x="1923" y="518"/>
                    <a:pt x="1220" y="1146"/>
                    <a:pt x="740" y="1923"/>
                  </a:cubicBezTo>
                  <a:cubicBezTo>
                    <a:pt x="259" y="2736"/>
                    <a:pt x="0" y="3734"/>
                    <a:pt x="0" y="4769"/>
                  </a:cubicBezTo>
                  <a:cubicBezTo>
                    <a:pt x="0" y="5472"/>
                    <a:pt x="148" y="6248"/>
                    <a:pt x="407" y="6988"/>
                  </a:cubicBezTo>
                  <a:cubicBezTo>
                    <a:pt x="1257" y="9391"/>
                    <a:pt x="3254" y="11018"/>
                    <a:pt x="5287" y="11018"/>
                  </a:cubicBezTo>
                  <a:cubicBezTo>
                    <a:pt x="5694" y="11018"/>
                    <a:pt x="6101" y="10944"/>
                    <a:pt x="6507" y="10796"/>
                  </a:cubicBezTo>
                  <a:cubicBezTo>
                    <a:pt x="7395" y="10500"/>
                    <a:pt x="8097" y="9871"/>
                    <a:pt x="8578" y="9058"/>
                  </a:cubicBezTo>
                  <a:cubicBezTo>
                    <a:pt x="9058" y="8282"/>
                    <a:pt x="9317" y="7284"/>
                    <a:pt x="9317" y="6248"/>
                  </a:cubicBezTo>
                  <a:cubicBezTo>
                    <a:pt x="9317" y="5546"/>
                    <a:pt x="9169" y="4769"/>
                    <a:pt x="8910" y="4030"/>
                  </a:cubicBezTo>
                  <a:cubicBezTo>
                    <a:pt x="8097" y="1627"/>
                    <a:pt x="6101" y="0"/>
                    <a:pt x="4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4614;p64">
              <a:extLst>
                <a:ext uri="{FF2B5EF4-FFF2-40B4-BE49-F238E27FC236}">
                  <a16:creationId xmlns:a16="http://schemas.microsoft.com/office/drawing/2014/main" xmlns="" id="{6C404B26-4417-E7F0-7096-E5989DD3DAD2}"/>
                </a:ext>
              </a:extLst>
            </p:cNvPr>
            <p:cNvSpPr/>
            <p:nvPr/>
          </p:nvSpPr>
          <p:spPr>
            <a:xfrm>
              <a:off x="931375" y="2906950"/>
              <a:ext cx="211675" cy="222725"/>
            </a:xfrm>
            <a:custGeom>
              <a:avLst/>
              <a:gdLst/>
              <a:ahLst/>
              <a:cxnLst/>
              <a:rect l="l" t="t" r="r" b="b"/>
              <a:pathLst>
                <a:path w="8467" h="8909" extrusionOk="0">
                  <a:moveTo>
                    <a:pt x="3692" y="1"/>
                  </a:moveTo>
                  <a:cubicBezTo>
                    <a:pt x="3369" y="1"/>
                    <a:pt x="3047" y="54"/>
                    <a:pt x="2736" y="166"/>
                  </a:cubicBezTo>
                  <a:cubicBezTo>
                    <a:pt x="850" y="795"/>
                    <a:pt x="0" y="3272"/>
                    <a:pt x="813" y="5638"/>
                  </a:cubicBezTo>
                  <a:cubicBezTo>
                    <a:pt x="1490" y="7606"/>
                    <a:pt x="3138" y="8909"/>
                    <a:pt x="4759" y="8909"/>
                  </a:cubicBezTo>
                  <a:cubicBezTo>
                    <a:pt x="5086" y="8909"/>
                    <a:pt x="5413" y="8856"/>
                    <a:pt x="5731" y="8744"/>
                  </a:cubicBezTo>
                  <a:cubicBezTo>
                    <a:pt x="7616" y="8078"/>
                    <a:pt x="8466" y="5638"/>
                    <a:pt x="7616" y="3272"/>
                  </a:cubicBezTo>
                  <a:cubicBezTo>
                    <a:pt x="6940" y="1304"/>
                    <a:pt x="5291" y="1"/>
                    <a:pt x="36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4615;p64">
              <a:extLst>
                <a:ext uri="{FF2B5EF4-FFF2-40B4-BE49-F238E27FC236}">
                  <a16:creationId xmlns:a16="http://schemas.microsoft.com/office/drawing/2014/main" xmlns="" id="{3C0F3D02-8108-A8A1-8E44-AB6B64479931}"/>
                </a:ext>
              </a:extLst>
            </p:cNvPr>
            <p:cNvSpPr/>
            <p:nvPr/>
          </p:nvSpPr>
          <p:spPr>
            <a:xfrm>
              <a:off x="935975" y="2899075"/>
              <a:ext cx="201525" cy="238500"/>
            </a:xfrm>
            <a:custGeom>
              <a:avLst/>
              <a:gdLst/>
              <a:ahLst/>
              <a:cxnLst/>
              <a:rect l="l" t="t" r="r" b="b"/>
              <a:pathLst>
                <a:path w="8061" h="9540" extrusionOk="0">
                  <a:moveTo>
                    <a:pt x="3577" y="628"/>
                  </a:moveTo>
                  <a:cubicBezTo>
                    <a:pt x="5001" y="628"/>
                    <a:pt x="6517" y="1840"/>
                    <a:pt x="7136" y="3698"/>
                  </a:cubicBezTo>
                  <a:cubicBezTo>
                    <a:pt x="7358" y="4252"/>
                    <a:pt x="7432" y="4844"/>
                    <a:pt x="7432" y="5398"/>
                  </a:cubicBezTo>
                  <a:cubicBezTo>
                    <a:pt x="7432" y="6212"/>
                    <a:pt x="7247" y="6951"/>
                    <a:pt x="6914" y="7543"/>
                  </a:cubicBezTo>
                  <a:cubicBezTo>
                    <a:pt x="6545" y="8134"/>
                    <a:pt x="6064" y="8541"/>
                    <a:pt x="5436" y="8763"/>
                  </a:cubicBezTo>
                  <a:cubicBezTo>
                    <a:pt x="5140" y="8874"/>
                    <a:pt x="4881" y="8911"/>
                    <a:pt x="4585" y="8911"/>
                  </a:cubicBezTo>
                  <a:cubicBezTo>
                    <a:pt x="3143" y="8911"/>
                    <a:pt x="1591" y="7728"/>
                    <a:pt x="925" y="5842"/>
                  </a:cubicBezTo>
                  <a:cubicBezTo>
                    <a:pt x="703" y="5287"/>
                    <a:pt x="629" y="4696"/>
                    <a:pt x="629" y="4141"/>
                  </a:cubicBezTo>
                  <a:cubicBezTo>
                    <a:pt x="629" y="3328"/>
                    <a:pt x="814" y="2589"/>
                    <a:pt x="1184" y="1997"/>
                  </a:cubicBezTo>
                  <a:cubicBezTo>
                    <a:pt x="1517" y="1406"/>
                    <a:pt x="2034" y="962"/>
                    <a:pt x="2626" y="777"/>
                  </a:cubicBezTo>
                  <a:cubicBezTo>
                    <a:pt x="2922" y="666"/>
                    <a:pt x="3217" y="629"/>
                    <a:pt x="3513" y="629"/>
                  </a:cubicBezTo>
                  <a:cubicBezTo>
                    <a:pt x="3534" y="629"/>
                    <a:pt x="3556" y="628"/>
                    <a:pt x="3577" y="628"/>
                  </a:cubicBezTo>
                  <a:close/>
                  <a:moveTo>
                    <a:pt x="3513" y="1"/>
                  </a:moveTo>
                  <a:cubicBezTo>
                    <a:pt x="3143" y="1"/>
                    <a:pt x="2774" y="75"/>
                    <a:pt x="2441" y="186"/>
                  </a:cubicBezTo>
                  <a:cubicBezTo>
                    <a:pt x="1665" y="444"/>
                    <a:pt x="1036" y="999"/>
                    <a:pt x="629" y="1701"/>
                  </a:cubicBezTo>
                  <a:cubicBezTo>
                    <a:pt x="223" y="2367"/>
                    <a:pt x="1" y="3217"/>
                    <a:pt x="1" y="4141"/>
                  </a:cubicBezTo>
                  <a:cubicBezTo>
                    <a:pt x="1" y="4770"/>
                    <a:pt x="112" y="5398"/>
                    <a:pt x="334" y="6064"/>
                  </a:cubicBezTo>
                  <a:cubicBezTo>
                    <a:pt x="1073" y="8134"/>
                    <a:pt x="2774" y="9539"/>
                    <a:pt x="4585" y="9539"/>
                  </a:cubicBezTo>
                  <a:cubicBezTo>
                    <a:pt x="4918" y="9539"/>
                    <a:pt x="5288" y="9465"/>
                    <a:pt x="5620" y="9354"/>
                  </a:cubicBezTo>
                  <a:cubicBezTo>
                    <a:pt x="6397" y="9095"/>
                    <a:pt x="7025" y="8541"/>
                    <a:pt x="7432" y="7838"/>
                  </a:cubicBezTo>
                  <a:cubicBezTo>
                    <a:pt x="7839" y="7136"/>
                    <a:pt x="8061" y="6323"/>
                    <a:pt x="8061" y="5398"/>
                  </a:cubicBezTo>
                  <a:cubicBezTo>
                    <a:pt x="8061" y="4770"/>
                    <a:pt x="7950" y="4141"/>
                    <a:pt x="7728" y="3476"/>
                  </a:cubicBezTo>
                  <a:cubicBezTo>
                    <a:pt x="6988" y="1406"/>
                    <a:pt x="5288" y="1"/>
                    <a:pt x="3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4616;p64">
              <a:extLst>
                <a:ext uri="{FF2B5EF4-FFF2-40B4-BE49-F238E27FC236}">
                  <a16:creationId xmlns:a16="http://schemas.microsoft.com/office/drawing/2014/main" xmlns="" id="{3E0B3682-76B8-5905-E83C-7016A182BC70}"/>
                </a:ext>
              </a:extLst>
            </p:cNvPr>
            <p:cNvSpPr/>
            <p:nvPr/>
          </p:nvSpPr>
          <p:spPr>
            <a:xfrm>
              <a:off x="1254850" y="2924675"/>
              <a:ext cx="196900" cy="207625"/>
            </a:xfrm>
            <a:custGeom>
              <a:avLst/>
              <a:gdLst/>
              <a:ahLst/>
              <a:cxnLst/>
              <a:rect l="l" t="t" r="r" b="b"/>
              <a:pathLst>
                <a:path w="7876" h="8305" extrusionOk="0">
                  <a:moveTo>
                    <a:pt x="3465" y="1"/>
                  </a:moveTo>
                  <a:cubicBezTo>
                    <a:pt x="3156" y="1"/>
                    <a:pt x="2849" y="52"/>
                    <a:pt x="2552" y="160"/>
                  </a:cubicBezTo>
                  <a:cubicBezTo>
                    <a:pt x="814" y="751"/>
                    <a:pt x="1" y="3043"/>
                    <a:pt x="777" y="5262"/>
                  </a:cubicBezTo>
                  <a:cubicBezTo>
                    <a:pt x="1421" y="7101"/>
                    <a:pt x="2928" y="8304"/>
                    <a:pt x="4436" y="8304"/>
                  </a:cubicBezTo>
                  <a:cubicBezTo>
                    <a:pt x="4747" y="8304"/>
                    <a:pt x="5058" y="8253"/>
                    <a:pt x="5362" y="8145"/>
                  </a:cubicBezTo>
                  <a:cubicBezTo>
                    <a:pt x="7099" y="7554"/>
                    <a:pt x="7876" y="5262"/>
                    <a:pt x="7136" y="3043"/>
                  </a:cubicBezTo>
                  <a:cubicBezTo>
                    <a:pt x="6493" y="1205"/>
                    <a:pt x="4960" y="1"/>
                    <a:pt x="34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4617;p64">
              <a:extLst>
                <a:ext uri="{FF2B5EF4-FFF2-40B4-BE49-F238E27FC236}">
                  <a16:creationId xmlns:a16="http://schemas.microsoft.com/office/drawing/2014/main" xmlns="" id="{72AB0FD1-B984-704D-AC82-21EA21135212}"/>
                </a:ext>
              </a:extLst>
            </p:cNvPr>
            <p:cNvSpPr/>
            <p:nvPr/>
          </p:nvSpPr>
          <p:spPr>
            <a:xfrm>
              <a:off x="1259475" y="2916650"/>
              <a:ext cx="188575" cy="223700"/>
            </a:xfrm>
            <a:custGeom>
              <a:avLst/>
              <a:gdLst/>
              <a:ahLst/>
              <a:cxnLst/>
              <a:rect l="l" t="t" r="r" b="b"/>
              <a:pathLst>
                <a:path w="7543" h="8948" extrusionOk="0">
                  <a:moveTo>
                    <a:pt x="3254" y="629"/>
                  </a:moveTo>
                  <a:cubicBezTo>
                    <a:pt x="4585" y="629"/>
                    <a:pt x="6027" y="1738"/>
                    <a:pt x="6655" y="3475"/>
                  </a:cubicBezTo>
                  <a:cubicBezTo>
                    <a:pt x="6840" y="3993"/>
                    <a:pt x="6914" y="4548"/>
                    <a:pt x="6914" y="5065"/>
                  </a:cubicBezTo>
                  <a:cubicBezTo>
                    <a:pt x="6914" y="5805"/>
                    <a:pt x="6729" y="6507"/>
                    <a:pt x="6434" y="7025"/>
                  </a:cubicBezTo>
                  <a:cubicBezTo>
                    <a:pt x="6101" y="7579"/>
                    <a:pt x="5620" y="7986"/>
                    <a:pt x="5066" y="8171"/>
                  </a:cubicBezTo>
                  <a:cubicBezTo>
                    <a:pt x="4807" y="8282"/>
                    <a:pt x="4548" y="8319"/>
                    <a:pt x="4252" y="8319"/>
                  </a:cubicBezTo>
                  <a:cubicBezTo>
                    <a:pt x="2921" y="8319"/>
                    <a:pt x="1479" y="7209"/>
                    <a:pt x="888" y="5472"/>
                  </a:cubicBezTo>
                  <a:cubicBezTo>
                    <a:pt x="703" y="4917"/>
                    <a:pt x="592" y="4400"/>
                    <a:pt x="592" y="3882"/>
                  </a:cubicBezTo>
                  <a:cubicBezTo>
                    <a:pt x="592" y="3143"/>
                    <a:pt x="777" y="2440"/>
                    <a:pt x="1110" y="1886"/>
                  </a:cubicBezTo>
                  <a:cubicBezTo>
                    <a:pt x="1443" y="1368"/>
                    <a:pt x="1886" y="961"/>
                    <a:pt x="2478" y="740"/>
                  </a:cubicBezTo>
                  <a:cubicBezTo>
                    <a:pt x="2736" y="666"/>
                    <a:pt x="2995" y="629"/>
                    <a:pt x="3254" y="629"/>
                  </a:cubicBezTo>
                  <a:close/>
                  <a:moveTo>
                    <a:pt x="3254" y="0"/>
                  </a:moveTo>
                  <a:cubicBezTo>
                    <a:pt x="2921" y="0"/>
                    <a:pt x="2589" y="74"/>
                    <a:pt x="2256" y="185"/>
                  </a:cubicBezTo>
                  <a:cubicBezTo>
                    <a:pt x="1553" y="407"/>
                    <a:pt x="962" y="924"/>
                    <a:pt x="592" y="1590"/>
                  </a:cubicBezTo>
                  <a:cubicBezTo>
                    <a:pt x="186" y="2255"/>
                    <a:pt x="1" y="3032"/>
                    <a:pt x="1" y="3882"/>
                  </a:cubicBezTo>
                  <a:cubicBezTo>
                    <a:pt x="1" y="4474"/>
                    <a:pt x="75" y="5065"/>
                    <a:pt x="296" y="5694"/>
                  </a:cubicBezTo>
                  <a:cubicBezTo>
                    <a:pt x="962" y="7616"/>
                    <a:pt x="2589" y="8910"/>
                    <a:pt x="4252" y="8947"/>
                  </a:cubicBezTo>
                  <a:cubicBezTo>
                    <a:pt x="4585" y="8947"/>
                    <a:pt x="4918" y="8873"/>
                    <a:pt x="5250" y="8762"/>
                  </a:cubicBezTo>
                  <a:cubicBezTo>
                    <a:pt x="5990" y="8503"/>
                    <a:pt x="6544" y="7986"/>
                    <a:pt x="6951" y="7357"/>
                  </a:cubicBezTo>
                  <a:cubicBezTo>
                    <a:pt x="7321" y="6692"/>
                    <a:pt x="7543" y="5915"/>
                    <a:pt x="7543" y="5065"/>
                  </a:cubicBezTo>
                  <a:cubicBezTo>
                    <a:pt x="7543" y="4474"/>
                    <a:pt x="7432" y="3882"/>
                    <a:pt x="7210" y="3254"/>
                  </a:cubicBezTo>
                  <a:cubicBezTo>
                    <a:pt x="6544" y="1331"/>
                    <a:pt x="4918" y="0"/>
                    <a:pt x="3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4618;p64">
              <a:extLst>
                <a:ext uri="{FF2B5EF4-FFF2-40B4-BE49-F238E27FC236}">
                  <a16:creationId xmlns:a16="http://schemas.microsoft.com/office/drawing/2014/main" xmlns="" id="{D609AE9C-DF8F-8C26-AB7A-2867DEDEE33A}"/>
                </a:ext>
              </a:extLst>
            </p:cNvPr>
            <p:cNvSpPr/>
            <p:nvPr/>
          </p:nvSpPr>
          <p:spPr>
            <a:xfrm>
              <a:off x="1268725" y="2939350"/>
              <a:ext cx="169150" cy="178300"/>
            </a:xfrm>
            <a:custGeom>
              <a:avLst/>
              <a:gdLst/>
              <a:ahLst/>
              <a:cxnLst/>
              <a:rect l="l" t="t" r="r" b="b"/>
              <a:pathLst>
                <a:path w="6766" h="7132" extrusionOk="0">
                  <a:moveTo>
                    <a:pt x="2950" y="0"/>
                  </a:moveTo>
                  <a:cubicBezTo>
                    <a:pt x="2692" y="0"/>
                    <a:pt x="2434" y="41"/>
                    <a:pt x="2182" y="127"/>
                  </a:cubicBezTo>
                  <a:cubicBezTo>
                    <a:pt x="703" y="645"/>
                    <a:pt x="0" y="2604"/>
                    <a:pt x="666" y="4527"/>
                  </a:cubicBezTo>
                  <a:cubicBezTo>
                    <a:pt x="1221" y="6099"/>
                    <a:pt x="2546" y="7131"/>
                    <a:pt x="3829" y="7131"/>
                  </a:cubicBezTo>
                  <a:cubicBezTo>
                    <a:pt x="4085" y="7131"/>
                    <a:pt x="4339" y="7090"/>
                    <a:pt x="4585" y="7004"/>
                  </a:cubicBezTo>
                  <a:cubicBezTo>
                    <a:pt x="6101" y="6486"/>
                    <a:pt x="6766" y="4490"/>
                    <a:pt x="6101" y="2604"/>
                  </a:cubicBezTo>
                  <a:cubicBezTo>
                    <a:pt x="5546" y="1032"/>
                    <a:pt x="4246" y="0"/>
                    <a:pt x="29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4619;p64">
              <a:extLst>
                <a:ext uri="{FF2B5EF4-FFF2-40B4-BE49-F238E27FC236}">
                  <a16:creationId xmlns:a16="http://schemas.microsoft.com/office/drawing/2014/main" xmlns="" id="{AD874259-A1D3-D14E-BFB3-F385D8F49EF4}"/>
                </a:ext>
              </a:extLst>
            </p:cNvPr>
            <p:cNvSpPr/>
            <p:nvPr/>
          </p:nvSpPr>
          <p:spPr>
            <a:xfrm>
              <a:off x="1271500" y="2931425"/>
              <a:ext cx="163625" cy="194125"/>
            </a:xfrm>
            <a:custGeom>
              <a:avLst/>
              <a:gdLst/>
              <a:ahLst/>
              <a:cxnLst/>
              <a:rect l="l" t="t" r="r" b="b"/>
              <a:pathLst>
                <a:path w="6545" h="7765" extrusionOk="0">
                  <a:moveTo>
                    <a:pt x="2847" y="629"/>
                  </a:moveTo>
                  <a:cubicBezTo>
                    <a:pt x="3956" y="629"/>
                    <a:pt x="5176" y="1553"/>
                    <a:pt x="5694" y="3032"/>
                  </a:cubicBezTo>
                  <a:cubicBezTo>
                    <a:pt x="5879" y="3476"/>
                    <a:pt x="5953" y="3957"/>
                    <a:pt x="5953" y="4400"/>
                  </a:cubicBezTo>
                  <a:cubicBezTo>
                    <a:pt x="5953" y="5029"/>
                    <a:pt x="5805" y="5583"/>
                    <a:pt x="5509" y="6064"/>
                  </a:cubicBezTo>
                  <a:cubicBezTo>
                    <a:pt x="5250" y="6508"/>
                    <a:pt x="4843" y="6840"/>
                    <a:pt x="4363" y="7025"/>
                  </a:cubicBezTo>
                  <a:cubicBezTo>
                    <a:pt x="4141" y="7099"/>
                    <a:pt x="3919" y="7136"/>
                    <a:pt x="3697" y="7136"/>
                  </a:cubicBezTo>
                  <a:cubicBezTo>
                    <a:pt x="2588" y="7136"/>
                    <a:pt x="1368" y="6212"/>
                    <a:pt x="851" y="4733"/>
                  </a:cubicBezTo>
                  <a:cubicBezTo>
                    <a:pt x="703" y="4252"/>
                    <a:pt x="629" y="3809"/>
                    <a:pt x="629" y="3365"/>
                  </a:cubicBezTo>
                  <a:cubicBezTo>
                    <a:pt x="629" y="2736"/>
                    <a:pt x="777" y="2145"/>
                    <a:pt x="1035" y="1701"/>
                  </a:cubicBezTo>
                  <a:cubicBezTo>
                    <a:pt x="1331" y="1258"/>
                    <a:pt x="1701" y="888"/>
                    <a:pt x="2182" y="740"/>
                  </a:cubicBezTo>
                  <a:cubicBezTo>
                    <a:pt x="2403" y="666"/>
                    <a:pt x="2625" y="629"/>
                    <a:pt x="2847" y="629"/>
                  </a:cubicBezTo>
                  <a:close/>
                  <a:moveTo>
                    <a:pt x="2847" y="1"/>
                  </a:moveTo>
                  <a:cubicBezTo>
                    <a:pt x="2551" y="1"/>
                    <a:pt x="2255" y="38"/>
                    <a:pt x="1997" y="149"/>
                  </a:cubicBezTo>
                  <a:cubicBezTo>
                    <a:pt x="1368" y="370"/>
                    <a:pt x="851" y="814"/>
                    <a:pt x="518" y="1369"/>
                  </a:cubicBezTo>
                  <a:cubicBezTo>
                    <a:pt x="185" y="1960"/>
                    <a:pt x="0" y="2626"/>
                    <a:pt x="0" y="3365"/>
                  </a:cubicBezTo>
                  <a:cubicBezTo>
                    <a:pt x="0" y="3883"/>
                    <a:pt x="74" y="4400"/>
                    <a:pt x="259" y="4918"/>
                  </a:cubicBezTo>
                  <a:cubicBezTo>
                    <a:pt x="851" y="6618"/>
                    <a:pt x="2255" y="7728"/>
                    <a:pt x="3697" y="7765"/>
                  </a:cubicBezTo>
                  <a:cubicBezTo>
                    <a:pt x="3993" y="7765"/>
                    <a:pt x="4289" y="7691"/>
                    <a:pt x="4585" y="7617"/>
                  </a:cubicBezTo>
                  <a:cubicBezTo>
                    <a:pt x="5213" y="7395"/>
                    <a:pt x="5694" y="6951"/>
                    <a:pt x="6063" y="6360"/>
                  </a:cubicBezTo>
                  <a:cubicBezTo>
                    <a:pt x="6396" y="5805"/>
                    <a:pt x="6544" y="5103"/>
                    <a:pt x="6544" y="4400"/>
                  </a:cubicBezTo>
                  <a:cubicBezTo>
                    <a:pt x="6544" y="3883"/>
                    <a:pt x="6470" y="3365"/>
                    <a:pt x="6285" y="2810"/>
                  </a:cubicBezTo>
                  <a:cubicBezTo>
                    <a:pt x="5694" y="1147"/>
                    <a:pt x="4326" y="1"/>
                    <a:pt x="2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4620;p64">
              <a:extLst>
                <a:ext uri="{FF2B5EF4-FFF2-40B4-BE49-F238E27FC236}">
                  <a16:creationId xmlns:a16="http://schemas.microsoft.com/office/drawing/2014/main" xmlns="" id="{C0DEDA39-BD04-BE01-BDE0-6872C088D60B}"/>
                </a:ext>
              </a:extLst>
            </p:cNvPr>
            <p:cNvSpPr/>
            <p:nvPr/>
          </p:nvSpPr>
          <p:spPr>
            <a:xfrm>
              <a:off x="1540450" y="2960750"/>
              <a:ext cx="151600" cy="159500"/>
            </a:xfrm>
            <a:custGeom>
              <a:avLst/>
              <a:gdLst/>
              <a:ahLst/>
              <a:cxnLst/>
              <a:rect l="l" t="t" r="r" b="b"/>
              <a:pathLst>
                <a:path w="6064" h="6380" extrusionOk="0">
                  <a:moveTo>
                    <a:pt x="2656" y="1"/>
                  </a:moveTo>
                  <a:cubicBezTo>
                    <a:pt x="2420" y="1"/>
                    <a:pt x="2187" y="40"/>
                    <a:pt x="1960" y="122"/>
                  </a:cubicBezTo>
                  <a:cubicBezTo>
                    <a:pt x="629" y="565"/>
                    <a:pt x="1" y="2340"/>
                    <a:pt x="592" y="4041"/>
                  </a:cubicBezTo>
                  <a:cubicBezTo>
                    <a:pt x="1083" y="5452"/>
                    <a:pt x="2262" y="6379"/>
                    <a:pt x="3409" y="6379"/>
                  </a:cubicBezTo>
                  <a:cubicBezTo>
                    <a:pt x="3644" y="6379"/>
                    <a:pt x="3878" y="6341"/>
                    <a:pt x="4104" y="6259"/>
                  </a:cubicBezTo>
                  <a:cubicBezTo>
                    <a:pt x="5435" y="5778"/>
                    <a:pt x="6064" y="4041"/>
                    <a:pt x="5472" y="2340"/>
                  </a:cubicBezTo>
                  <a:cubicBezTo>
                    <a:pt x="4981" y="928"/>
                    <a:pt x="3803" y="1"/>
                    <a:pt x="26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4621;p64">
              <a:extLst>
                <a:ext uri="{FF2B5EF4-FFF2-40B4-BE49-F238E27FC236}">
                  <a16:creationId xmlns:a16="http://schemas.microsoft.com/office/drawing/2014/main" xmlns="" id="{AA112E19-BCC4-58CE-6754-02D2F59AA8FE}"/>
                </a:ext>
              </a:extLst>
            </p:cNvPr>
            <p:cNvSpPr/>
            <p:nvPr/>
          </p:nvSpPr>
          <p:spPr>
            <a:xfrm>
              <a:off x="1542300" y="2952675"/>
              <a:ext cx="147900" cy="174725"/>
            </a:xfrm>
            <a:custGeom>
              <a:avLst/>
              <a:gdLst/>
              <a:ahLst/>
              <a:cxnLst/>
              <a:rect l="l" t="t" r="r" b="b"/>
              <a:pathLst>
                <a:path w="5916" h="6989" extrusionOk="0">
                  <a:moveTo>
                    <a:pt x="2589" y="629"/>
                  </a:moveTo>
                  <a:cubicBezTo>
                    <a:pt x="3550" y="629"/>
                    <a:pt x="4659" y="1443"/>
                    <a:pt x="5103" y="2774"/>
                  </a:cubicBezTo>
                  <a:cubicBezTo>
                    <a:pt x="5250" y="3180"/>
                    <a:pt x="5324" y="3587"/>
                    <a:pt x="5324" y="3957"/>
                  </a:cubicBezTo>
                  <a:cubicBezTo>
                    <a:pt x="5324" y="4511"/>
                    <a:pt x="5177" y="5029"/>
                    <a:pt x="4918" y="5436"/>
                  </a:cubicBezTo>
                  <a:cubicBezTo>
                    <a:pt x="4696" y="5842"/>
                    <a:pt x="4363" y="6138"/>
                    <a:pt x="3920" y="6286"/>
                  </a:cubicBezTo>
                  <a:cubicBezTo>
                    <a:pt x="3735" y="6360"/>
                    <a:pt x="3550" y="6397"/>
                    <a:pt x="3328" y="6397"/>
                  </a:cubicBezTo>
                  <a:cubicBezTo>
                    <a:pt x="2367" y="6397"/>
                    <a:pt x="1258" y="5547"/>
                    <a:pt x="814" y="4253"/>
                  </a:cubicBezTo>
                  <a:cubicBezTo>
                    <a:pt x="666" y="3846"/>
                    <a:pt x="592" y="3439"/>
                    <a:pt x="592" y="3033"/>
                  </a:cubicBezTo>
                  <a:cubicBezTo>
                    <a:pt x="592" y="2478"/>
                    <a:pt x="740" y="1960"/>
                    <a:pt x="999" y="1554"/>
                  </a:cubicBezTo>
                  <a:cubicBezTo>
                    <a:pt x="1221" y="1184"/>
                    <a:pt x="1553" y="888"/>
                    <a:pt x="1997" y="740"/>
                  </a:cubicBezTo>
                  <a:cubicBezTo>
                    <a:pt x="2182" y="666"/>
                    <a:pt x="2367" y="629"/>
                    <a:pt x="2589" y="629"/>
                  </a:cubicBezTo>
                  <a:close/>
                  <a:moveTo>
                    <a:pt x="2589" y="1"/>
                  </a:moveTo>
                  <a:cubicBezTo>
                    <a:pt x="2330" y="1"/>
                    <a:pt x="2034" y="38"/>
                    <a:pt x="1775" y="149"/>
                  </a:cubicBezTo>
                  <a:cubicBezTo>
                    <a:pt x="1221" y="334"/>
                    <a:pt x="777" y="740"/>
                    <a:pt x="444" y="1258"/>
                  </a:cubicBezTo>
                  <a:cubicBezTo>
                    <a:pt x="149" y="1776"/>
                    <a:pt x="1" y="2404"/>
                    <a:pt x="1" y="3033"/>
                  </a:cubicBezTo>
                  <a:cubicBezTo>
                    <a:pt x="1" y="3513"/>
                    <a:pt x="75" y="3994"/>
                    <a:pt x="222" y="4437"/>
                  </a:cubicBezTo>
                  <a:cubicBezTo>
                    <a:pt x="777" y="5953"/>
                    <a:pt x="2034" y="6988"/>
                    <a:pt x="3328" y="6988"/>
                  </a:cubicBezTo>
                  <a:cubicBezTo>
                    <a:pt x="3624" y="6988"/>
                    <a:pt x="3883" y="6951"/>
                    <a:pt x="4141" y="6878"/>
                  </a:cubicBezTo>
                  <a:cubicBezTo>
                    <a:pt x="4696" y="6656"/>
                    <a:pt x="5177" y="6249"/>
                    <a:pt x="5472" y="5768"/>
                  </a:cubicBezTo>
                  <a:cubicBezTo>
                    <a:pt x="5768" y="5251"/>
                    <a:pt x="5916" y="4622"/>
                    <a:pt x="5916" y="3957"/>
                  </a:cubicBezTo>
                  <a:cubicBezTo>
                    <a:pt x="5916" y="3513"/>
                    <a:pt x="5842" y="3033"/>
                    <a:pt x="5694" y="2552"/>
                  </a:cubicBezTo>
                  <a:cubicBezTo>
                    <a:pt x="5140" y="1036"/>
                    <a:pt x="3883" y="1"/>
                    <a:pt x="2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4622;p64">
              <a:extLst>
                <a:ext uri="{FF2B5EF4-FFF2-40B4-BE49-F238E27FC236}">
                  <a16:creationId xmlns:a16="http://schemas.microsoft.com/office/drawing/2014/main" xmlns="" id="{E5856A16-E8D7-0238-6242-A2177632A99C}"/>
                </a:ext>
              </a:extLst>
            </p:cNvPr>
            <p:cNvSpPr/>
            <p:nvPr/>
          </p:nvSpPr>
          <p:spPr>
            <a:xfrm>
              <a:off x="1551550" y="2972325"/>
              <a:ext cx="129425" cy="136350"/>
            </a:xfrm>
            <a:custGeom>
              <a:avLst/>
              <a:gdLst/>
              <a:ahLst/>
              <a:cxnLst/>
              <a:rect l="l" t="t" r="r" b="b"/>
              <a:pathLst>
                <a:path w="5177" h="5454" extrusionOk="0">
                  <a:moveTo>
                    <a:pt x="2260" y="1"/>
                  </a:moveTo>
                  <a:cubicBezTo>
                    <a:pt x="2059" y="1"/>
                    <a:pt x="1858" y="33"/>
                    <a:pt x="1664" y="102"/>
                  </a:cubicBezTo>
                  <a:cubicBezTo>
                    <a:pt x="518" y="472"/>
                    <a:pt x="0" y="1988"/>
                    <a:pt x="518" y="3430"/>
                  </a:cubicBezTo>
                  <a:cubicBezTo>
                    <a:pt x="917" y="4659"/>
                    <a:pt x="1930" y="5454"/>
                    <a:pt x="2918" y="5454"/>
                  </a:cubicBezTo>
                  <a:cubicBezTo>
                    <a:pt x="3119" y="5454"/>
                    <a:pt x="3319" y="5421"/>
                    <a:pt x="3513" y="5352"/>
                  </a:cubicBezTo>
                  <a:cubicBezTo>
                    <a:pt x="4659" y="4945"/>
                    <a:pt x="5176" y="3430"/>
                    <a:pt x="4659" y="1988"/>
                  </a:cubicBezTo>
                  <a:cubicBezTo>
                    <a:pt x="4259" y="790"/>
                    <a:pt x="3248" y="1"/>
                    <a:pt x="2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4623;p64">
              <a:extLst>
                <a:ext uri="{FF2B5EF4-FFF2-40B4-BE49-F238E27FC236}">
                  <a16:creationId xmlns:a16="http://schemas.microsoft.com/office/drawing/2014/main" xmlns="" id="{79B34F6C-080F-1A55-8710-5DAF6C872C77}"/>
                </a:ext>
              </a:extLst>
            </p:cNvPr>
            <p:cNvSpPr/>
            <p:nvPr/>
          </p:nvSpPr>
          <p:spPr>
            <a:xfrm>
              <a:off x="1551550" y="2963775"/>
              <a:ext cx="129425" cy="152525"/>
            </a:xfrm>
            <a:custGeom>
              <a:avLst/>
              <a:gdLst/>
              <a:ahLst/>
              <a:cxnLst/>
              <a:rect l="l" t="t" r="r" b="b"/>
              <a:pathLst>
                <a:path w="5177" h="6101" extrusionOk="0">
                  <a:moveTo>
                    <a:pt x="2256" y="629"/>
                  </a:moveTo>
                  <a:cubicBezTo>
                    <a:pt x="3069" y="629"/>
                    <a:pt x="3993" y="1332"/>
                    <a:pt x="4400" y="2441"/>
                  </a:cubicBezTo>
                  <a:cubicBezTo>
                    <a:pt x="4511" y="2773"/>
                    <a:pt x="4548" y="3143"/>
                    <a:pt x="4548" y="3439"/>
                  </a:cubicBezTo>
                  <a:cubicBezTo>
                    <a:pt x="4548" y="3920"/>
                    <a:pt x="4437" y="4363"/>
                    <a:pt x="4252" y="4696"/>
                  </a:cubicBezTo>
                  <a:cubicBezTo>
                    <a:pt x="4030" y="5029"/>
                    <a:pt x="3771" y="5287"/>
                    <a:pt x="3402" y="5398"/>
                  </a:cubicBezTo>
                  <a:cubicBezTo>
                    <a:pt x="3254" y="5472"/>
                    <a:pt x="3069" y="5472"/>
                    <a:pt x="2921" y="5472"/>
                  </a:cubicBezTo>
                  <a:cubicBezTo>
                    <a:pt x="2901" y="5473"/>
                    <a:pt x="2880" y="5474"/>
                    <a:pt x="2859" y="5474"/>
                  </a:cubicBezTo>
                  <a:cubicBezTo>
                    <a:pt x="2062" y="5474"/>
                    <a:pt x="1174" y="4779"/>
                    <a:pt x="814" y="3698"/>
                  </a:cubicBezTo>
                  <a:cubicBezTo>
                    <a:pt x="666" y="3328"/>
                    <a:pt x="629" y="2995"/>
                    <a:pt x="629" y="2663"/>
                  </a:cubicBezTo>
                  <a:cubicBezTo>
                    <a:pt x="629" y="2182"/>
                    <a:pt x="740" y="1775"/>
                    <a:pt x="925" y="1442"/>
                  </a:cubicBezTo>
                  <a:cubicBezTo>
                    <a:pt x="1146" y="1073"/>
                    <a:pt x="1405" y="851"/>
                    <a:pt x="1775" y="703"/>
                  </a:cubicBezTo>
                  <a:cubicBezTo>
                    <a:pt x="1923" y="666"/>
                    <a:pt x="2108" y="629"/>
                    <a:pt x="2256" y="629"/>
                  </a:cubicBezTo>
                  <a:close/>
                  <a:moveTo>
                    <a:pt x="2256" y="1"/>
                  </a:moveTo>
                  <a:cubicBezTo>
                    <a:pt x="2034" y="1"/>
                    <a:pt x="1812" y="75"/>
                    <a:pt x="1590" y="149"/>
                  </a:cubicBezTo>
                  <a:cubicBezTo>
                    <a:pt x="1073" y="296"/>
                    <a:pt x="666" y="666"/>
                    <a:pt x="407" y="1110"/>
                  </a:cubicBezTo>
                  <a:cubicBezTo>
                    <a:pt x="148" y="1553"/>
                    <a:pt x="0" y="2108"/>
                    <a:pt x="0" y="2663"/>
                  </a:cubicBezTo>
                  <a:cubicBezTo>
                    <a:pt x="0" y="3069"/>
                    <a:pt x="74" y="3476"/>
                    <a:pt x="222" y="3883"/>
                  </a:cubicBezTo>
                  <a:cubicBezTo>
                    <a:pt x="666" y="5214"/>
                    <a:pt x="1775" y="6101"/>
                    <a:pt x="2921" y="6101"/>
                  </a:cubicBezTo>
                  <a:cubicBezTo>
                    <a:pt x="3143" y="6101"/>
                    <a:pt x="3402" y="6064"/>
                    <a:pt x="3623" y="5990"/>
                  </a:cubicBezTo>
                  <a:cubicBezTo>
                    <a:pt x="4104" y="5805"/>
                    <a:pt x="4511" y="5472"/>
                    <a:pt x="4770" y="4992"/>
                  </a:cubicBezTo>
                  <a:cubicBezTo>
                    <a:pt x="5028" y="4548"/>
                    <a:pt x="5176" y="4030"/>
                    <a:pt x="5176" y="3439"/>
                  </a:cubicBezTo>
                  <a:cubicBezTo>
                    <a:pt x="5176" y="3069"/>
                    <a:pt x="5102" y="2626"/>
                    <a:pt x="4954" y="2219"/>
                  </a:cubicBezTo>
                  <a:cubicBezTo>
                    <a:pt x="4511" y="925"/>
                    <a:pt x="3439" y="38"/>
                    <a:pt x="2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4624;p64">
              <a:extLst>
                <a:ext uri="{FF2B5EF4-FFF2-40B4-BE49-F238E27FC236}">
                  <a16:creationId xmlns:a16="http://schemas.microsoft.com/office/drawing/2014/main" xmlns="" id="{42143E76-8079-CF9A-1EE9-15F42D78DA72}"/>
                </a:ext>
              </a:extLst>
            </p:cNvPr>
            <p:cNvSpPr/>
            <p:nvPr/>
          </p:nvSpPr>
          <p:spPr>
            <a:xfrm>
              <a:off x="4390900" y="2603325"/>
              <a:ext cx="29600" cy="247725"/>
            </a:xfrm>
            <a:custGeom>
              <a:avLst/>
              <a:gdLst/>
              <a:ahLst/>
              <a:cxnLst/>
              <a:rect l="l" t="t" r="r" b="b"/>
              <a:pathLst>
                <a:path w="1184" h="9909" extrusionOk="0">
                  <a:moveTo>
                    <a:pt x="0" y="0"/>
                  </a:moveTo>
                  <a:lnTo>
                    <a:pt x="0" y="9908"/>
                  </a:lnTo>
                  <a:lnTo>
                    <a:pt x="1183" y="9908"/>
                  </a:lnTo>
                  <a:lnTo>
                    <a:pt x="11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4625;p64">
              <a:extLst>
                <a:ext uri="{FF2B5EF4-FFF2-40B4-BE49-F238E27FC236}">
                  <a16:creationId xmlns:a16="http://schemas.microsoft.com/office/drawing/2014/main" xmlns="" id="{83540394-FE8A-3C15-BB74-A378F3D367D6}"/>
                </a:ext>
              </a:extLst>
            </p:cNvPr>
            <p:cNvSpPr/>
            <p:nvPr/>
          </p:nvSpPr>
          <p:spPr>
            <a:xfrm>
              <a:off x="4291075" y="2603325"/>
              <a:ext cx="28675" cy="247725"/>
            </a:xfrm>
            <a:custGeom>
              <a:avLst/>
              <a:gdLst/>
              <a:ahLst/>
              <a:cxnLst/>
              <a:rect l="l" t="t" r="r" b="b"/>
              <a:pathLst>
                <a:path w="1147" h="9909" extrusionOk="0">
                  <a:moveTo>
                    <a:pt x="0" y="0"/>
                  </a:moveTo>
                  <a:lnTo>
                    <a:pt x="0" y="9908"/>
                  </a:lnTo>
                  <a:lnTo>
                    <a:pt x="1146" y="9908"/>
                  </a:lnTo>
                  <a:lnTo>
                    <a:pt x="1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4626;p64">
              <a:extLst>
                <a:ext uri="{FF2B5EF4-FFF2-40B4-BE49-F238E27FC236}">
                  <a16:creationId xmlns:a16="http://schemas.microsoft.com/office/drawing/2014/main" xmlns="" id="{14F1D518-3263-B3FB-54F3-0BFCCBF46C5A}"/>
                </a:ext>
              </a:extLst>
            </p:cNvPr>
            <p:cNvSpPr/>
            <p:nvPr/>
          </p:nvSpPr>
          <p:spPr>
            <a:xfrm>
              <a:off x="4190325" y="2603325"/>
              <a:ext cx="29600" cy="247725"/>
            </a:xfrm>
            <a:custGeom>
              <a:avLst/>
              <a:gdLst/>
              <a:ahLst/>
              <a:cxnLst/>
              <a:rect l="l" t="t" r="r" b="b"/>
              <a:pathLst>
                <a:path w="1184" h="9909" extrusionOk="0">
                  <a:moveTo>
                    <a:pt x="0" y="0"/>
                  </a:moveTo>
                  <a:lnTo>
                    <a:pt x="0" y="9908"/>
                  </a:lnTo>
                  <a:lnTo>
                    <a:pt x="1183" y="9908"/>
                  </a:lnTo>
                  <a:lnTo>
                    <a:pt x="11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4627;p64">
              <a:extLst>
                <a:ext uri="{FF2B5EF4-FFF2-40B4-BE49-F238E27FC236}">
                  <a16:creationId xmlns:a16="http://schemas.microsoft.com/office/drawing/2014/main" xmlns="" id="{E3D9704A-7200-5E98-38DD-436AE677788A}"/>
                </a:ext>
              </a:extLst>
            </p:cNvPr>
            <p:cNvSpPr/>
            <p:nvPr/>
          </p:nvSpPr>
          <p:spPr>
            <a:xfrm>
              <a:off x="4090500" y="2603325"/>
              <a:ext cx="28675" cy="247725"/>
            </a:xfrm>
            <a:custGeom>
              <a:avLst/>
              <a:gdLst/>
              <a:ahLst/>
              <a:cxnLst/>
              <a:rect l="l" t="t" r="r" b="b"/>
              <a:pathLst>
                <a:path w="1147" h="9909" extrusionOk="0">
                  <a:moveTo>
                    <a:pt x="1" y="0"/>
                  </a:moveTo>
                  <a:lnTo>
                    <a:pt x="1" y="9908"/>
                  </a:lnTo>
                  <a:lnTo>
                    <a:pt x="1147" y="9908"/>
                  </a:lnTo>
                  <a:lnTo>
                    <a:pt x="11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4628;p64">
              <a:extLst>
                <a:ext uri="{FF2B5EF4-FFF2-40B4-BE49-F238E27FC236}">
                  <a16:creationId xmlns:a16="http://schemas.microsoft.com/office/drawing/2014/main" xmlns="" id="{1294A833-913B-C232-6208-ECFB6EDDF3F4}"/>
                </a:ext>
              </a:extLst>
            </p:cNvPr>
            <p:cNvSpPr/>
            <p:nvPr/>
          </p:nvSpPr>
          <p:spPr>
            <a:xfrm>
              <a:off x="4561875" y="2950850"/>
              <a:ext cx="378050" cy="36050"/>
            </a:xfrm>
            <a:custGeom>
              <a:avLst/>
              <a:gdLst/>
              <a:ahLst/>
              <a:cxnLst/>
              <a:rect l="l" t="t" r="r" b="b"/>
              <a:pathLst>
                <a:path w="15122" h="1442" extrusionOk="0">
                  <a:moveTo>
                    <a:pt x="703" y="0"/>
                  </a:moveTo>
                  <a:cubicBezTo>
                    <a:pt x="333" y="0"/>
                    <a:pt x="1" y="333"/>
                    <a:pt x="1" y="739"/>
                  </a:cubicBezTo>
                  <a:cubicBezTo>
                    <a:pt x="1" y="1109"/>
                    <a:pt x="333" y="1442"/>
                    <a:pt x="703" y="1442"/>
                  </a:cubicBezTo>
                  <a:lnTo>
                    <a:pt x="14419" y="1442"/>
                  </a:lnTo>
                  <a:cubicBezTo>
                    <a:pt x="14789" y="1442"/>
                    <a:pt x="15122" y="1109"/>
                    <a:pt x="15122" y="739"/>
                  </a:cubicBezTo>
                  <a:cubicBezTo>
                    <a:pt x="15122" y="333"/>
                    <a:pt x="14789" y="0"/>
                    <a:pt x="144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4629;p64">
              <a:extLst>
                <a:ext uri="{FF2B5EF4-FFF2-40B4-BE49-F238E27FC236}">
                  <a16:creationId xmlns:a16="http://schemas.microsoft.com/office/drawing/2014/main" xmlns="" id="{B527FEE4-1F2C-5ACE-DB7D-699C90193F51}"/>
                </a:ext>
              </a:extLst>
            </p:cNvPr>
            <p:cNvSpPr/>
            <p:nvPr/>
          </p:nvSpPr>
          <p:spPr>
            <a:xfrm>
              <a:off x="4561875" y="3063600"/>
              <a:ext cx="378050" cy="35150"/>
            </a:xfrm>
            <a:custGeom>
              <a:avLst/>
              <a:gdLst/>
              <a:ahLst/>
              <a:cxnLst/>
              <a:rect l="l" t="t" r="r" b="b"/>
              <a:pathLst>
                <a:path w="15122" h="1406" extrusionOk="0">
                  <a:moveTo>
                    <a:pt x="703" y="0"/>
                  </a:moveTo>
                  <a:cubicBezTo>
                    <a:pt x="333" y="0"/>
                    <a:pt x="1" y="296"/>
                    <a:pt x="1" y="703"/>
                  </a:cubicBezTo>
                  <a:cubicBezTo>
                    <a:pt x="1" y="1073"/>
                    <a:pt x="333" y="1405"/>
                    <a:pt x="703" y="1405"/>
                  </a:cubicBezTo>
                  <a:lnTo>
                    <a:pt x="14419" y="1405"/>
                  </a:lnTo>
                  <a:cubicBezTo>
                    <a:pt x="14789" y="1405"/>
                    <a:pt x="15122" y="1073"/>
                    <a:pt x="15122" y="703"/>
                  </a:cubicBezTo>
                  <a:cubicBezTo>
                    <a:pt x="15122" y="296"/>
                    <a:pt x="14789" y="0"/>
                    <a:pt x="144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4630;p64">
              <a:extLst>
                <a:ext uri="{FF2B5EF4-FFF2-40B4-BE49-F238E27FC236}">
                  <a16:creationId xmlns:a16="http://schemas.microsoft.com/office/drawing/2014/main" xmlns="" id="{EB6CFF9A-1CE4-1FF9-6C06-CE8FB9EAD2F0}"/>
                </a:ext>
              </a:extLst>
            </p:cNvPr>
            <p:cNvSpPr/>
            <p:nvPr/>
          </p:nvSpPr>
          <p:spPr>
            <a:xfrm>
              <a:off x="2656050" y="3012775"/>
              <a:ext cx="159925" cy="146050"/>
            </a:xfrm>
            <a:custGeom>
              <a:avLst/>
              <a:gdLst/>
              <a:ahLst/>
              <a:cxnLst/>
              <a:rect l="l" t="t" r="r" b="b"/>
              <a:pathLst>
                <a:path w="6397" h="5842" extrusionOk="0">
                  <a:moveTo>
                    <a:pt x="3217" y="0"/>
                  </a:moveTo>
                  <a:cubicBezTo>
                    <a:pt x="1442" y="0"/>
                    <a:pt x="0" y="1331"/>
                    <a:pt x="0" y="2921"/>
                  </a:cubicBezTo>
                  <a:cubicBezTo>
                    <a:pt x="0" y="4547"/>
                    <a:pt x="1442" y="5841"/>
                    <a:pt x="3217" y="5841"/>
                  </a:cubicBezTo>
                  <a:cubicBezTo>
                    <a:pt x="4954" y="5841"/>
                    <a:pt x="6396" y="4547"/>
                    <a:pt x="6396" y="2921"/>
                  </a:cubicBezTo>
                  <a:cubicBezTo>
                    <a:pt x="6396" y="1331"/>
                    <a:pt x="4954" y="0"/>
                    <a:pt x="32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4631;p64">
              <a:extLst>
                <a:ext uri="{FF2B5EF4-FFF2-40B4-BE49-F238E27FC236}">
                  <a16:creationId xmlns:a16="http://schemas.microsoft.com/office/drawing/2014/main" xmlns="" id="{060E91C2-7891-615C-33F0-A5DDB2F8FBB2}"/>
                </a:ext>
              </a:extLst>
            </p:cNvPr>
            <p:cNvSpPr/>
            <p:nvPr/>
          </p:nvSpPr>
          <p:spPr>
            <a:xfrm>
              <a:off x="2648650" y="3005375"/>
              <a:ext cx="174700" cy="161775"/>
            </a:xfrm>
            <a:custGeom>
              <a:avLst/>
              <a:gdLst/>
              <a:ahLst/>
              <a:cxnLst/>
              <a:rect l="l" t="t" r="r" b="b"/>
              <a:pathLst>
                <a:path w="6988" h="6471" extrusionOk="0">
                  <a:moveTo>
                    <a:pt x="3513" y="629"/>
                  </a:moveTo>
                  <a:cubicBezTo>
                    <a:pt x="4289" y="629"/>
                    <a:pt x="5028" y="925"/>
                    <a:pt x="5546" y="1368"/>
                  </a:cubicBezTo>
                  <a:cubicBezTo>
                    <a:pt x="6064" y="1849"/>
                    <a:pt x="6359" y="2514"/>
                    <a:pt x="6359" y="3217"/>
                  </a:cubicBezTo>
                  <a:cubicBezTo>
                    <a:pt x="6359" y="3919"/>
                    <a:pt x="6064" y="4585"/>
                    <a:pt x="5546" y="5065"/>
                  </a:cubicBezTo>
                  <a:cubicBezTo>
                    <a:pt x="5028" y="5546"/>
                    <a:pt x="4289" y="5842"/>
                    <a:pt x="3513" y="5842"/>
                  </a:cubicBezTo>
                  <a:cubicBezTo>
                    <a:pt x="2699" y="5842"/>
                    <a:pt x="1960" y="5546"/>
                    <a:pt x="1442" y="5065"/>
                  </a:cubicBezTo>
                  <a:cubicBezTo>
                    <a:pt x="925" y="4585"/>
                    <a:pt x="629" y="3919"/>
                    <a:pt x="629" y="3217"/>
                  </a:cubicBezTo>
                  <a:cubicBezTo>
                    <a:pt x="629" y="2514"/>
                    <a:pt x="925" y="1849"/>
                    <a:pt x="1442" y="1368"/>
                  </a:cubicBezTo>
                  <a:cubicBezTo>
                    <a:pt x="1960" y="925"/>
                    <a:pt x="2699" y="629"/>
                    <a:pt x="3513" y="629"/>
                  </a:cubicBezTo>
                  <a:close/>
                  <a:moveTo>
                    <a:pt x="3513" y="0"/>
                  </a:moveTo>
                  <a:cubicBezTo>
                    <a:pt x="2551" y="0"/>
                    <a:pt x="1664" y="333"/>
                    <a:pt x="1036" y="925"/>
                  </a:cubicBezTo>
                  <a:cubicBezTo>
                    <a:pt x="407" y="1516"/>
                    <a:pt x="0" y="2329"/>
                    <a:pt x="0" y="3217"/>
                  </a:cubicBezTo>
                  <a:cubicBezTo>
                    <a:pt x="0" y="4104"/>
                    <a:pt x="407" y="4917"/>
                    <a:pt x="1036" y="5509"/>
                  </a:cubicBezTo>
                  <a:cubicBezTo>
                    <a:pt x="1664" y="6100"/>
                    <a:pt x="2551" y="6470"/>
                    <a:pt x="3513" y="6470"/>
                  </a:cubicBezTo>
                  <a:cubicBezTo>
                    <a:pt x="4437" y="6470"/>
                    <a:pt x="5324" y="6100"/>
                    <a:pt x="5953" y="5509"/>
                  </a:cubicBezTo>
                  <a:cubicBezTo>
                    <a:pt x="6581" y="4917"/>
                    <a:pt x="6988" y="4104"/>
                    <a:pt x="6988" y="3217"/>
                  </a:cubicBezTo>
                  <a:cubicBezTo>
                    <a:pt x="6988" y="2329"/>
                    <a:pt x="6581" y="1516"/>
                    <a:pt x="5953" y="925"/>
                  </a:cubicBezTo>
                  <a:cubicBezTo>
                    <a:pt x="5324" y="333"/>
                    <a:pt x="4437" y="0"/>
                    <a:pt x="3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4632;p64">
              <a:extLst>
                <a:ext uri="{FF2B5EF4-FFF2-40B4-BE49-F238E27FC236}">
                  <a16:creationId xmlns:a16="http://schemas.microsoft.com/office/drawing/2014/main" xmlns="" id="{4E94D441-3E32-0A36-0207-683BE6E138AD}"/>
                </a:ext>
              </a:extLst>
            </p:cNvPr>
            <p:cNvSpPr/>
            <p:nvPr/>
          </p:nvSpPr>
          <p:spPr>
            <a:xfrm>
              <a:off x="2644950" y="3225350"/>
              <a:ext cx="159000" cy="146050"/>
            </a:xfrm>
            <a:custGeom>
              <a:avLst/>
              <a:gdLst/>
              <a:ahLst/>
              <a:cxnLst/>
              <a:rect l="l" t="t" r="r" b="b"/>
              <a:pathLst>
                <a:path w="6360" h="5842" extrusionOk="0">
                  <a:moveTo>
                    <a:pt x="3180" y="0"/>
                  </a:moveTo>
                  <a:cubicBezTo>
                    <a:pt x="1405" y="0"/>
                    <a:pt x="1" y="1294"/>
                    <a:pt x="1" y="2921"/>
                  </a:cubicBezTo>
                  <a:cubicBezTo>
                    <a:pt x="1" y="4548"/>
                    <a:pt x="1405" y="5842"/>
                    <a:pt x="3180" y="5842"/>
                  </a:cubicBezTo>
                  <a:cubicBezTo>
                    <a:pt x="4918" y="5842"/>
                    <a:pt x="6360" y="4548"/>
                    <a:pt x="6360" y="2921"/>
                  </a:cubicBezTo>
                  <a:cubicBezTo>
                    <a:pt x="6360" y="1294"/>
                    <a:pt x="4918" y="0"/>
                    <a:pt x="3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4633;p64">
              <a:extLst>
                <a:ext uri="{FF2B5EF4-FFF2-40B4-BE49-F238E27FC236}">
                  <a16:creationId xmlns:a16="http://schemas.microsoft.com/office/drawing/2014/main" xmlns="" id="{70214AC5-ECE3-9E76-47E3-BB0234F89278}"/>
                </a:ext>
              </a:extLst>
            </p:cNvPr>
            <p:cNvSpPr/>
            <p:nvPr/>
          </p:nvSpPr>
          <p:spPr>
            <a:xfrm>
              <a:off x="2636625" y="3217950"/>
              <a:ext cx="174725" cy="160850"/>
            </a:xfrm>
            <a:custGeom>
              <a:avLst/>
              <a:gdLst/>
              <a:ahLst/>
              <a:cxnLst/>
              <a:rect l="l" t="t" r="r" b="b"/>
              <a:pathLst>
                <a:path w="6989" h="6434" extrusionOk="0">
                  <a:moveTo>
                    <a:pt x="3513" y="592"/>
                  </a:moveTo>
                  <a:cubicBezTo>
                    <a:pt x="4289" y="592"/>
                    <a:pt x="5029" y="888"/>
                    <a:pt x="5546" y="1368"/>
                  </a:cubicBezTo>
                  <a:cubicBezTo>
                    <a:pt x="6064" y="1849"/>
                    <a:pt x="6397" y="2515"/>
                    <a:pt x="6397" y="3217"/>
                  </a:cubicBezTo>
                  <a:cubicBezTo>
                    <a:pt x="6397" y="3919"/>
                    <a:pt x="6064" y="4585"/>
                    <a:pt x="5546" y="5066"/>
                  </a:cubicBezTo>
                  <a:cubicBezTo>
                    <a:pt x="5029" y="5546"/>
                    <a:pt x="4289" y="5842"/>
                    <a:pt x="3513" y="5842"/>
                  </a:cubicBezTo>
                  <a:cubicBezTo>
                    <a:pt x="2700" y="5842"/>
                    <a:pt x="1960" y="5546"/>
                    <a:pt x="1443" y="5066"/>
                  </a:cubicBezTo>
                  <a:cubicBezTo>
                    <a:pt x="925" y="4585"/>
                    <a:pt x="629" y="3919"/>
                    <a:pt x="629" y="3217"/>
                  </a:cubicBezTo>
                  <a:cubicBezTo>
                    <a:pt x="629" y="2515"/>
                    <a:pt x="925" y="1849"/>
                    <a:pt x="1443" y="1368"/>
                  </a:cubicBezTo>
                  <a:cubicBezTo>
                    <a:pt x="1960" y="888"/>
                    <a:pt x="2700" y="592"/>
                    <a:pt x="3513" y="592"/>
                  </a:cubicBezTo>
                  <a:close/>
                  <a:moveTo>
                    <a:pt x="3513" y="1"/>
                  </a:moveTo>
                  <a:cubicBezTo>
                    <a:pt x="2552" y="1"/>
                    <a:pt x="1665" y="333"/>
                    <a:pt x="1036" y="925"/>
                  </a:cubicBezTo>
                  <a:cubicBezTo>
                    <a:pt x="408" y="1516"/>
                    <a:pt x="1" y="2330"/>
                    <a:pt x="1" y="3217"/>
                  </a:cubicBezTo>
                  <a:cubicBezTo>
                    <a:pt x="1" y="4104"/>
                    <a:pt x="408" y="4918"/>
                    <a:pt x="1036" y="5509"/>
                  </a:cubicBezTo>
                  <a:cubicBezTo>
                    <a:pt x="1665" y="6101"/>
                    <a:pt x="2552" y="6433"/>
                    <a:pt x="3513" y="6433"/>
                  </a:cubicBezTo>
                  <a:cubicBezTo>
                    <a:pt x="4474" y="6433"/>
                    <a:pt x="5325" y="6101"/>
                    <a:pt x="5953" y="5509"/>
                  </a:cubicBezTo>
                  <a:cubicBezTo>
                    <a:pt x="6582" y="4918"/>
                    <a:pt x="6988" y="4104"/>
                    <a:pt x="6988" y="3217"/>
                  </a:cubicBezTo>
                  <a:cubicBezTo>
                    <a:pt x="6988" y="2330"/>
                    <a:pt x="6582" y="1516"/>
                    <a:pt x="5953" y="925"/>
                  </a:cubicBezTo>
                  <a:cubicBezTo>
                    <a:pt x="5325" y="333"/>
                    <a:pt x="4474" y="1"/>
                    <a:pt x="3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4634;p64">
              <a:extLst>
                <a:ext uri="{FF2B5EF4-FFF2-40B4-BE49-F238E27FC236}">
                  <a16:creationId xmlns:a16="http://schemas.microsoft.com/office/drawing/2014/main" xmlns="" id="{31252C9E-D9F5-7C78-B249-A9D8608F082C}"/>
                </a:ext>
              </a:extLst>
            </p:cNvPr>
            <p:cNvSpPr/>
            <p:nvPr/>
          </p:nvSpPr>
          <p:spPr>
            <a:xfrm>
              <a:off x="2618150" y="3425000"/>
              <a:ext cx="159925" cy="146050"/>
            </a:xfrm>
            <a:custGeom>
              <a:avLst/>
              <a:gdLst/>
              <a:ahLst/>
              <a:cxnLst/>
              <a:rect l="l" t="t" r="r" b="b"/>
              <a:pathLst>
                <a:path w="6397" h="5842" extrusionOk="0">
                  <a:moveTo>
                    <a:pt x="3217" y="0"/>
                  </a:moveTo>
                  <a:cubicBezTo>
                    <a:pt x="1442" y="0"/>
                    <a:pt x="0" y="1331"/>
                    <a:pt x="0" y="2921"/>
                  </a:cubicBezTo>
                  <a:cubicBezTo>
                    <a:pt x="0" y="4547"/>
                    <a:pt x="1442" y="5841"/>
                    <a:pt x="3217" y="5841"/>
                  </a:cubicBezTo>
                  <a:cubicBezTo>
                    <a:pt x="4954" y="5841"/>
                    <a:pt x="6396" y="4547"/>
                    <a:pt x="6396" y="2921"/>
                  </a:cubicBezTo>
                  <a:cubicBezTo>
                    <a:pt x="6396" y="1331"/>
                    <a:pt x="4954" y="0"/>
                    <a:pt x="3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4635;p64">
              <a:extLst>
                <a:ext uri="{FF2B5EF4-FFF2-40B4-BE49-F238E27FC236}">
                  <a16:creationId xmlns:a16="http://schemas.microsoft.com/office/drawing/2014/main" xmlns="" id="{E4AC6A72-B288-02B3-E609-C852C9F85F2C}"/>
                </a:ext>
              </a:extLst>
            </p:cNvPr>
            <p:cNvSpPr/>
            <p:nvPr/>
          </p:nvSpPr>
          <p:spPr>
            <a:xfrm>
              <a:off x="2610750" y="3417600"/>
              <a:ext cx="174725" cy="160850"/>
            </a:xfrm>
            <a:custGeom>
              <a:avLst/>
              <a:gdLst/>
              <a:ahLst/>
              <a:cxnLst/>
              <a:rect l="l" t="t" r="r" b="b"/>
              <a:pathLst>
                <a:path w="6989" h="6434" extrusionOk="0">
                  <a:moveTo>
                    <a:pt x="3513" y="592"/>
                  </a:moveTo>
                  <a:cubicBezTo>
                    <a:pt x="4289" y="592"/>
                    <a:pt x="5029" y="925"/>
                    <a:pt x="5546" y="1368"/>
                  </a:cubicBezTo>
                  <a:cubicBezTo>
                    <a:pt x="6064" y="1849"/>
                    <a:pt x="6360" y="2514"/>
                    <a:pt x="6360" y="3217"/>
                  </a:cubicBezTo>
                  <a:cubicBezTo>
                    <a:pt x="6360" y="3919"/>
                    <a:pt x="6064" y="4585"/>
                    <a:pt x="5546" y="5065"/>
                  </a:cubicBezTo>
                  <a:cubicBezTo>
                    <a:pt x="5029" y="5546"/>
                    <a:pt x="4289" y="5842"/>
                    <a:pt x="3513" y="5842"/>
                  </a:cubicBezTo>
                  <a:cubicBezTo>
                    <a:pt x="2700" y="5842"/>
                    <a:pt x="1960" y="5546"/>
                    <a:pt x="1443" y="5065"/>
                  </a:cubicBezTo>
                  <a:cubicBezTo>
                    <a:pt x="925" y="4585"/>
                    <a:pt x="629" y="3919"/>
                    <a:pt x="629" y="3217"/>
                  </a:cubicBezTo>
                  <a:cubicBezTo>
                    <a:pt x="629" y="2514"/>
                    <a:pt x="925" y="1849"/>
                    <a:pt x="1443" y="1368"/>
                  </a:cubicBezTo>
                  <a:cubicBezTo>
                    <a:pt x="1960" y="925"/>
                    <a:pt x="2700" y="592"/>
                    <a:pt x="3513" y="592"/>
                  </a:cubicBezTo>
                  <a:close/>
                  <a:moveTo>
                    <a:pt x="3513" y="0"/>
                  </a:moveTo>
                  <a:cubicBezTo>
                    <a:pt x="2552" y="0"/>
                    <a:pt x="1664" y="333"/>
                    <a:pt x="1036" y="925"/>
                  </a:cubicBezTo>
                  <a:cubicBezTo>
                    <a:pt x="407" y="1516"/>
                    <a:pt x="1" y="2329"/>
                    <a:pt x="1" y="3217"/>
                  </a:cubicBezTo>
                  <a:cubicBezTo>
                    <a:pt x="1" y="4104"/>
                    <a:pt x="407" y="4917"/>
                    <a:pt x="1036" y="5509"/>
                  </a:cubicBezTo>
                  <a:cubicBezTo>
                    <a:pt x="1664" y="6100"/>
                    <a:pt x="2552" y="6433"/>
                    <a:pt x="3513" y="6433"/>
                  </a:cubicBezTo>
                  <a:cubicBezTo>
                    <a:pt x="4437" y="6433"/>
                    <a:pt x="5324" y="6100"/>
                    <a:pt x="5953" y="5509"/>
                  </a:cubicBezTo>
                  <a:cubicBezTo>
                    <a:pt x="6581" y="4917"/>
                    <a:pt x="6988" y="4104"/>
                    <a:pt x="6988" y="3217"/>
                  </a:cubicBezTo>
                  <a:cubicBezTo>
                    <a:pt x="6988" y="2329"/>
                    <a:pt x="6581" y="1516"/>
                    <a:pt x="5953" y="925"/>
                  </a:cubicBezTo>
                  <a:cubicBezTo>
                    <a:pt x="5324" y="333"/>
                    <a:pt x="4437" y="0"/>
                    <a:pt x="3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4636;p64">
              <a:extLst>
                <a:ext uri="{FF2B5EF4-FFF2-40B4-BE49-F238E27FC236}">
                  <a16:creationId xmlns:a16="http://schemas.microsoft.com/office/drawing/2014/main" xmlns="" id="{9950B3D3-38F3-36FD-EC7E-265DE552EB9F}"/>
                </a:ext>
              </a:extLst>
            </p:cNvPr>
            <p:cNvSpPr/>
            <p:nvPr/>
          </p:nvSpPr>
          <p:spPr>
            <a:xfrm>
              <a:off x="5515725" y="3650500"/>
              <a:ext cx="855875" cy="1305100"/>
            </a:xfrm>
            <a:custGeom>
              <a:avLst/>
              <a:gdLst/>
              <a:ahLst/>
              <a:cxnLst/>
              <a:rect l="l" t="t" r="r" b="b"/>
              <a:pathLst>
                <a:path w="34235" h="52204" extrusionOk="0">
                  <a:moveTo>
                    <a:pt x="777" y="1"/>
                  </a:moveTo>
                  <a:lnTo>
                    <a:pt x="0" y="25769"/>
                  </a:lnTo>
                  <a:lnTo>
                    <a:pt x="34235" y="52204"/>
                  </a:lnTo>
                  <a:lnTo>
                    <a:pt x="34235" y="52204"/>
                  </a:lnTo>
                  <a:lnTo>
                    <a:pt x="34198" y="16527"/>
                  </a:lnTo>
                  <a:lnTo>
                    <a:pt x="7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4637;p64">
              <a:extLst>
                <a:ext uri="{FF2B5EF4-FFF2-40B4-BE49-F238E27FC236}">
                  <a16:creationId xmlns:a16="http://schemas.microsoft.com/office/drawing/2014/main" xmlns="" id="{09462723-A75C-2879-B184-A2470D690C73}"/>
                </a:ext>
              </a:extLst>
            </p:cNvPr>
            <p:cNvSpPr/>
            <p:nvPr/>
          </p:nvSpPr>
          <p:spPr>
            <a:xfrm>
              <a:off x="5508325" y="3642975"/>
              <a:ext cx="871600" cy="1320100"/>
            </a:xfrm>
            <a:custGeom>
              <a:avLst/>
              <a:gdLst/>
              <a:ahLst/>
              <a:cxnLst/>
              <a:rect l="l" t="t" r="r" b="b"/>
              <a:pathLst>
                <a:path w="34864" h="52804" extrusionOk="0">
                  <a:moveTo>
                    <a:pt x="1368" y="782"/>
                  </a:moveTo>
                  <a:lnTo>
                    <a:pt x="34198" y="17014"/>
                  </a:lnTo>
                  <a:lnTo>
                    <a:pt x="34235" y="51876"/>
                  </a:lnTo>
                  <a:lnTo>
                    <a:pt x="34235" y="51876"/>
                  </a:lnTo>
                  <a:lnTo>
                    <a:pt x="629" y="25923"/>
                  </a:lnTo>
                  <a:lnTo>
                    <a:pt x="1368" y="782"/>
                  </a:lnTo>
                  <a:close/>
                  <a:moveTo>
                    <a:pt x="1073" y="0"/>
                  </a:moveTo>
                  <a:cubicBezTo>
                    <a:pt x="1016" y="0"/>
                    <a:pt x="952" y="22"/>
                    <a:pt x="888" y="43"/>
                  </a:cubicBezTo>
                  <a:cubicBezTo>
                    <a:pt x="814" y="80"/>
                    <a:pt x="777" y="191"/>
                    <a:pt x="740" y="302"/>
                  </a:cubicBezTo>
                  <a:lnTo>
                    <a:pt x="0" y="26070"/>
                  </a:lnTo>
                  <a:cubicBezTo>
                    <a:pt x="0" y="26144"/>
                    <a:pt x="37" y="26255"/>
                    <a:pt x="111" y="26292"/>
                  </a:cubicBezTo>
                  <a:lnTo>
                    <a:pt x="34346" y="52726"/>
                  </a:lnTo>
                  <a:cubicBezTo>
                    <a:pt x="34415" y="52772"/>
                    <a:pt x="34483" y="52804"/>
                    <a:pt x="34552" y="52804"/>
                  </a:cubicBezTo>
                  <a:cubicBezTo>
                    <a:pt x="34594" y="52804"/>
                    <a:pt x="34637" y="52792"/>
                    <a:pt x="34679" y="52763"/>
                  </a:cubicBezTo>
                  <a:cubicBezTo>
                    <a:pt x="34790" y="52726"/>
                    <a:pt x="34864" y="52615"/>
                    <a:pt x="34864" y="52505"/>
                  </a:cubicBezTo>
                  <a:lnTo>
                    <a:pt x="34790" y="16828"/>
                  </a:lnTo>
                  <a:cubicBezTo>
                    <a:pt x="34790" y="16717"/>
                    <a:pt x="34716" y="16606"/>
                    <a:pt x="34642" y="16569"/>
                  </a:cubicBezTo>
                  <a:lnTo>
                    <a:pt x="1184" y="43"/>
                  </a:lnTo>
                  <a:cubicBezTo>
                    <a:pt x="1152" y="12"/>
                    <a:pt x="1114" y="0"/>
                    <a:pt x="1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4638;p64">
              <a:extLst>
                <a:ext uri="{FF2B5EF4-FFF2-40B4-BE49-F238E27FC236}">
                  <a16:creationId xmlns:a16="http://schemas.microsoft.com/office/drawing/2014/main" xmlns="" id="{29E559FF-E36A-F353-39E9-DABE0DB3F163}"/>
                </a:ext>
              </a:extLst>
            </p:cNvPr>
            <p:cNvSpPr/>
            <p:nvPr/>
          </p:nvSpPr>
          <p:spPr>
            <a:xfrm>
              <a:off x="1200325" y="3650500"/>
              <a:ext cx="854975" cy="1305100"/>
            </a:xfrm>
            <a:custGeom>
              <a:avLst/>
              <a:gdLst/>
              <a:ahLst/>
              <a:cxnLst/>
              <a:rect l="l" t="t" r="r" b="b"/>
              <a:pathLst>
                <a:path w="34199" h="52204" extrusionOk="0">
                  <a:moveTo>
                    <a:pt x="33459" y="1"/>
                  </a:moveTo>
                  <a:lnTo>
                    <a:pt x="1" y="16527"/>
                  </a:lnTo>
                  <a:lnTo>
                    <a:pt x="1" y="52204"/>
                  </a:lnTo>
                  <a:lnTo>
                    <a:pt x="34198" y="25769"/>
                  </a:lnTo>
                  <a:lnTo>
                    <a:pt x="334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4639;p64">
              <a:extLst>
                <a:ext uri="{FF2B5EF4-FFF2-40B4-BE49-F238E27FC236}">
                  <a16:creationId xmlns:a16="http://schemas.microsoft.com/office/drawing/2014/main" xmlns="" id="{30624660-8A11-236B-D5FB-324A138DA54F}"/>
                </a:ext>
              </a:extLst>
            </p:cNvPr>
            <p:cNvSpPr/>
            <p:nvPr/>
          </p:nvSpPr>
          <p:spPr>
            <a:xfrm>
              <a:off x="1192925" y="3642975"/>
              <a:ext cx="869775" cy="1320100"/>
            </a:xfrm>
            <a:custGeom>
              <a:avLst/>
              <a:gdLst/>
              <a:ahLst/>
              <a:cxnLst/>
              <a:rect l="l" t="t" r="r" b="b"/>
              <a:pathLst>
                <a:path w="34791" h="52804" extrusionOk="0">
                  <a:moveTo>
                    <a:pt x="33459" y="782"/>
                  </a:moveTo>
                  <a:lnTo>
                    <a:pt x="34162" y="25923"/>
                  </a:lnTo>
                  <a:lnTo>
                    <a:pt x="629" y="51876"/>
                  </a:lnTo>
                  <a:lnTo>
                    <a:pt x="629" y="16995"/>
                  </a:lnTo>
                  <a:lnTo>
                    <a:pt x="629" y="16995"/>
                  </a:lnTo>
                  <a:lnTo>
                    <a:pt x="33459" y="782"/>
                  </a:lnTo>
                  <a:close/>
                  <a:moveTo>
                    <a:pt x="33718" y="0"/>
                  </a:moveTo>
                  <a:cubicBezTo>
                    <a:pt x="33676" y="0"/>
                    <a:pt x="33638" y="12"/>
                    <a:pt x="33607" y="43"/>
                  </a:cubicBezTo>
                  <a:lnTo>
                    <a:pt x="186" y="16569"/>
                  </a:lnTo>
                  <a:cubicBezTo>
                    <a:pt x="75" y="16606"/>
                    <a:pt x="1" y="16717"/>
                    <a:pt x="1" y="16828"/>
                  </a:cubicBezTo>
                  <a:lnTo>
                    <a:pt x="1" y="52505"/>
                  </a:lnTo>
                  <a:cubicBezTo>
                    <a:pt x="1" y="52615"/>
                    <a:pt x="75" y="52726"/>
                    <a:pt x="186" y="52763"/>
                  </a:cubicBezTo>
                  <a:cubicBezTo>
                    <a:pt x="228" y="52792"/>
                    <a:pt x="270" y="52804"/>
                    <a:pt x="313" y="52804"/>
                  </a:cubicBezTo>
                  <a:cubicBezTo>
                    <a:pt x="381" y="52804"/>
                    <a:pt x="450" y="52772"/>
                    <a:pt x="518" y="52726"/>
                  </a:cubicBezTo>
                  <a:lnTo>
                    <a:pt x="34679" y="26292"/>
                  </a:lnTo>
                  <a:cubicBezTo>
                    <a:pt x="34753" y="26255"/>
                    <a:pt x="34790" y="26144"/>
                    <a:pt x="34790" y="26070"/>
                  </a:cubicBezTo>
                  <a:lnTo>
                    <a:pt x="34051" y="302"/>
                  </a:lnTo>
                  <a:cubicBezTo>
                    <a:pt x="34051" y="191"/>
                    <a:pt x="33977" y="80"/>
                    <a:pt x="33903" y="43"/>
                  </a:cubicBezTo>
                  <a:cubicBezTo>
                    <a:pt x="33839" y="22"/>
                    <a:pt x="33775" y="0"/>
                    <a:pt x="337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4640;p64">
              <a:extLst>
                <a:ext uri="{FF2B5EF4-FFF2-40B4-BE49-F238E27FC236}">
                  <a16:creationId xmlns:a16="http://schemas.microsoft.com/office/drawing/2014/main" xmlns="" id="{D7818EB7-C914-549A-2ACA-0FEE97358693}"/>
                </a:ext>
              </a:extLst>
            </p:cNvPr>
            <p:cNvSpPr/>
            <p:nvPr/>
          </p:nvSpPr>
          <p:spPr>
            <a:xfrm>
              <a:off x="2685625" y="2486850"/>
              <a:ext cx="543475" cy="497275"/>
            </a:xfrm>
            <a:custGeom>
              <a:avLst/>
              <a:gdLst/>
              <a:ahLst/>
              <a:cxnLst/>
              <a:rect l="l" t="t" r="r" b="b"/>
              <a:pathLst>
                <a:path w="21739" h="19891" extrusionOk="0">
                  <a:moveTo>
                    <a:pt x="10870" y="1"/>
                  </a:moveTo>
                  <a:cubicBezTo>
                    <a:pt x="4880" y="1"/>
                    <a:pt x="0" y="4437"/>
                    <a:pt x="0" y="9946"/>
                  </a:cubicBezTo>
                  <a:cubicBezTo>
                    <a:pt x="0" y="15455"/>
                    <a:pt x="4880" y="19891"/>
                    <a:pt x="10870" y="19891"/>
                  </a:cubicBezTo>
                  <a:cubicBezTo>
                    <a:pt x="16859" y="19891"/>
                    <a:pt x="21739" y="15455"/>
                    <a:pt x="21739" y="9946"/>
                  </a:cubicBezTo>
                  <a:cubicBezTo>
                    <a:pt x="21739" y="4437"/>
                    <a:pt x="16859" y="1"/>
                    <a:pt x="10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4641;p64">
              <a:extLst>
                <a:ext uri="{FF2B5EF4-FFF2-40B4-BE49-F238E27FC236}">
                  <a16:creationId xmlns:a16="http://schemas.microsoft.com/office/drawing/2014/main" xmlns="" id="{3801278E-DCFC-2D89-8245-895E62E777ED}"/>
                </a:ext>
              </a:extLst>
            </p:cNvPr>
            <p:cNvSpPr/>
            <p:nvPr/>
          </p:nvSpPr>
          <p:spPr>
            <a:xfrm>
              <a:off x="2678225" y="2479450"/>
              <a:ext cx="558275" cy="513000"/>
            </a:xfrm>
            <a:custGeom>
              <a:avLst/>
              <a:gdLst/>
              <a:ahLst/>
              <a:cxnLst/>
              <a:rect l="l" t="t" r="r" b="b"/>
              <a:pathLst>
                <a:path w="22331" h="20520" extrusionOk="0">
                  <a:moveTo>
                    <a:pt x="11166" y="593"/>
                  </a:moveTo>
                  <a:cubicBezTo>
                    <a:pt x="14086" y="593"/>
                    <a:pt x="16711" y="1702"/>
                    <a:pt x="18634" y="3439"/>
                  </a:cubicBezTo>
                  <a:cubicBezTo>
                    <a:pt x="20519" y="5177"/>
                    <a:pt x="21702" y="7580"/>
                    <a:pt x="21702" y="10242"/>
                  </a:cubicBezTo>
                  <a:cubicBezTo>
                    <a:pt x="21702" y="12904"/>
                    <a:pt x="20519" y="15307"/>
                    <a:pt x="18634" y="17044"/>
                  </a:cubicBezTo>
                  <a:cubicBezTo>
                    <a:pt x="16711" y="18819"/>
                    <a:pt x="14086" y="19891"/>
                    <a:pt x="11166" y="19891"/>
                  </a:cubicBezTo>
                  <a:cubicBezTo>
                    <a:pt x="8245" y="19891"/>
                    <a:pt x="5583" y="18819"/>
                    <a:pt x="3698" y="17044"/>
                  </a:cubicBezTo>
                  <a:cubicBezTo>
                    <a:pt x="1775" y="15307"/>
                    <a:pt x="629" y="12904"/>
                    <a:pt x="629" y="10242"/>
                  </a:cubicBezTo>
                  <a:cubicBezTo>
                    <a:pt x="629" y="7580"/>
                    <a:pt x="1775" y="5177"/>
                    <a:pt x="3698" y="3439"/>
                  </a:cubicBezTo>
                  <a:cubicBezTo>
                    <a:pt x="5583" y="1702"/>
                    <a:pt x="8245" y="593"/>
                    <a:pt x="11166" y="593"/>
                  </a:cubicBezTo>
                  <a:close/>
                  <a:moveTo>
                    <a:pt x="11166" y="1"/>
                  </a:moveTo>
                  <a:cubicBezTo>
                    <a:pt x="8097" y="1"/>
                    <a:pt x="5287" y="1147"/>
                    <a:pt x="3291" y="2996"/>
                  </a:cubicBezTo>
                  <a:cubicBezTo>
                    <a:pt x="1258" y="4844"/>
                    <a:pt x="1" y="7395"/>
                    <a:pt x="1" y="10242"/>
                  </a:cubicBezTo>
                  <a:cubicBezTo>
                    <a:pt x="1" y="13089"/>
                    <a:pt x="1258" y="15677"/>
                    <a:pt x="3291" y="17525"/>
                  </a:cubicBezTo>
                  <a:cubicBezTo>
                    <a:pt x="5287" y="19374"/>
                    <a:pt x="8097" y="20520"/>
                    <a:pt x="11166" y="20520"/>
                  </a:cubicBezTo>
                  <a:cubicBezTo>
                    <a:pt x="14234" y="20520"/>
                    <a:pt x="17007" y="19374"/>
                    <a:pt x="19040" y="17525"/>
                  </a:cubicBezTo>
                  <a:cubicBezTo>
                    <a:pt x="21074" y="15677"/>
                    <a:pt x="22331" y="13089"/>
                    <a:pt x="22331" y="10242"/>
                  </a:cubicBezTo>
                  <a:cubicBezTo>
                    <a:pt x="22331" y="7395"/>
                    <a:pt x="21074" y="4844"/>
                    <a:pt x="19040" y="2996"/>
                  </a:cubicBezTo>
                  <a:cubicBezTo>
                    <a:pt x="17007" y="1147"/>
                    <a:pt x="14234" y="1"/>
                    <a:pt x="11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4642;p64">
              <a:extLst>
                <a:ext uri="{FF2B5EF4-FFF2-40B4-BE49-F238E27FC236}">
                  <a16:creationId xmlns:a16="http://schemas.microsoft.com/office/drawing/2014/main" xmlns="" id="{4F652FE3-0DB5-F6EE-AB29-071EBB984C08}"/>
                </a:ext>
              </a:extLst>
            </p:cNvPr>
            <p:cNvSpPr/>
            <p:nvPr/>
          </p:nvSpPr>
          <p:spPr>
            <a:xfrm>
              <a:off x="2722600" y="2520125"/>
              <a:ext cx="469550" cy="430750"/>
            </a:xfrm>
            <a:custGeom>
              <a:avLst/>
              <a:gdLst/>
              <a:ahLst/>
              <a:cxnLst/>
              <a:rect l="l" t="t" r="r" b="b"/>
              <a:pathLst>
                <a:path w="18782" h="17230" extrusionOk="0">
                  <a:moveTo>
                    <a:pt x="9391" y="1"/>
                  </a:moveTo>
                  <a:cubicBezTo>
                    <a:pt x="4215" y="1"/>
                    <a:pt x="0" y="3846"/>
                    <a:pt x="0" y="8615"/>
                  </a:cubicBezTo>
                  <a:cubicBezTo>
                    <a:pt x="0" y="13384"/>
                    <a:pt x="4215" y="17229"/>
                    <a:pt x="9391" y="17229"/>
                  </a:cubicBezTo>
                  <a:cubicBezTo>
                    <a:pt x="14567" y="17229"/>
                    <a:pt x="18781" y="13384"/>
                    <a:pt x="18781" y="8615"/>
                  </a:cubicBezTo>
                  <a:cubicBezTo>
                    <a:pt x="18781" y="3846"/>
                    <a:pt x="14567" y="1"/>
                    <a:pt x="9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4643;p64">
              <a:extLst>
                <a:ext uri="{FF2B5EF4-FFF2-40B4-BE49-F238E27FC236}">
                  <a16:creationId xmlns:a16="http://schemas.microsoft.com/office/drawing/2014/main" xmlns="" id="{9FA20453-199A-0BAB-2C8C-39486BFCBEFD}"/>
                </a:ext>
              </a:extLst>
            </p:cNvPr>
            <p:cNvSpPr/>
            <p:nvPr/>
          </p:nvSpPr>
          <p:spPr>
            <a:xfrm>
              <a:off x="2714275" y="2512725"/>
              <a:ext cx="485250" cy="445525"/>
            </a:xfrm>
            <a:custGeom>
              <a:avLst/>
              <a:gdLst/>
              <a:ahLst/>
              <a:cxnLst/>
              <a:rect l="l" t="t" r="r" b="b"/>
              <a:pathLst>
                <a:path w="19410" h="17821" extrusionOk="0">
                  <a:moveTo>
                    <a:pt x="9724" y="592"/>
                  </a:moveTo>
                  <a:cubicBezTo>
                    <a:pt x="12238" y="592"/>
                    <a:pt x="14530" y="1554"/>
                    <a:pt x="16157" y="3069"/>
                  </a:cubicBezTo>
                  <a:cubicBezTo>
                    <a:pt x="17783" y="4548"/>
                    <a:pt x="18818" y="6619"/>
                    <a:pt x="18818" y="8911"/>
                  </a:cubicBezTo>
                  <a:cubicBezTo>
                    <a:pt x="18818" y="11203"/>
                    <a:pt x="17783" y="13273"/>
                    <a:pt x="16157" y="14789"/>
                  </a:cubicBezTo>
                  <a:cubicBezTo>
                    <a:pt x="14530" y="16305"/>
                    <a:pt x="12238" y="17229"/>
                    <a:pt x="9724" y="17229"/>
                  </a:cubicBezTo>
                  <a:cubicBezTo>
                    <a:pt x="7210" y="17229"/>
                    <a:pt x="4917" y="16305"/>
                    <a:pt x="3291" y="14789"/>
                  </a:cubicBezTo>
                  <a:cubicBezTo>
                    <a:pt x="1627" y="13273"/>
                    <a:pt x="629" y="11203"/>
                    <a:pt x="629" y="8911"/>
                  </a:cubicBezTo>
                  <a:cubicBezTo>
                    <a:pt x="629" y="6619"/>
                    <a:pt x="1627" y="4548"/>
                    <a:pt x="3291" y="3069"/>
                  </a:cubicBezTo>
                  <a:cubicBezTo>
                    <a:pt x="4917" y="1554"/>
                    <a:pt x="7210" y="592"/>
                    <a:pt x="9724" y="592"/>
                  </a:cubicBezTo>
                  <a:close/>
                  <a:moveTo>
                    <a:pt x="9724" y="1"/>
                  </a:moveTo>
                  <a:cubicBezTo>
                    <a:pt x="7062" y="1"/>
                    <a:pt x="4622" y="999"/>
                    <a:pt x="2884" y="2589"/>
                  </a:cubicBezTo>
                  <a:cubicBezTo>
                    <a:pt x="1109" y="4216"/>
                    <a:pt x="0" y="6434"/>
                    <a:pt x="0" y="8911"/>
                  </a:cubicBezTo>
                  <a:cubicBezTo>
                    <a:pt x="0" y="11388"/>
                    <a:pt x="1109" y="13606"/>
                    <a:pt x="2884" y="15233"/>
                  </a:cubicBezTo>
                  <a:cubicBezTo>
                    <a:pt x="4622" y="16860"/>
                    <a:pt x="7062" y="17821"/>
                    <a:pt x="9724" y="17821"/>
                  </a:cubicBezTo>
                  <a:cubicBezTo>
                    <a:pt x="12386" y="17821"/>
                    <a:pt x="14826" y="16860"/>
                    <a:pt x="16563" y="15233"/>
                  </a:cubicBezTo>
                  <a:cubicBezTo>
                    <a:pt x="18338" y="13606"/>
                    <a:pt x="19410" y="11388"/>
                    <a:pt x="19410" y="8911"/>
                  </a:cubicBezTo>
                  <a:cubicBezTo>
                    <a:pt x="19410" y="6434"/>
                    <a:pt x="18338" y="4216"/>
                    <a:pt x="16563" y="2589"/>
                  </a:cubicBezTo>
                  <a:cubicBezTo>
                    <a:pt x="14826" y="999"/>
                    <a:pt x="12386" y="1"/>
                    <a:pt x="9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4644;p64">
              <a:extLst>
                <a:ext uri="{FF2B5EF4-FFF2-40B4-BE49-F238E27FC236}">
                  <a16:creationId xmlns:a16="http://schemas.microsoft.com/office/drawing/2014/main" xmlns="" id="{FBFADAD3-A81A-6D09-24DA-3288668484C3}"/>
                </a:ext>
              </a:extLst>
            </p:cNvPr>
            <p:cNvSpPr/>
            <p:nvPr/>
          </p:nvSpPr>
          <p:spPr>
            <a:xfrm>
              <a:off x="2772500" y="2565425"/>
              <a:ext cx="369725" cy="340150"/>
            </a:xfrm>
            <a:custGeom>
              <a:avLst/>
              <a:gdLst/>
              <a:ahLst/>
              <a:cxnLst/>
              <a:rect l="l" t="t" r="r" b="b"/>
              <a:pathLst>
                <a:path w="14789" h="13606" extrusionOk="0">
                  <a:moveTo>
                    <a:pt x="7395" y="629"/>
                  </a:moveTo>
                  <a:cubicBezTo>
                    <a:pt x="9280" y="629"/>
                    <a:pt x="10981" y="1331"/>
                    <a:pt x="12201" y="2440"/>
                  </a:cubicBezTo>
                  <a:cubicBezTo>
                    <a:pt x="13421" y="3586"/>
                    <a:pt x="14160" y="5102"/>
                    <a:pt x="14160" y="6803"/>
                  </a:cubicBezTo>
                  <a:cubicBezTo>
                    <a:pt x="14160" y="8504"/>
                    <a:pt x="13421" y="10056"/>
                    <a:pt x="12201" y="11165"/>
                  </a:cubicBezTo>
                  <a:cubicBezTo>
                    <a:pt x="10981" y="12275"/>
                    <a:pt x="9280" y="12977"/>
                    <a:pt x="7395" y="12977"/>
                  </a:cubicBezTo>
                  <a:cubicBezTo>
                    <a:pt x="5509" y="12977"/>
                    <a:pt x="3808" y="12275"/>
                    <a:pt x="2588" y="11165"/>
                  </a:cubicBezTo>
                  <a:cubicBezTo>
                    <a:pt x="1368" y="10056"/>
                    <a:pt x="629" y="8504"/>
                    <a:pt x="629" y="6803"/>
                  </a:cubicBezTo>
                  <a:cubicBezTo>
                    <a:pt x="629" y="5102"/>
                    <a:pt x="1368" y="3586"/>
                    <a:pt x="2588" y="2440"/>
                  </a:cubicBezTo>
                  <a:cubicBezTo>
                    <a:pt x="3808" y="1331"/>
                    <a:pt x="5509" y="629"/>
                    <a:pt x="7395" y="629"/>
                  </a:cubicBezTo>
                  <a:close/>
                  <a:moveTo>
                    <a:pt x="7395" y="0"/>
                  </a:moveTo>
                  <a:cubicBezTo>
                    <a:pt x="5361" y="0"/>
                    <a:pt x="3513" y="777"/>
                    <a:pt x="2182" y="1997"/>
                  </a:cubicBezTo>
                  <a:cubicBezTo>
                    <a:pt x="851" y="3217"/>
                    <a:pt x="1" y="4917"/>
                    <a:pt x="1" y="6803"/>
                  </a:cubicBezTo>
                  <a:cubicBezTo>
                    <a:pt x="1" y="8688"/>
                    <a:pt x="851" y="10389"/>
                    <a:pt x="2182" y="11609"/>
                  </a:cubicBezTo>
                  <a:cubicBezTo>
                    <a:pt x="3513" y="12866"/>
                    <a:pt x="5361" y="13605"/>
                    <a:pt x="7395" y="13605"/>
                  </a:cubicBezTo>
                  <a:cubicBezTo>
                    <a:pt x="9428" y="13605"/>
                    <a:pt x="11277" y="12866"/>
                    <a:pt x="12607" y="11609"/>
                  </a:cubicBezTo>
                  <a:cubicBezTo>
                    <a:pt x="13938" y="10389"/>
                    <a:pt x="14789" y="8688"/>
                    <a:pt x="14789" y="6803"/>
                  </a:cubicBezTo>
                  <a:cubicBezTo>
                    <a:pt x="14789" y="4917"/>
                    <a:pt x="13938" y="3217"/>
                    <a:pt x="12607" y="1997"/>
                  </a:cubicBezTo>
                  <a:cubicBezTo>
                    <a:pt x="11277" y="777"/>
                    <a:pt x="9428" y="0"/>
                    <a:pt x="7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4645;p64">
              <a:extLst>
                <a:ext uri="{FF2B5EF4-FFF2-40B4-BE49-F238E27FC236}">
                  <a16:creationId xmlns:a16="http://schemas.microsoft.com/office/drawing/2014/main" xmlns="" id="{C98ECD74-EF6A-4E02-E355-C5404B4C22F6}"/>
                </a:ext>
              </a:extLst>
            </p:cNvPr>
            <p:cNvSpPr/>
            <p:nvPr/>
          </p:nvSpPr>
          <p:spPr>
            <a:xfrm>
              <a:off x="2850150" y="2636600"/>
              <a:ext cx="214450" cy="197800"/>
            </a:xfrm>
            <a:custGeom>
              <a:avLst/>
              <a:gdLst/>
              <a:ahLst/>
              <a:cxnLst/>
              <a:rect l="l" t="t" r="r" b="b"/>
              <a:pathLst>
                <a:path w="8578" h="7912" extrusionOk="0">
                  <a:moveTo>
                    <a:pt x="4289" y="629"/>
                  </a:moveTo>
                  <a:cubicBezTo>
                    <a:pt x="5324" y="629"/>
                    <a:pt x="6248" y="998"/>
                    <a:pt x="6914" y="1590"/>
                  </a:cubicBezTo>
                  <a:cubicBezTo>
                    <a:pt x="7579" y="2218"/>
                    <a:pt x="7949" y="3032"/>
                    <a:pt x="7949" y="3956"/>
                  </a:cubicBezTo>
                  <a:cubicBezTo>
                    <a:pt x="7949" y="4880"/>
                    <a:pt x="7579" y="5693"/>
                    <a:pt x="6914" y="6322"/>
                  </a:cubicBezTo>
                  <a:cubicBezTo>
                    <a:pt x="6248" y="6914"/>
                    <a:pt x="5324" y="7320"/>
                    <a:pt x="4289" y="7320"/>
                  </a:cubicBezTo>
                  <a:cubicBezTo>
                    <a:pt x="3253" y="7320"/>
                    <a:pt x="2329" y="6914"/>
                    <a:pt x="1664" y="6322"/>
                  </a:cubicBezTo>
                  <a:cubicBezTo>
                    <a:pt x="998" y="5693"/>
                    <a:pt x="592" y="4880"/>
                    <a:pt x="592" y="3956"/>
                  </a:cubicBezTo>
                  <a:cubicBezTo>
                    <a:pt x="592" y="3032"/>
                    <a:pt x="998" y="2218"/>
                    <a:pt x="1664" y="1590"/>
                  </a:cubicBezTo>
                  <a:cubicBezTo>
                    <a:pt x="2329" y="998"/>
                    <a:pt x="3253" y="629"/>
                    <a:pt x="4289" y="629"/>
                  </a:cubicBezTo>
                  <a:close/>
                  <a:moveTo>
                    <a:pt x="4289" y="0"/>
                  </a:moveTo>
                  <a:cubicBezTo>
                    <a:pt x="3106" y="0"/>
                    <a:pt x="2033" y="444"/>
                    <a:pt x="1257" y="1146"/>
                  </a:cubicBezTo>
                  <a:cubicBezTo>
                    <a:pt x="481" y="1849"/>
                    <a:pt x="0" y="2847"/>
                    <a:pt x="0" y="3956"/>
                  </a:cubicBezTo>
                  <a:cubicBezTo>
                    <a:pt x="0" y="5065"/>
                    <a:pt x="481" y="6063"/>
                    <a:pt x="1257" y="6766"/>
                  </a:cubicBezTo>
                  <a:cubicBezTo>
                    <a:pt x="2033" y="7505"/>
                    <a:pt x="3106" y="7912"/>
                    <a:pt x="4289" y="7912"/>
                  </a:cubicBezTo>
                  <a:cubicBezTo>
                    <a:pt x="5472" y="7912"/>
                    <a:pt x="6544" y="7505"/>
                    <a:pt x="7320" y="6766"/>
                  </a:cubicBezTo>
                  <a:cubicBezTo>
                    <a:pt x="8097" y="6063"/>
                    <a:pt x="8577" y="5065"/>
                    <a:pt x="8577" y="3956"/>
                  </a:cubicBezTo>
                  <a:cubicBezTo>
                    <a:pt x="8577" y="2847"/>
                    <a:pt x="8097" y="1849"/>
                    <a:pt x="7320" y="1146"/>
                  </a:cubicBezTo>
                  <a:cubicBezTo>
                    <a:pt x="6544" y="444"/>
                    <a:pt x="5472" y="0"/>
                    <a:pt x="4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4646;p64">
              <a:extLst>
                <a:ext uri="{FF2B5EF4-FFF2-40B4-BE49-F238E27FC236}">
                  <a16:creationId xmlns:a16="http://schemas.microsoft.com/office/drawing/2014/main" xmlns="" id="{A6C92AD0-571C-9D08-E76A-53B509409B4F}"/>
                </a:ext>
              </a:extLst>
            </p:cNvPr>
            <p:cNvSpPr/>
            <p:nvPr/>
          </p:nvSpPr>
          <p:spPr>
            <a:xfrm>
              <a:off x="2957350" y="2520125"/>
              <a:ext cx="25" cy="430750"/>
            </a:xfrm>
            <a:custGeom>
              <a:avLst/>
              <a:gdLst/>
              <a:ahLst/>
              <a:cxnLst/>
              <a:rect l="l" t="t" r="r" b="b"/>
              <a:pathLst>
                <a:path w="1" h="17230" extrusionOk="0">
                  <a:moveTo>
                    <a:pt x="1" y="1"/>
                  </a:moveTo>
                  <a:lnTo>
                    <a:pt x="1" y="17229"/>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4647;p64">
              <a:extLst>
                <a:ext uri="{FF2B5EF4-FFF2-40B4-BE49-F238E27FC236}">
                  <a16:creationId xmlns:a16="http://schemas.microsoft.com/office/drawing/2014/main" xmlns="" id="{16ABC878-F8F8-45C6-65E9-FBF7DC91449D}"/>
                </a:ext>
              </a:extLst>
            </p:cNvPr>
            <p:cNvSpPr/>
            <p:nvPr/>
          </p:nvSpPr>
          <p:spPr>
            <a:xfrm>
              <a:off x="2949950" y="2512725"/>
              <a:ext cx="14825" cy="445525"/>
            </a:xfrm>
            <a:custGeom>
              <a:avLst/>
              <a:gdLst/>
              <a:ahLst/>
              <a:cxnLst/>
              <a:rect l="l" t="t" r="r" b="b"/>
              <a:pathLst>
                <a:path w="593" h="17821" extrusionOk="0">
                  <a:moveTo>
                    <a:pt x="297" y="1"/>
                  </a:moveTo>
                  <a:cubicBezTo>
                    <a:pt x="112" y="1"/>
                    <a:pt x="1" y="149"/>
                    <a:pt x="1" y="297"/>
                  </a:cubicBezTo>
                  <a:lnTo>
                    <a:pt x="1" y="17525"/>
                  </a:lnTo>
                  <a:cubicBezTo>
                    <a:pt x="1" y="17710"/>
                    <a:pt x="112" y="17821"/>
                    <a:pt x="297" y="17821"/>
                  </a:cubicBezTo>
                  <a:cubicBezTo>
                    <a:pt x="445" y="17821"/>
                    <a:pt x="592" y="17710"/>
                    <a:pt x="592" y="17525"/>
                  </a:cubicBezTo>
                  <a:lnTo>
                    <a:pt x="592" y="297"/>
                  </a:lnTo>
                  <a:cubicBezTo>
                    <a:pt x="592" y="149"/>
                    <a:pt x="445" y="1"/>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4648;p64">
              <a:extLst>
                <a:ext uri="{FF2B5EF4-FFF2-40B4-BE49-F238E27FC236}">
                  <a16:creationId xmlns:a16="http://schemas.microsoft.com/office/drawing/2014/main" xmlns="" id="{42D5910D-B542-3C00-4153-E5FE0994AFED}"/>
                </a:ext>
              </a:extLst>
            </p:cNvPr>
            <p:cNvSpPr/>
            <p:nvPr/>
          </p:nvSpPr>
          <p:spPr>
            <a:xfrm>
              <a:off x="2722600" y="2735475"/>
              <a:ext cx="469550" cy="25"/>
            </a:xfrm>
            <a:custGeom>
              <a:avLst/>
              <a:gdLst/>
              <a:ahLst/>
              <a:cxnLst/>
              <a:rect l="l" t="t" r="r" b="b"/>
              <a:pathLst>
                <a:path w="18782" h="1" extrusionOk="0">
                  <a:moveTo>
                    <a:pt x="0" y="1"/>
                  </a:moveTo>
                  <a:lnTo>
                    <a:pt x="1878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4649;p64">
              <a:extLst>
                <a:ext uri="{FF2B5EF4-FFF2-40B4-BE49-F238E27FC236}">
                  <a16:creationId xmlns:a16="http://schemas.microsoft.com/office/drawing/2014/main" xmlns="" id="{A0F82842-F36E-8671-992F-C4CEB3D96829}"/>
                </a:ext>
              </a:extLst>
            </p:cNvPr>
            <p:cNvSpPr/>
            <p:nvPr/>
          </p:nvSpPr>
          <p:spPr>
            <a:xfrm>
              <a:off x="2714275" y="2728100"/>
              <a:ext cx="485250" cy="14800"/>
            </a:xfrm>
            <a:custGeom>
              <a:avLst/>
              <a:gdLst/>
              <a:ahLst/>
              <a:cxnLst/>
              <a:rect l="l" t="t" r="r" b="b"/>
              <a:pathLst>
                <a:path w="19410" h="592" extrusionOk="0">
                  <a:moveTo>
                    <a:pt x="333" y="0"/>
                  </a:moveTo>
                  <a:cubicBezTo>
                    <a:pt x="148" y="0"/>
                    <a:pt x="0" y="148"/>
                    <a:pt x="0" y="296"/>
                  </a:cubicBezTo>
                  <a:cubicBezTo>
                    <a:pt x="0" y="481"/>
                    <a:pt x="148" y="592"/>
                    <a:pt x="333" y="592"/>
                  </a:cubicBezTo>
                  <a:lnTo>
                    <a:pt x="19114" y="592"/>
                  </a:lnTo>
                  <a:cubicBezTo>
                    <a:pt x="19299" y="592"/>
                    <a:pt x="19410" y="481"/>
                    <a:pt x="19410" y="296"/>
                  </a:cubicBezTo>
                  <a:cubicBezTo>
                    <a:pt x="19410" y="148"/>
                    <a:pt x="19299" y="0"/>
                    <a:pt x="19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4650;p64">
              <a:extLst>
                <a:ext uri="{FF2B5EF4-FFF2-40B4-BE49-F238E27FC236}">
                  <a16:creationId xmlns:a16="http://schemas.microsoft.com/office/drawing/2014/main" xmlns="" id="{42DDBC0D-8848-0E84-9E80-9D7D1995C14D}"/>
                </a:ext>
              </a:extLst>
            </p:cNvPr>
            <p:cNvSpPr/>
            <p:nvPr/>
          </p:nvSpPr>
          <p:spPr>
            <a:xfrm>
              <a:off x="1932350" y="3051575"/>
              <a:ext cx="224625" cy="411425"/>
            </a:xfrm>
            <a:custGeom>
              <a:avLst/>
              <a:gdLst/>
              <a:ahLst/>
              <a:cxnLst/>
              <a:rect l="l" t="t" r="r" b="b"/>
              <a:pathLst>
                <a:path w="8985" h="16457" extrusionOk="0">
                  <a:moveTo>
                    <a:pt x="1183" y="1"/>
                  </a:moveTo>
                  <a:cubicBezTo>
                    <a:pt x="481" y="1"/>
                    <a:pt x="0" y="740"/>
                    <a:pt x="296" y="1369"/>
                  </a:cubicBezTo>
                  <a:lnTo>
                    <a:pt x="6729" y="15861"/>
                  </a:lnTo>
                  <a:cubicBezTo>
                    <a:pt x="6866" y="16239"/>
                    <a:pt x="7226" y="16457"/>
                    <a:pt x="7632" y="16457"/>
                  </a:cubicBezTo>
                  <a:cubicBezTo>
                    <a:pt x="7663" y="16457"/>
                    <a:pt x="7695" y="16455"/>
                    <a:pt x="7727" y="16453"/>
                  </a:cubicBezTo>
                  <a:lnTo>
                    <a:pt x="7949" y="16416"/>
                  </a:lnTo>
                  <a:cubicBezTo>
                    <a:pt x="8614" y="16342"/>
                    <a:pt x="8984" y="15639"/>
                    <a:pt x="8725" y="15048"/>
                  </a:cubicBezTo>
                  <a:lnTo>
                    <a:pt x="2071" y="592"/>
                  </a:lnTo>
                  <a:cubicBezTo>
                    <a:pt x="1923" y="223"/>
                    <a:pt x="1590" y="1"/>
                    <a:pt x="1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4651;p64">
              <a:extLst>
                <a:ext uri="{FF2B5EF4-FFF2-40B4-BE49-F238E27FC236}">
                  <a16:creationId xmlns:a16="http://schemas.microsoft.com/office/drawing/2014/main" xmlns="" id="{05F1F54B-727D-A8FF-C4B9-D474D561918F}"/>
                </a:ext>
              </a:extLst>
            </p:cNvPr>
            <p:cNvSpPr/>
            <p:nvPr/>
          </p:nvSpPr>
          <p:spPr>
            <a:xfrm>
              <a:off x="1929575" y="3044200"/>
              <a:ext cx="230175" cy="426100"/>
            </a:xfrm>
            <a:custGeom>
              <a:avLst/>
              <a:gdLst/>
              <a:ahLst/>
              <a:cxnLst/>
              <a:rect l="l" t="t" r="r" b="b"/>
              <a:pathLst>
                <a:path w="9207" h="17044" extrusionOk="0">
                  <a:moveTo>
                    <a:pt x="1294" y="629"/>
                  </a:moveTo>
                  <a:cubicBezTo>
                    <a:pt x="1553" y="629"/>
                    <a:pt x="1812" y="776"/>
                    <a:pt x="1923" y="998"/>
                  </a:cubicBezTo>
                  <a:lnTo>
                    <a:pt x="8541" y="15454"/>
                  </a:lnTo>
                  <a:cubicBezTo>
                    <a:pt x="8578" y="15565"/>
                    <a:pt x="8614" y="15639"/>
                    <a:pt x="8614" y="15750"/>
                  </a:cubicBezTo>
                  <a:cubicBezTo>
                    <a:pt x="8614" y="16082"/>
                    <a:pt x="8356" y="16378"/>
                    <a:pt x="8023" y="16415"/>
                  </a:cubicBezTo>
                  <a:lnTo>
                    <a:pt x="7801" y="16452"/>
                  </a:lnTo>
                  <a:lnTo>
                    <a:pt x="7727" y="16452"/>
                  </a:lnTo>
                  <a:cubicBezTo>
                    <a:pt x="7468" y="16452"/>
                    <a:pt x="7210" y="16304"/>
                    <a:pt x="7099" y="16045"/>
                  </a:cubicBezTo>
                  <a:lnTo>
                    <a:pt x="703" y="1553"/>
                  </a:lnTo>
                  <a:cubicBezTo>
                    <a:pt x="666" y="1442"/>
                    <a:pt x="629" y="1368"/>
                    <a:pt x="629" y="1294"/>
                  </a:cubicBezTo>
                  <a:cubicBezTo>
                    <a:pt x="629" y="1109"/>
                    <a:pt x="703" y="924"/>
                    <a:pt x="814" y="813"/>
                  </a:cubicBezTo>
                  <a:cubicBezTo>
                    <a:pt x="962" y="703"/>
                    <a:pt x="1109" y="629"/>
                    <a:pt x="1294" y="629"/>
                  </a:cubicBezTo>
                  <a:close/>
                  <a:moveTo>
                    <a:pt x="1294" y="0"/>
                  </a:moveTo>
                  <a:cubicBezTo>
                    <a:pt x="925" y="0"/>
                    <a:pt x="592" y="148"/>
                    <a:pt x="370" y="370"/>
                  </a:cubicBezTo>
                  <a:cubicBezTo>
                    <a:pt x="148" y="629"/>
                    <a:pt x="0" y="924"/>
                    <a:pt x="0" y="1294"/>
                  </a:cubicBezTo>
                  <a:cubicBezTo>
                    <a:pt x="0" y="1442"/>
                    <a:pt x="37" y="1627"/>
                    <a:pt x="111" y="1812"/>
                  </a:cubicBezTo>
                  <a:lnTo>
                    <a:pt x="6544" y="16304"/>
                  </a:lnTo>
                  <a:cubicBezTo>
                    <a:pt x="6766" y="16748"/>
                    <a:pt x="7210" y="17044"/>
                    <a:pt x="7727" y="17044"/>
                  </a:cubicBezTo>
                  <a:lnTo>
                    <a:pt x="7875" y="17044"/>
                  </a:lnTo>
                  <a:lnTo>
                    <a:pt x="8097" y="17007"/>
                  </a:lnTo>
                  <a:cubicBezTo>
                    <a:pt x="8762" y="16933"/>
                    <a:pt x="9206" y="16378"/>
                    <a:pt x="9206" y="15750"/>
                  </a:cubicBezTo>
                  <a:cubicBezTo>
                    <a:pt x="9206" y="15565"/>
                    <a:pt x="9169" y="15380"/>
                    <a:pt x="9095" y="15195"/>
                  </a:cubicBezTo>
                  <a:lnTo>
                    <a:pt x="2477" y="740"/>
                  </a:lnTo>
                  <a:cubicBezTo>
                    <a:pt x="2256" y="296"/>
                    <a:pt x="1812" y="0"/>
                    <a:pt x="12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4652;p64">
              <a:extLst>
                <a:ext uri="{FF2B5EF4-FFF2-40B4-BE49-F238E27FC236}">
                  <a16:creationId xmlns:a16="http://schemas.microsoft.com/office/drawing/2014/main" xmlns="" id="{638691B1-D804-D2C1-76A0-A55543BB4AF4}"/>
                </a:ext>
              </a:extLst>
            </p:cNvPr>
            <p:cNvSpPr/>
            <p:nvPr/>
          </p:nvSpPr>
          <p:spPr>
            <a:xfrm>
              <a:off x="1860250" y="3071925"/>
              <a:ext cx="241250" cy="60100"/>
            </a:xfrm>
            <a:custGeom>
              <a:avLst/>
              <a:gdLst/>
              <a:ahLst/>
              <a:cxnLst/>
              <a:rect l="l" t="t" r="r" b="b"/>
              <a:pathLst>
                <a:path w="9650" h="2404" extrusionOk="0">
                  <a:moveTo>
                    <a:pt x="8467" y="0"/>
                  </a:moveTo>
                  <a:lnTo>
                    <a:pt x="1184" y="74"/>
                  </a:lnTo>
                  <a:cubicBezTo>
                    <a:pt x="555" y="74"/>
                    <a:pt x="1" y="592"/>
                    <a:pt x="1" y="1257"/>
                  </a:cubicBezTo>
                  <a:cubicBezTo>
                    <a:pt x="1" y="1886"/>
                    <a:pt x="555" y="2403"/>
                    <a:pt x="1184" y="2403"/>
                  </a:cubicBezTo>
                  <a:lnTo>
                    <a:pt x="8504" y="2366"/>
                  </a:lnTo>
                  <a:lnTo>
                    <a:pt x="8541" y="2366"/>
                  </a:lnTo>
                  <a:cubicBezTo>
                    <a:pt x="9169" y="2329"/>
                    <a:pt x="9650" y="1812"/>
                    <a:pt x="9650" y="1183"/>
                  </a:cubicBezTo>
                  <a:cubicBezTo>
                    <a:pt x="9650" y="518"/>
                    <a:pt x="9132" y="0"/>
                    <a:pt x="84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4653;p64">
              <a:extLst>
                <a:ext uri="{FF2B5EF4-FFF2-40B4-BE49-F238E27FC236}">
                  <a16:creationId xmlns:a16="http://schemas.microsoft.com/office/drawing/2014/main" xmlns="" id="{AF84F53C-7724-D385-9295-429D5614166D}"/>
                </a:ext>
              </a:extLst>
            </p:cNvPr>
            <p:cNvSpPr/>
            <p:nvPr/>
          </p:nvSpPr>
          <p:spPr>
            <a:xfrm>
              <a:off x="1852850" y="3064525"/>
              <a:ext cx="256050" cy="74900"/>
            </a:xfrm>
            <a:custGeom>
              <a:avLst/>
              <a:gdLst/>
              <a:ahLst/>
              <a:cxnLst/>
              <a:rect l="l" t="t" r="r" b="b"/>
              <a:pathLst>
                <a:path w="10242" h="2996" extrusionOk="0">
                  <a:moveTo>
                    <a:pt x="8763" y="629"/>
                  </a:moveTo>
                  <a:cubicBezTo>
                    <a:pt x="9243" y="629"/>
                    <a:pt x="9650" y="999"/>
                    <a:pt x="9650" y="1479"/>
                  </a:cubicBezTo>
                  <a:cubicBezTo>
                    <a:pt x="9650" y="1960"/>
                    <a:pt x="9280" y="2330"/>
                    <a:pt x="8837" y="2330"/>
                  </a:cubicBezTo>
                  <a:lnTo>
                    <a:pt x="8763" y="2367"/>
                  </a:lnTo>
                  <a:lnTo>
                    <a:pt x="1480" y="2404"/>
                  </a:lnTo>
                  <a:cubicBezTo>
                    <a:pt x="999" y="2404"/>
                    <a:pt x="629" y="1997"/>
                    <a:pt x="629" y="1516"/>
                  </a:cubicBezTo>
                  <a:cubicBezTo>
                    <a:pt x="629" y="1294"/>
                    <a:pt x="703" y="1073"/>
                    <a:pt x="888" y="925"/>
                  </a:cubicBezTo>
                  <a:cubicBezTo>
                    <a:pt x="1036" y="777"/>
                    <a:pt x="1258" y="666"/>
                    <a:pt x="1480" y="666"/>
                  </a:cubicBezTo>
                  <a:lnTo>
                    <a:pt x="8763" y="629"/>
                  </a:lnTo>
                  <a:close/>
                  <a:moveTo>
                    <a:pt x="8763" y="0"/>
                  </a:moveTo>
                  <a:lnTo>
                    <a:pt x="1480" y="37"/>
                  </a:lnTo>
                  <a:cubicBezTo>
                    <a:pt x="666" y="37"/>
                    <a:pt x="1" y="703"/>
                    <a:pt x="1" y="1516"/>
                  </a:cubicBezTo>
                  <a:lnTo>
                    <a:pt x="1" y="1553"/>
                  </a:lnTo>
                  <a:cubicBezTo>
                    <a:pt x="1" y="2367"/>
                    <a:pt x="666" y="2995"/>
                    <a:pt x="1480" y="2995"/>
                  </a:cubicBezTo>
                  <a:lnTo>
                    <a:pt x="8800" y="2958"/>
                  </a:lnTo>
                  <a:lnTo>
                    <a:pt x="8837" y="2958"/>
                  </a:lnTo>
                  <a:cubicBezTo>
                    <a:pt x="9650" y="2921"/>
                    <a:pt x="10242" y="2293"/>
                    <a:pt x="10242" y="1479"/>
                  </a:cubicBezTo>
                  <a:cubicBezTo>
                    <a:pt x="10242" y="666"/>
                    <a:pt x="9576" y="0"/>
                    <a:pt x="8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4654;p64">
              <a:extLst>
                <a:ext uri="{FF2B5EF4-FFF2-40B4-BE49-F238E27FC236}">
                  <a16:creationId xmlns:a16="http://schemas.microsoft.com/office/drawing/2014/main" xmlns="" id="{87BC3479-622F-6B9D-6BD4-AFBEC389CCC0}"/>
                </a:ext>
              </a:extLst>
            </p:cNvPr>
            <p:cNvSpPr/>
            <p:nvPr/>
          </p:nvSpPr>
          <p:spPr>
            <a:xfrm>
              <a:off x="2226250" y="3045125"/>
              <a:ext cx="224625" cy="411425"/>
            </a:xfrm>
            <a:custGeom>
              <a:avLst/>
              <a:gdLst/>
              <a:ahLst/>
              <a:cxnLst/>
              <a:rect l="l" t="t" r="r" b="b"/>
              <a:pathLst>
                <a:path w="8985" h="16457" extrusionOk="0">
                  <a:moveTo>
                    <a:pt x="1184" y="0"/>
                  </a:moveTo>
                  <a:cubicBezTo>
                    <a:pt x="482" y="0"/>
                    <a:pt x="1" y="739"/>
                    <a:pt x="297" y="1368"/>
                  </a:cubicBezTo>
                  <a:lnTo>
                    <a:pt x="6730" y="15860"/>
                  </a:lnTo>
                  <a:cubicBezTo>
                    <a:pt x="6867" y="16238"/>
                    <a:pt x="7227" y="16456"/>
                    <a:pt x="7632" y="16456"/>
                  </a:cubicBezTo>
                  <a:cubicBezTo>
                    <a:pt x="7664" y="16456"/>
                    <a:pt x="7696" y="16455"/>
                    <a:pt x="7728" y="16452"/>
                  </a:cubicBezTo>
                  <a:lnTo>
                    <a:pt x="7950" y="16415"/>
                  </a:lnTo>
                  <a:cubicBezTo>
                    <a:pt x="8615" y="16341"/>
                    <a:pt x="8985" y="15639"/>
                    <a:pt x="8726" y="15047"/>
                  </a:cubicBezTo>
                  <a:lnTo>
                    <a:pt x="2071" y="592"/>
                  </a:lnTo>
                  <a:cubicBezTo>
                    <a:pt x="1923" y="222"/>
                    <a:pt x="1591" y="0"/>
                    <a:pt x="1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4655;p64">
              <a:extLst>
                <a:ext uri="{FF2B5EF4-FFF2-40B4-BE49-F238E27FC236}">
                  <a16:creationId xmlns:a16="http://schemas.microsoft.com/office/drawing/2014/main" xmlns="" id="{AE1791B0-D4D0-4F2D-9D89-6E89DBB75EDF}"/>
                </a:ext>
              </a:extLst>
            </p:cNvPr>
            <p:cNvSpPr/>
            <p:nvPr/>
          </p:nvSpPr>
          <p:spPr>
            <a:xfrm>
              <a:off x="2224400" y="3037725"/>
              <a:ext cx="230175" cy="426100"/>
            </a:xfrm>
            <a:custGeom>
              <a:avLst/>
              <a:gdLst/>
              <a:ahLst/>
              <a:cxnLst/>
              <a:rect l="l" t="t" r="r" b="b"/>
              <a:pathLst>
                <a:path w="9207" h="17044" extrusionOk="0">
                  <a:moveTo>
                    <a:pt x="1258" y="629"/>
                  </a:moveTo>
                  <a:cubicBezTo>
                    <a:pt x="1517" y="629"/>
                    <a:pt x="1776" y="777"/>
                    <a:pt x="1886" y="999"/>
                  </a:cubicBezTo>
                  <a:lnTo>
                    <a:pt x="8504" y="15491"/>
                  </a:lnTo>
                  <a:cubicBezTo>
                    <a:pt x="8541" y="15565"/>
                    <a:pt x="8578" y="15676"/>
                    <a:pt x="8578" y="15750"/>
                  </a:cubicBezTo>
                  <a:cubicBezTo>
                    <a:pt x="8578" y="16083"/>
                    <a:pt x="8319" y="16378"/>
                    <a:pt x="7987" y="16415"/>
                  </a:cubicBezTo>
                  <a:lnTo>
                    <a:pt x="7765" y="16452"/>
                  </a:lnTo>
                  <a:lnTo>
                    <a:pt x="7691" y="16452"/>
                  </a:lnTo>
                  <a:cubicBezTo>
                    <a:pt x="7432" y="16452"/>
                    <a:pt x="7173" y="16304"/>
                    <a:pt x="7062" y="16046"/>
                  </a:cubicBezTo>
                  <a:lnTo>
                    <a:pt x="666" y="1553"/>
                  </a:lnTo>
                  <a:cubicBezTo>
                    <a:pt x="629" y="1442"/>
                    <a:pt x="592" y="1368"/>
                    <a:pt x="592" y="1294"/>
                  </a:cubicBezTo>
                  <a:cubicBezTo>
                    <a:pt x="592" y="1109"/>
                    <a:pt x="666" y="925"/>
                    <a:pt x="777" y="814"/>
                  </a:cubicBezTo>
                  <a:cubicBezTo>
                    <a:pt x="925" y="703"/>
                    <a:pt x="1073" y="629"/>
                    <a:pt x="1258" y="629"/>
                  </a:cubicBezTo>
                  <a:close/>
                  <a:moveTo>
                    <a:pt x="1258" y="0"/>
                  </a:moveTo>
                  <a:cubicBezTo>
                    <a:pt x="888" y="0"/>
                    <a:pt x="592" y="148"/>
                    <a:pt x="334" y="370"/>
                  </a:cubicBezTo>
                  <a:cubicBezTo>
                    <a:pt x="112" y="629"/>
                    <a:pt x="1" y="925"/>
                    <a:pt x="1" y="1294"/>
                  </a:cubicBezTo>
                  <a:cubicBezTo>
                    <a:pt x="1" y="1442"/>
                    <a:pt x="1" y="1627"/>
                    <a:pt x="112" y="1812"/>
                  </a:cubicBezTo>
                  <a:lnTo>
                    <a:pt x="6508" y="16304"/>
                  </a:lnTo>
                  <a:cubicBezTo>
                    <a:pt x="6730" y="16748"/>
                    <a:pt x="7173" y="17044"/>
                    <a:pt x="7691" y="17044"/>
                  </a:cubicBezTo>
                  <a:lnTo>
                    <a:pt x="8061" y="17044"/>
                  </a:lnTo>
                  <a:cubicBezTo>
                    <a:pt x="8726" y="16933"/>
                    <a:pt x="9207" y="16378"/>
                    <a:pt x="9207" y="15750"/>
                  </a:cubicBezTo>
                  <a:cubicBezTo>
                    <a:pt x="9207" y="15565"/>
                    <a:pt x="9170" y="15380"/>
                    <a:pt x="9059" y="15232"/>
                  </a:cubicBezTo>
                  <a:lnTo>
                    <a:pt x="2441" y="740"/>
                  </a:lnTo>
                  <a:cubicBezTo>
                    <a:pt x="2219" y="296"/>
                    <a:pt x="1776" y="0"/>
                    <a:pt x="1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4656;p64">
              <a:extLst>
                <a:ext uri="{FF2B5EF4-FFF2-40B4-BE49-F238E27FC236}">
                  <a16:creationId xmlns:a16="http://schemas.microsoft.com/office/drawing/2014/main" xmlns="" id="{59A3FBF8-2A03-747E-C151-1075819392FD}"/>
                </a:ext>
              </a:extLst>
            </p:cNvPr>
            <p:cNvSpPr/>
            <p:nvPr/>
          </p:nvSpPr>
          <p:spPr>
            <a:xfrm>
              <a:off x="2154175" y="3065450"/>
              <a:ext cx="241250" cy="60100"/>
            </a:xfrm>
            <a:custGeom>
              <a:avLst/>
              <a:gdLst/>
              <a:ahLst/>
              <a:cxnLst/>
              <a:rect l="l" t="t" r="r" b="b"/>
              <a:pathLst>
                <a:path w="9650" h="2404" extrusionOk="0">
                  <a:moveTo>
                    <a:pt x="8466" y="0"/>
                  </a:moveTo>
                  <a:lnTo>
                    <a:pt x="1183" y="74"/>
                  </a:lnTo>
                  <a:cubicBezTo>
                    <a:pt x="555" y="74"/>
                    <a:pt x="0" y="592"/>
                    <a:pt x="0" y="1257"/>
                  </a:cubicBezTo>
                  <a:cubicBezTo>
                    <a:pt x="37" y="1886"/>
                    <a:pt x="555" y="2404"/>
                    <a:pt x="1183" y="2404"/>
                  </a:cubicBezTo>
                  <a:lnTo>
                    <a:pt x="8503" y="2367"/>
                  </a:lnTo>
                  <a:lnTo>
                    <a:pt x="8540" y="2367"/>
                  </a:lnTo>
                  <a:cubicBezTo>
                    <a:pt x="9169" y="2330"/>
                    <a:pt x="9650" y="1812"/>
                    <a:pt x="9650" y="1183"/>
                  </a:cubicBezTo>
                  <a:cubicBezTo>
                    <a:pt x="9650" y="518"/>
                    <a:pt x="9132" y="0"/>
                    <a:pt x="84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4657;p64">
              <a:extLst>
                <a:ext uri="{FF2B5EF4-FFF2-40B4-BE49-F238E27FC236}">
                  <a16:creationId xmlns:a16="http://schemas.microsoft.com/office/drawing/2014/main" xmlns="" id="{EA528F37-02A0-9B95-9519-C64EA6F7ACC9}"/>
                </a:ext>
              </a:extLst>
            </p:cNvPr>
            <p:cNvSpPr/>
            <p:nvPr/>
          </p:nvSpPr>
          <p:spPr>
            <a:xfrm>
              <a:off x="2146775" y="3058050"/>
              <a:ext cx="256050" cy="75825"/>
            </a:xfrm>
            <a:custGeom>
              <a:avLst/>
              <a:gdLst/>
              <a:ahLst/>
              <a:cxnLst/>
              <a:rect l="l" t="t" r="r" b="b"/>
              <a:pathLst>
                <a:path w="10242" h="3033" extrusionOk="0">
                  <a:moveTo>
                    <a:pt x="8762" y="629"/>
                  </a:moveTo>
                  <a:cubicBezTo>
                    <a:pt x="9243" y="629"/>
                    <a:pt x="9650" y="999"/>
                    <a:pt x="9650" y="1479"/>
                  </a:cubicBezTo>
                  <a:cubicBezTo>
                    <a:pt x="9650" y="1960"/>
                    <a:pt x="9280" y="2330"/>
                    <a:pt x="8836" y="2367"/>
                  </a:cubicBezTo>
                  <a:lnTo>
                    <a:pt x="8762" y="2367"/>
                  </a:lnTo>
                  <a:lnTo>
                    <a:pt x="1479" y="2404"/>
                  </a:lnTo>
                  <a:cubicBezTo>
                    <a:pt x="999" y="2404"/>
                    <a:pt x="629" y="1997"/>
                    <a:pt x="629" y="1553"/>
                  </a:cubicBezTo>
                  <a:lnTo>
                    <a:pt x="629" y="1516"/>
                  </a:lnTo>
                  <a:cubicBezTo>
                    <a:pt x="629" y="1295"/>
                    <a:pt x="703" y="1073"/>
                    <a:pt x="888" y="925"/>
                  </a:cubicBezTo>
                  <a:cubicBezTo>
                    <a:pt x="1036" y="777"/>
                    <a:pt x="1257" y="666"/>
                    <a:pt x="1479" y="666"/>
                  </a:cubicBezTo>
                  <a:lnTo>
                    <a:pt x="8762" y="629"/>
                  </a:lnTo>
                  <a:close/>
                  <a:moveTo>
                    <a:pt x="8762" y="1"/>
                  </a:moveTo>
                  <a:lnTo>
                    <a:pt x="1479" y="38"/>
                  </a:lnTo>
                  <a:cubicBezTo>
                    <a:pt x="666" y="38"/>
                    <a:pt x="0" y="703"/>
                    <a:pt x="0" y="1516"/>
                  </a:cubicBezTo>
                  <a:lnTo>
                    <a:pt x="0" y="1553"/>
                  </a:lnTo>
                  <a:cubicBezTo>
                    <a:pt x="0" y="2367"/>
                    <a:pt x="666" y="3032"/>
                    <a:pt x="1479" y="3032"/>
                  </a:cubicBezTo>
                  <a:lnTo>
                    <a:pt x="8799" y="2958"/>
                  </a:lnTo>
                  <a:lnTo>
                    <a:pt x="8836" y="2958"/>
                  </a:lnTo>
                  <a:cubicBezTo>
                    <a:pt x="9650" y="2921"/>
                    <a:pt x="10241" y="2293"/>
                    <a:pt x="10241" y="1479"/>
                  </a:cubicBezTo>
                  <a:cubicBezTo>
                    <a:pt x="10241" y="666"/>
                    <a:pt x="9576" y="1"/>
                    <a:pt x="8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4658;p64">
              <a:extLst>
                <a:ext uri="{FF2B5EF4-FFF2-40B4-BE49-F238E27FC236}">
                  <a16:creationId xmlns:a16="http://schemas.microsoft.com/office/drawing/2014/main" xmlns="" id="{D5FCAE2D-84AA-4004-E60B-B97B0D914180}"/>
                </a:ext>
              </a:extLst>
            </p:cNvPr>
            <p:cNvSpPr/>
            <p:nvPr/>
          </p:nvSpPr>
          <p:spPr>
            <a:xfrm>
              <a:off x="6411325" y="2750350"/>
              <a:ext cx="307800" cy="342775"/>
            </a:xfrm>
            <a:custGeom>
              <a:avLst/>
              <a:gdLst/>
              <a:ahLst/>
              <a:cxnLst/>
              <a:rect l="l" t="t" r="r" b="b"/>
              <a:pathLst>
                <a:path w="12312" h="13711" extrusionOk="0">
                  <a:moveTo>
                    <a:pt x="7907" y="0"/>
                  </a:moveTo>
                  <a:cubicBezTo>
                    <a:pt x="5765" y="0"/>
                    <a:pt x="3291" y="1801"/>
                    <a:pt x="1849" y="4656"/>
                  </a:cubicBezTo>
                  <a:cubicBezTo>
                    <a:pt x="1" y="8242"/>
                    <a:pt x="481" y="12124"/>
                    <a:pt x="2884" y="13344"/>
                  </a:cubicBezTo>
                  <a:cubicBezTo>
                    <a:pt x="3367" y="13593"/>
                    <a:pt x="3894" y="13711"/>
                    <a:pt x="4443" y="13711"/>
                  </a:cubicBezTo>
                  <a:cubicBezTo>
                    <a:pt x="6585" y="13711"/>
                    <a:pt x="9058" y="11910"/>
                    <a:pt x="10500" y="9055"/>
                  </a:cubicBezTo>
                  <a:cubicBezTo>
                    <a:pt x="12312" y="5469"/>
                    <a:pt x="11868" y="1587"/>
                    <a:pt x="9465" y="367"/>
                  </a:cubicBezTo>
                  <a:cubicBezTo>
                    <a:pt x="8983" y="118"/>
                    <a:pt x="8456" y="0"/>
                    <a:pt x="79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4659;p64">
              <a:extLst>
                <a:ext uri="{FF2B5EF4-FFF2-40B4-BE49-F238E27FC236}">
                  <a16:creationId xmlns:a16="http://schemas.microsoft.com/office/drawing/2014/main" xmlns="" id="{2FFAB6C5-C7A2-18E8-C39A-A4663F91A068}"/>
                </a:ext>
              </a:extLst>
            </p:cNvPr>
            <p:cNvSpPr/>
            <p:nvPr/>
          </p:nvSpPr>
          <p:spPr>
            <a:xfrm>
              <a:off x="6421500" y="2742875"/>
              <a:ext cx="288400" cy="358650"/>
            </a:xfrm>
            <a:custGeom>
              <a:avLst/>
              <a:gdLst/>
              <a:ahLst/>
              <a:cxnLst/>
              <a:rect l="l" t="t" r="r" b="b"/>
              <a:pathLst>
                <a:path w="11536" h="14346" extrusionOk="0">
                  <a:moveTo>
                    <a:pt x="7505" y="592"/>
                  </a:moveTo>
                  <a:cubicBezTo>
                    <a:pt x="8023" y="592"/>
                    <a:pt x="8467" y="703"/>
                    <a:pt x="8910" y="925"/>
                  </a:cubicBezTo>
                  <a:cubicBezTo>
                    <a:pt x="9576" y="1258"/>
                    <a:pt x="10056" y="1775"/>
                    <a:pt x="10389" y="2478"/>
                  </a:cubicBezTo>
                  <a:cubicBezTo>
                    <a:pt x="10722" y="3180"/>
                    <a:pt x="10907" y="4030"/>
                    <a:pt x="10907" y="4992"/>
                  </a:cubicBezTo>
                  <a:cubicBezTo>
                    <a:pt x="10907" y="6286"/>
                    <a:pt x="10537" y="7764"/>
                    <a:pt x="9835" y="9206"/>
                  </a:cubicBezTo>
                  <a:cubicBezTo>
                    <a:pt x="8393" y="12016"/>
                    <a:pt x="5990" y="13717"/>
                    <a:pt x="4030" y="13717"/>
                  </a:cubicBezTo>
                  <a:cubicBezTo>
                    <a:pt x="3513" y="13717"/>
                    <a:pt x="3032" y="13606"/>
                    <a:pt x="2588" y="13384"/>
                  </a:cubicBezTo>
                  <a:cubicBezTo>
                    <a:pt x="1960" y="13051"/>
                    <a:pt x="1479" y="12534"/>
                    <a:pt x="1147" y="11831"/>
                  </a:cubicBezTo>
                  <a:cubicBezTo>
                    <a:pt x="814" y="11129"/>
                    <a:pt x="629" y="10278"/>
                    <a:pt x="629" y="9354"/>
                  </a:cubicBezTo>
                  <a:cubicBezTo>
                    <a:pt x="629" y="8023"/>
                    <a:pt x="962" y="6544"/>
                    <a:pt x="1701" y="5103"/>
                  </a:cubicBezTo>
                  <a:cubicBezTo>
                    <a:pt x="3106" y="2293"/>
                    <a:pt x="5509" y="592"/>
                    <a:pt x="7505" y="592"/>
                  </a:cubicBezTo>
                  <a:close/>
                  <a:moveTo>
                    <a:pt x="7505" y="1"/>
                  </a:moveTo>
                  <a:cubicBezTo>
                    <a:pt x="5176" y="1"/>
                    <a:pt x="2662" y="1886"/>
                    <a:pt x="1147" y="4807"/>
                  </a:cubicBezTo>
                  <a:cubicBezTo>
                    <a:pt x="370" y="6323"/>
                    <a:pt x="0" y="7912"/>
                    <a:pt x="0" y="9354"/>
                  </a:cubicBezTo>
                  <a:cubicBezTo>
                    <a:pt x="0" y="10352"/>
                    <a:pt x="185" y="11314"/>
                    <a:pt x="592" y="12090"/>
                  </a:cubicBezTo>
                  <a:cubicBezTo>
                    <a:pt x="962" y="12903"/>
                    <a:pt x="1553" y="13532"/>
                    <a:pt x="2330" y="13939"/>
                  </a:cubicBezTo>
                  <a:cubicBezTo>
                    <a:pt x="2847" y="14197"/>
                    <a:pt x="3439" y="14345"/>
                    <a:pt x="4030" y="14345"/>
                  </a:cubicBezTo>
                  <a:cubicBezTo>
                    <a:pt x="6359" y="14308"/>
                    <a:pt x="8873" y="12423"/>
                    <a:pt x="10352" y="9502"/>
                  </a:cubicBezTo>
                  <a:cubicBezTo>
                    <a:pt x="11129" y="7986"/>
                    <a:pt x="11535" y="6397"/>
                    <a:pt x="11535" y="4992"/>
                  </a:cubicBezTo>
                  <a:cubicBezTo>
                    <a:pt x="11535" y="3957"/>
                    <a:pt x="11313" y="2995"/>
                    <a:pt x="10944" y="2219"/>
                  </a:cubicBezTo>
                  <a:cubicBezTo>
                    <a:pt x="10574" y="1406"/>
                    <a:pt x="9982" y="777"/>
                    <a:pt x="9206" y="370"/>
                  </a:cubicBezTo>
                  <a:cubicBezTo>
                    <a:pt x="8689" y="112"/>
                    <a:pt x="8097" y="1"/>
                    <a:pt x="7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4660;p64">
              <a:extLst>
                <a:ext uri="{FF2B5EF4-FFF2-40B4-BE49-F238E27FC236}">
                  <a16:creationId xmlns:a16="http://schemas.microsoft.com/office/drawing/2014/main" xmlns="" id="{46E6DB6E-DA36-4A3D-0545-DAD43663145F}"/>
                </a:ext>
              </a:extLst>
            </p:cNvPr>
            <p:cNvSpPr/>
            <p:nvPr/>
          </p:nvSpPr>
          <p:spPr>
            <a:xfrm>
              <a:off x="6367900" y="2718725"/>
              <a:ext cx="380800" cy="356000"/>
            </a:xfrm>
            <a:custGeom>
              <a:avLst/>
              <a:gdLst/>
              <a:ahLst/>
              <a:cxnLst/>
              <a:rect l="l" t="t" r="r" b="b"/>
              <a:pathLst>
                <a:path w="15232" h="14240" extrusionOk="0">
                  <a:moveTo>
                    <a:pt x="13049" y="0"/>
                  </a:moveTo>
                  <a:cubicBezTo>
                    <a:pt x="12563" y="0"/>
                    <a:pt x="12075" y="185"/>
                    <a:pt x="11683" y="560"/>
                  </a:cubicBezTo>
                  <a:lnTo>
                    <a:pt x="850" y="10838"/>
                  </a:lnTo>
                  <a:cubicBezTo>
                    <a:pt x="37" y="11577"/>
                    <a:pt x="0" y="12834"/>
                    <a:pt x="777" y="13611"/>
                  </a:cubicBezTo>
                  <a:cubicBezTo>
                    <a:pt x="1146" y="14017"/>
                    <a:pt x="1664" y="14239"/>
                    <a:pt x="2181" y="14239"/>
                  </a:cubicBezTo>
                  <a:cubicBezTo>
                    <a:pt x="2662" y="14239"/>
                    <a:pt x="3180" y="14054"/>
                    <a:pt x="3549" y="13685"/>
                  </a:cubicBezTo>
                  <a:lnTo>
                    <a:pt x="14419" y="3407"/>
                  </a:lnTo>
                  <a:cubicBezTo>
                    <a:pt x="15195" y="2667"/>
                    <a:pt x="15232" y="1410"/>
                    <a:pt x="14493" y="634"/>
                  </a:cubicBezTo>
                  <a:cubicBezTo>
                    <a:pt x="14091" y="213"/>
                    <a:pt x="13570" y="0"/>
                    <a:pt x="130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4661;p64">
              <a:extLst>
                <a:ext uri="{FF2B5EF4-FFF2-40B4-BE49-F238E27FC236}">
                  <a16:creationId xmlns:a16="http://schemas.microsoft.com/office/drawing/2014/main" xmlns="" id="{96D5E59D-20FF-F131-64B7-87F150F020B9}"/>
                </a:ext>
              </a:extLst>
            </p:cNvPr>
            <p:cNvSpPr/>
            <p:nvPr/>
          </p:nvSpPr>
          <p:spPr>
            <a:xfrm>
              <a:off x="6007425" y="2810625"/>
              <a:ext cx="244025" cy="272225"/>
            </a:xfrm>
            <a:custGeom>
              <a:avLst/>
              <a:gdLst/>
              <a:ahLst/>
              <a:cxnLst/>
              <a:rect l="l" t="t" r="r" b="b"/>
              <a:pathLst>
                <a:path w="9761" h="10889" extrusionOk="0">
                  <a:moveTo>
                    <a:pt x="6283" y="0"/>
                  </a:moveTo>
                  <a:cubicBezTo>
                    <a:pt x="4573" y="0"/>
                    <a:pt x="2595" y="1449"/>
                    <a:pt x="1442" y="3724"/>
                  </a:cubicBezTo>
                  <a:cubicBezTo>
                    <a:pt x="1" y="6533"/>
                    <a:pt x="370" y="9639"/>
                    <a:pt x="2256" y="10600"/>
                  </a:cubicBezTo>
                  <a:cubicBezTo>
                    <a:pt x="2647" y="10796"/>
                    <a:pt x="3071" y="10889"/>
                    <a:pt x="3510" y="10889"/>
                  </a:cubicBezTo>
                  <a:cubicBezTo>
                    <a:pt x="5225" y="10889"/>
                    <a:pt x="7171" y="9466"/>
                    <a:pt x="8319" y="7199"/>
                  </a:cubicBezTo>
                  <a:cubicBezTo>
                    <a:pt x="9761" y="4352"/>
                    <a:pt x="9391" y="1247"/>
                    <a:pt x="7506" y="285"/>
                  </a:cubicBezTo>
                  <a:cubicBezTo>
                    <a:pt x="7127" y="92"/>
                    <a:pt x="6713" y="0"/>
                    <a:pt x="62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4662;p64">
              <a:extLst>
                <a:ext uri="{FF2B5EF4-FFF2-40B4-BE49-F238E27FC236}">
                  <a16:creationId xmlns:a16="http://schemas.microsoft.com/office/drawing/2014/main" xmlns="" id="{EDD3630E-6EEC-FDB2-8278-8B141AB1F8E2}"/>
                </a:ext>
              </a:extLst>
            </p:cNvPr>
            <p:cNvSpPr/>
            <p:nvPr/>
          </p:nvSpPr>
          <p:spPr>
            <a:xfrm>
              <a:off x="6013900" y="2802950"/>
              <a:ext cx="231100" cy="287475"/>
            </a:xfrm>
            <a:custGeom>
              <a:avLst/>
              <a:gdLst/>
              <a:ahLst/>
              <a:cxnLst/>
              <a:rect l="l" t="t" r="r" b="b"/>
              <a:pathLst>
                <a:path w="9244" h="11499" extrusionOk="0">
                  <a:moveTo>
                    <a:pt x="5990" y="629"/>
                  </a:moveTo>
                  <a:cubicBezTo>
                    <a:pt x="6396" y="629"/>
                    <a:pt x="6766" y="703"/>
                    <a:pt x="7099" y="888"/>
                  </a:cubicBezTo>
                  <a:cubicBezTo>
                    <a:pt x="7579" y="1147"/>
                    <a:pt x="7986" y="1554"/>
                    <a:pt x="8245" y="2071"/>
                  </a:cubicBezTo>
                  <a:cubicBezTo>
                    <a:pt x="8504" y="2626"/>
                    <a:pt x="8652" y="3291"/>
                    <a:pt x="8652" y="4031"/>
                  </a:cubicBezTo>
                  <a:cubicBezTo>
                    <a:pt x="8652" y="5066"/>
                    <a:pt x="8356" y="6249"/>
                    <a:pt x="7801" y="7358"/>
                  </a:cubicBezTo>
                  <a:cubicBezTo>
                    <a:pt x="6692" y="9539"/>
                    <a:pt x="4770" y="10907"/>
                    <a:pt x="3254" y="10907"/>
                  </a:cubicBezTo>
                  <a:cubicBezTo>
                    <a:pt x="2847" y="10870"/>
                    <a:pt x="2477" y="10796"/>
                    <a:pt x="2145" y="10648"/>
                  </a:cubicBezTo>
                  <a:cubicBezTo>
                    <a:pt x="1664" y="10390"/>
                    <a:pt x="1294" y="9983"/>
                    <a:pt x="1036" y="9428"/>
                  </a:cubicBezTo>
                  <a:cubicBezTo>
                    <a:pt x="740" y="8911"/>
                    <a:pt x="629" y="8245"/>
                    <a:pt x="629" y="7506"/>
                  </a:cubicBezTo>
                  <a:cubicBezTo>
                    <a:pt x="629" y="6471"/>
                    <a:pt x="888" y="5288"/>
                    <a:pt x="1479" y="4141"/>
                  </a:cubicBezTo>
                  <a:cubicBezTo>
                    <a:pt x="2034" y="3069"/>
                    <a:pt x="2773" y="2182"/>
                    <a:pt x="3587" y="1554"/>
                  </a:cubicBezTo>
                  <a:cubicBezTo>
                    <a:pt x="4363" y="962"/>
                    <a:pt x="5250" y="629"/>
                    <a:pt x="5990" y="629"/>
                  </a:cubicBezTo>
                  <a:close/>
                  <a:moveTo>
                    <a:pt x="5990" y="1"/>
                  </a:moveTo>
                  <a:cubicBezTo>
                    <a:pt x="4141" y="38"/>
                    <a:pt x="2108" y="1517"/>
                    <a:pt x="925" y="3883"/>
                  </a:cubicBezTo>
                  <a:cubicBezTo>
                    <a:pt x="296" y="5103"/>
                    <a:pt x="0" y="6360"/>
                    <a:pt x="0" y="7506"/>
                  </a:cubicBezTo>
                  <a:cubicBezTo>
                    <a:pt x="0" y="8319"/>
                    <a:pt x="148" y="9059"/>
                    <a:pt x="481" y="9687"/>
                  </a:cubicBezTo>
                  <a:cubicBezTo>
                    <a:pt x="777" y="10353"/>
                    <a:pt x="1257" y="10870"/>
                    <a:pt x="1886" y="11166"/>
                  </a:cubicBezTo>
                  <a:cubicBezTo>
                    <a:pt x="2293" y="11388"/>
                    <a:pt x="2773" y="11499"/>
                    <a:pt x="3254" y="11499"/>
                  </a:cubicBezTo>
                  <a:cubicBezTo>
                    <a:pt x="5139" y="11499"/>
                    <a:pt x="7136" y="9983"/>
                    <a:pt x="8319" y="7654"/>
                  </a:cubicBezTo>
                  <a:cubicBezTo>
                    <a:pt x="8947" y="6434"/>
                    <a:pt x="9243" y="5177"/>
                    <a:pt x="9243" y="4031"/>
                  </a:cubicBezTo>
                  <a:cubicBezTo>
                    <a:pt x="9243" y="3217"/>
                    <a:pt x="9095" y="2441"/>
                    <a:pt x="8799" y="1812"/>
                  </a:cubicBezTo>
                  <a:cubicBezTo>
                    <a:pt x="8467" y="1184"/>
                    <a:pt x="8023" y="666"/>
                    <a:pt x="7395" y="333"/>
                  </a:cubicBezTo>
                  <a:cubicBezTo>
                    <a:pt x="6951" y="112"/>
                    <a:pt x="6470" y="1"/>
                    <a:pt x="59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4663;p64">
              <a:extLst>
                <a:ext uri="{FF2B5EF4-FFF2-40B4-BE49-F238E27FC236}">
                  <a16:creationId xmlns:a16="http://schemas.microsoft.com/office/drawing/2014/main" xmlns="" id="{89BD9D59-43C1-6393-63FC-DB95720867A0}"/>
                </a:ext>
              </a:extLst>
            </p:cNvPr>
            <p:cNvSpPr/>
            <p:nvPr/>
          </p:nvSpPr>
          <p:spPr>
            <a:xfrm>
              <a:off x="5994500" y="2772900"/>
              <a:ext cx="258800" cy="320975"/>
            </a:xfrm>
            <a:custGeom>
              <a:avLst/>
              <a:gdLst/>
              <a:ahLst/>
              <a:cxnLst/>
              <a:rect l="l" t="t" r="r" b="b"/>
              <a:pathLst>
                <a:path w="10352" h="12839" extrusionOk="0">
                  <a:moveTo>
                    <a:pt x="8574" y="1"/>
                  </a:moveTo>
                  <a:cubicBezTo>
                    <a:pt x="8085" y="1"/>
                    <a:pt x="7601" y="232"/>
                    <a:pt x="7283" y="685"/>
                  </a:cubicBezTo>
                  <a:lnTo>
                    <a:pt x="481" y="10371"/>
                  </a:lnTo>
                  <a:cubicBezTo>
                    <a:pt x="0" y="11074"/>
                    <a:pt x="185" y="12072"/>
                    <a:pt x="887" y="12553"/>
                  </a:cubicBezTo>
                  <a:cubicBezTo>
                    <a:pt x="1167" y="12749"/>
                    <a:pt x="1490" y="12839"/>
                    <a:pt x="1806" y="12839"/>
                  </a:cubicBezTo>
                  <a:cubicBezTo>
                    <a:pt x="1908" y="12839"/>
                    <a:pt x="2009" y="12829"/>
                    <a:pt x="2107" y="12812"/>
                  </a:cubicBezTo>
                  <a:cubicBezTo>
                    <a:pt x="2477" y="12738"/>
                    <a:pt x="2810" y="12516"/>
                    <a:pt x="3069" y="12183"/>
                  </a:cubicBezTo>
                  <a:lnTo>
                    <a:pt x="9871" y="2460"/>
                  </a:lnTo>
                  <a:cubicBezTo>
                    <a:pt x="10352" y="1757"/>
                    <a:pt x="10167" y="796"/>
                    <a:pt x="9464" y="278"/>
                  </a:cubicBezTo>
                  <a:cubicBezTo>
                    <a:pt x="9193" y="93"/>
                    <a:pt x="8882" y="1"/>
                    <a:pt x="8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4664;p64">
              <a:extLst>
                <a:ext uri="{FF2B5EF4-FFF2-40B4-BE49-F238E27FC236}">
                  <a16:creationId xmlns:a16="http://schemas.microsoft.com/office/drawing/2014/main" xmlns="" id="{BEBD9F07-5D4E-32BA-8D2E-7F720BE89688}"/>
                </a:ext>
              </a:extLst>
            </p:cNvPr>
            <p:cNvSpPr/>
            <p:nvPr/>
          </p:nvSpPr>
          <p:spPr>
            <a:xfrm>
              <a:off x="5838275" y="3220725"/>
              <a:ext cx="467725" cy="561975"/>
            </a:xfrm>
            <a:custGeom>
              <a:avLst/>
              <a:gdLst/>
              <a:ahLst/>
              <a:cxnLst/>
              <a:rect l="l" t="t" r="r" b="b"/>
              <a:pathLst>
                <a:path w="18709" h="22479" extrusionOk="0">
                  <a:moveTo>
                    <a:pt x="8467" y="0"/>
                  </a:moveTo>
                  <a:lnTo>
                    <a:pt x="1" y="18523"/>
                  </a:lnTo>
                  <a:lnTo>
                    <a:pt x="8948" y="22479"/>
                  </a:lnTo>
                  <a:lnTo>
                    <a:pt x="18708" y="555"/>
                  </a:lnTo>
                  <a:lnTo>
                    <a:pt x="84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4665;p64">
              <a:extLst>
                <a:ext uri="{FF2B5EF4-FFF2-40B4-BE49-F238E27FC236}">
                  <a16:creationId xmlns:a16="http://schemas.microsoft.com/office/drawing/2014/main" xmlns="" id="{88B3F50B-56AE-09D4-E717-EC239BAB5E22}"/>
                </a:ext>
              </a:extLst>
            </p:cNvPr>
            <p:cNvSpPr/>
            <p:nvPr/>
          </p:nvSpPr>
          <p:spPr>
            <a:xfrm>
              <a:off x="5829975" y="3213325"/>
              <a:ext cx="484325" cy="577500"/>
            </a:xfrm>
            <a:custGeom>
              <a:avLst/>
              <a:gdLst/>
              <a:ahLst/>
              <a:cxnLst/>
              <a:rect l="l" t="t" r="r" b="b"/>
              <a:pathLst>
                <a:path w="19373" h="23100" extrusionOk="0">
                  <a:moveTo>
                    <a:pt x="9006" y="639"/>
                  </a:moveTo>
                  <a:lnTo>
                    <a:pt x="18596" y="1110"/>
                  </a:lnTo>
                  <a:lnTo>
                    <a:pt x="9132" y="22368"/>
                  </a:lnTo>
                  <a:lnTo>
                    <a:pt x="740" y="18671"/>
                  </a:lnTo>
                  <a:lnTo>
                    <a:pt x="9006" y="639"/>
                  </a:lnTo>
                  <a:close/>
                  <a:moveTo>
                    <a:pt x="8836" y="1"/>
                  </a:moveTo>
                  <a:cubicBezTo>
                    <a:pt x="8688" y="1"/>
                    <a:pt x="8577" y="75"/>
                    <a:pt x="8540" y="186"/>
                  </a:cubicBezTo>
                  <a:lnTo>
                    <a:pt x="37" y="18708"/>
                  </a:lnTo>
                  <a:cubicBezTo>
                    <a:pt x="0" y="18782"/>
                    <a:pt x="0" y="18856"/>
                    <a:pt x="37" y="18930"/>
                  </a:cubicBezTo>
                  <a:cubicBezTo>
                    <a:pt x="74" y="19004"/>
                    <a:pt x="111" y="19078"/>
                    <a:pt x="222" y="19115"/>
                  </a:cubicBezTo>
                  <a:lnTo>
                    <a:pt x="9169" y="23070"/>
                  </a:lnTo>
                  <a:cubicBezTo>
                    <a:pt x="9209" y="23090"/>
                    <a:pt x="9251" y="23099"/>
                    <a:pt x="9293" y="23099"/>
                  </a:cubicBezTo>
                  <a:cubicBezTo>
                    <a:pt x="9408" y="23099"/>
                    <a:pt x="9521" y="23031"/>
                    <a:pt x="9576" y="22923"/>
                  </a:cubicBezTo>
                  <a:lnTo>
                    <a:pt x="19336" y="962"/>
                  </a:lnTo>
                  <a:cubicBezTo>
                    <a:pt x="19373" y="851"/>
                    <a:pt x="19373" y="777"/>
                    <a:pt x="19336" y="666"/>
                  </a:cubicBezTo>
                  <a:cubicBezTo>
                    <a:pt x="19262" y="592"/>
                    <a:pt x="19188" y="518"/>
                    <a:pt x="19077" y="518"/>
                  </a:cubicBezTo>
                  <a:lnTo>
                    <a:pt x="88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4666;p64">
              <a:extLst>
                <a:ext uri="{FF2B5EF4-FFF2-40B4-BE49-F238E27FC236}">
                  <a16:creationId xmlns:a16="http://schemas.microsoft.com/office/drawing/2014/main" xmlns="" id="{E9CB04B8-BACE-AABF-97EB-79338754A311}"/>
                </a:ext>
              </a:extLst>
            </p:cNvPr>
            <p:cNvSpPr/>
            <p:nvPr/>
          </p:nvSpPr>
          <p:spPr>
            <a:xfrm>
              <a:off x="6088775" y="3235525"/>
              <a:ext cx="500975" cy="665475"/>
            </a:xfrm>
            <a:custGeom>
              <a:avLst/>
              <a:gdLst/>
              <a:ahLst/>
              <a:cxnLst/>
              <a:rect l="l" t="t" r="r" b="b"/>
              <a:pathLst>
                <a:path w="20039" h="26619" extrusionOk="0">
                  <a:moveTo>
                    <a:pt x="9945" y="0"/>
                  </a:moveTo>
                  <a:lnTo>
                    <a:pt x="0" y="22367"/>
                  </a:lnTo>
                  <a:lnTo>
                    <a:pt x="9575" y="26619"/>
                  </a:lnTo>
                  <a:lnTo>
                    <a:pt x="20038" y="518"/>
                  </a:lnTo>
                  <a:lnTo>
                    <a:pt x="99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4667;p64">
              <a:extLst>
                <a:ext uri="{FF2B5EF4-FFF2-40B4-BE49-F238E27FC236}">
                  <a16:creationId xmlns:a16="http://schemas.microsoft.com/office/drawing/2014/main" xmlns="" id="{73093727-3354-2E0C-EE80-FC4B8B55533C}"/>
                </a:ext>
              </a:extLst>
            </p:cNvPr>
            <p:cNvSpPr/>
            <p:nvPr/>
          </p:nvSpPr>
          <p:spPr>
            <a:xfrm>
              <a:off x="6081375" y="3228125"/>
              <a:ext cx="516675" cy="680050"/>
            </a:xfrm>
            <a:custGeom>
              <a:avLst/>
              <a:gdLst/>
              <a:ahLst/>
              <a:cxnLst/>
              <a:rect l="l" t="t" r="r" b="b"/>
              <a:pathLst>
                <a:path w="20667" h="27202" extrusionOk="0">
                  <a:moveTo>
                    <a:pt x="10450" y="639"/>
                  </a:moveTo>
                  <a:lnTo>
                    <a:pt x="19890" y="1109"/>
                  </a:lnTo>
                  <a:lnTo>
                    <a:pt x="9687" y="26471"/>
                  </a:lnTo>
                  <a:lnTo>
                    <a:pt x="740" y="22515"/>
                  </a:lnTo>
                  <a:lnTo>
                    <a:pt x="10450" y="639"/>
                  </a:lnTo>
                  <a:close/>
                  <a:moveTo>
                    <a:pt x="10278" y="0"/>
                  </a:moveTo>
                  <a:cubicBezTo>
                    <a:pt x="10130" y="0"/>
                    <a:pt x="10019" y="74"/>
                    <a:pt x="9982" y="185"/>
                  </a:cubicBezTo>
                  <a:lnTo>
                    <a:pt x="37" y="22552"/>
                  </a:lnTo>
                  <a:cubicBezTo>
                    <a:pt x="0" y="22626"/>
                    <a:pt x="0" y="22700"/>
                    <a:pt x="37" y="22774"/>
                  </a:cubicBezTo>
                  <a:cubicBezTo>
                    <a:pt x="74" y="22848"/>
                    <a:pt x="111" y="22922"/>
                    <a:pt x="185" y="22959"/>
                  </a:cubicBezTo>
                  <a:lnTo>
                    <a:pt x="9724" y="27174"/>
                  </a:lnTo>
                  <a:cubicBezTo>
                    <a:pt x="9779" y="27192"/>
                    <a:pt x="9825" y="27201"/>
                    <a:pt x="9867" y="27201"/>
                  </a:cubicBezTo>
                  <a:cubicBezTo>
                    <a:pt x="9908" y="27201"/>
                    <a:pt x="9945" y="27192"/>
                    <a:pt x="9982" y="27174"/>
                  </a:cubicBezTo>
                  <a:cubicBezTo>
                    <a:pt x="10056" y="27137"/>
                    <a:pt x="10130" y="27100"/>
                    <a:pt x="10167" y="27026"/>
                  </a:cubicBezTo>
                  <a:lnTo>
                    <a:pt x="20630" y="925"/>
                  </a:lnTo>
                  <a:cubicBezTo>
                    <a:pt x="20667" y="851"/>
                    <a:pt x="20667" y="740"/>
                    <a:pt x="20593" y="666"/>
                  </a:cubicBezTo>
                  <a:cubicBezTo>
                    <a:pt x="20556" y="592"/>
                    <a:pt x="20445" y="518"/>
                    <a:pt x="20371" y="518"/>
                  </a:cubicBezTo>
                  <a:lnTo>
                    <a:pt x="102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4668;p64">
              <a:extLst>
                <a:ext uri="{FF2B5EF4-FFF2-40B4-BE49-F238E27FC236}">
                  <a16:creationId xmlns:a16="http://schemas.microsoft.com/office/drawing/2014/main" xmlns="" id="{C83E8C5F-0C5F-D80F-D11D-1C5226B8EDA5}"/>
                </a:ext>
              </a:extLst>
            </p:cNvPr>
            <p:cNvSpPr/>
            <p:nvPr/>
          </p:nvSpPr>
          <p:spPr>
            <a:xfrm>
              <a:off x="5663600" y="3210550"/>
              <a:ext cx="354950" cy="461250"/>
            </a:xfrm>
            <a:custGeom>
              <a:avLst/>
              <a:gdLst/>
              <a:ahLst/>
              <a:cxnLst/>
              <a:rect l="l" t="t" r="r" b="b"/>
              <a:pathLst>
                <a:path w="14198" h="18450" extrusionOk="0">
                  <a:moveTo>
                    <a:pt x="7136" y="1"/>
                  </a:moveTo>
                  <a:lnTo>
                    <a:pt x="1" y="15824"/>
                  </a:lnTo>
                  <a:lnTo>
                    <a:pt x="5916" y="18449"/>
                  </a:lnTo>
                  <a:lnTo>
                    <a:pt x="14197" y="371"/>
                  </a:lnTo>
                  <a:lnTo>
                    <a:pt x="71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4669;p64">
              <a:extLst>
                <a:ext uri="{FF2B5EF4-FFF2-40B4-BE49-F238E27FC236}">
                  <a16:creationId xmlns:a16="http://schemas.microsoft.com/office/drawing/2014/main" xmlns="" id="{CF882046-5D2D-0ADD-C741-C1D33A0831F3}"/>
                </a:ext>
              </a:extLst>
            </p:cNvPr>
            <p:cNvSpPr/>
            <p:nvPr/>
          </p:nvSpPr>
          <p:spPr>
            <a:xfrm>
              <a:off x="5655275" y="3202250"/>
              <a:ext cx="371575" cy="477650"/>
            </a:xfrm>
            <a:custGeom>
              <a:avLst/>
              <a:gdLst/>
              <a:ahLst/>
              <a:cxnLst/>
              <a:rect l="l" t="t" r="r" b="b"/>
              <a:pathLst>
                <a:path w="14863" h="19106" extrusionOk="0">
                  <a:moveTo>
                    <a:pt x="7691" y="629"/>
                  </a:moveTo>
                  <a:lnTo>
                    <a:pt x="14079" y="974"/>
                  </a:lnTo>
                  <a:lnTo>
                    <a:pt x="14079" y="974"/>
                  </a:lnTo>
                  <a:lnTo>
                    <a:pt x="6101" y="18375"/>
                  </a:lnTo>
                  <a:lnTo>
                    <a:pt x="740" y="16008"/>
                  </a:lnTo>
                  <a:lnTo>
                    <a:pt x="7691" y="629"/>
                  </a:lnTo>
                  <a:close/>
                  <a:moveTo>
                    <a:pt x="7506" y="0"/>
                  </a:moveTo>
                  <a:cubicBezTo>
                    <a:pt x="7358" y="0"/>
                    <a:pt x="7247" y="74"/>
                    <a:pt x="7210" y="185"/>
                  </a:cubicBezTo>
                  <a:lnTo>
                    <a:pt x="38" y="16045"/>
                  </a:lnTo>
                  <a:cubicBezTo>
                    <a:pt x="1" y="16119"/>
                    <a:pt x="1" y="16193"/>
                    <a:pt x="38" y="16267"/>
                  </a:cubicBezTo>
                  <a:cubicBezTo>
                    <a:pt x="75" y="16378"/>
                    <a:pt x="112" y="16415"/>
                    <a:pt x="186" y="16452"/>
                  </a:cubicBezTo>
                  <a:lnTo>
                    <a:pt x="6101" y="19077"/>
                  </a:lnTo>
                  <a:cubicBezTo>
                    <a:pt x="6150" y="19097"/>
                    <a:pt x="6200" y="19106"/>
                    <a:pt x="6247" y="19106"/>
                  </a:cubicBezTo>
                  <a:cubicBezTo>
                    <a:pt x="6374" y="19106"/>
                    <a:pt x="6481" y="19037"/>
                    <a:pt x="6508" y="18929"/>
                  </a:cubicBezTo>
                  <a:lnTo>
                    <a:pt x="14826" y="813"/>
                  </a:lnTo>
                  <a:cubicBezTo>
                    <a:pt x="14863" y="739"/>
                    <a:pt x="14863" y="629"/>
                    <a:pt x="14789" y="518"/>
                  </a:cubicBezTo>
                  <a:cubicBezTo>
                    <a:pt x="14752" y="444"/>
                    <a:pt x="14641" y="370"/>
                    <a:pt x="14567" y="370"/>
                  </a:cubicBezTo>
                  <a:lnTo>
                    <a:pt x="75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4670;p64">
              <a:extLst>
                <a:ext uri="{FF2B5EF4-FFF2-40B4-BE49-F238E27FC236}">
                  <a16:creationId xmlns:a16="http://schemas.microsoft.com/office/drawing/2014/main" xmlns="" id="{7E721D77-D90A-FE13-4D0F-288D76B8E62F}"/>
                </a:ext>
              </a:extLst>
            </p:cNvPr>
            <p:cNvSpPr/>
            <p:nvPr/>
          </p:nvSpPr>
          <p:spPr>
            <a:xfrm>
              <a:off x="1289975" y="3512800"/>
              <a:ext cx="232025" cy="192275"/>
            </a:xfrm>
            <a:custGeom>
              <a:avLst/>
              <a:gdLst/>
              <a:ahLst/>
              <a:cxnLst/>
              <a:rect l="l" t="t" r="r" b="b"/>
              <a:pathLst>
                <a:path w="9281" h="7691" extrusionOk="0">
                  <a:moveTo>
                    <a:pt x="7136" y="0"/>
                  </a:moveTo>
                  <a:lnTo>
                    <a:pt x="1" y="1775"/>
                  </a:lnTo>
                  <a:lnTo>
                    <a:pt x="2441" y="7690"/>
                  </a:lnTo>
                  <a:lnTo>
                    <a:pt x="9280" y="5065"/>
                  </a:lnTo>
                  <a:lnTo>
                    <a:pt x="71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4671;p64">
              <a:extLst>
                <a:ext uri="{FF2B5EF4-FFF2-40B4-BE49-F238E27FC236}">
                  <a16:creationId xmlns:a16="http://schemas.microsoft.com/office/drawing/2014/main" xmlns="" id="{32634E52-F54F-7687-B0D2-BDEFE0460DC5}"/>
                </a:ext>
              </a:extLst>
            </p:cNvPr>
            <p:cNvSpPr/>
            <p:nvPr/>
          </p:nvSpPr>
          <p:spPr>
            <a:xfrm>
              <a:off x="1281650" y="3505175"/>
              <a:ext cx="247750" cy="207525"/>
            </a:xfrm>
            <a:custGeom>
              <a:avLst/>
              <a:gdLst/>
              <a:ahLst/>
              <a:cxnLst/>
              <a:rect l="l" t="t" r="r" b="b"/>
              <a:pathLst>
                <a:path w="9910" h="8301" extrusionOk="0">
                  <a:moveTo>
                    <a:pt x="7284" y="675"/>
                  </a:moveTo>
                  <a:lnTo>
                    <a:pt x="9195" y="5192"/>
                  </a:lnTo>
                  <a:lnTo>
                    <a:pt x="9195" y="5192"/>
                  </a:lnTo>
                  <a:lnTo>
                    <a:pt x="2959" y="7588"/>
                  </a:lnTo>
                  <a:lnTo>
                    <a:pt x="740" y="2265"/>
                  </a:lnTo>
                  <a:lnTo>
                    <a:pt x="7284" y="675"/>
                  </a:lnTo>
                  <a:close/>
                  <a:moveTo>
                    <a:pt x="7471" y="0"/>
                  </a:moveTo>
                  <a:cubicBezTo>
                    <a:pt x="7446" y="0"/>
                    <a:pt x="7420" y="3"/>
                    <a:pt x="7395" y="9"/>
                  </a:cubicBezTo>
                  <a:lnTo>
                    <a:pt x="260" y="1784"/>
                  </a:lnTo>
                  <a:cubicBezTo>
                    <a:pt x="186" y="1784"/>
                    <a:pt x="112" y="1858"/>
                    <a:pt x="38" y="1932"/>
                  </a:cubicBezTo>
                  <a:cubicBezTo>
                    <a:pt x="1" y="2006"/>
                    <a:pt x="1" y="2117"/>
                    <a:pt x="38" y="2191"/>
                  </a:cubicBezTo>
                  <a:lnTo>
                    <a:pt x="2478" y="8106"/>
                  </a:lnTo>
                  <a:cubicBezTo>
                    <a:pt x="2539" y="8229"/>
                    <a:pt x="2677" y="8300"/>
                    <a:pt x="2806" y="8300"/>
                  </a:cubicBezTo>
                  <a:cubicBezTo>
                    <a:pt x="2833" y="8300"/>
                    <a:pt x="2859" y="8297"/>
                    <a:pt x="2885" y="8291"/>
                  </a:cubicBezTo>
                  <a:lnTo>
                    <a:pt x="9724" y="5666"/>
                  </a:lnTo>
                  <a:cubicBezTo>
                    <a:pt x="9798" y="5629"/>
                    <a:pt x="9835" y="5555"/>
                    <a:pt x="9872" y="5481"/>
                  </a:cubicBezTo>
                  <a:cubicBezTo>
                    <a:pt x="9909" y="5407"/>
                    <a:pt x="9909" y="5333"/>
                    <a:pt x="9872" y="5259"/>
                  </a:cubicBezTo>
                  <a:lnTo>
                    <a:pt x="7765" y="194"/>
                  </a:lnTo>
                  <a:cubicBezTo>
                    <a:pt x="7704" y="72"/>
                    <a:pt x="7592" y="0"/>
                    <a:pt x="74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4672;p64">
              <a:extLst>
                <a:ext uri="{FF2B5EF4-FFF2-40B4-BE49-F238E27FC236}">
                  <a16:creationId xmlns:a16="http://schemas.microsoft.com/office/drawing/2014/main" xmlns="" id="{B5B51512-0527-AA17-D6F2-538F016159AF}"/>
                </a:ext>
              </a:extLst>
            </p:cNvPr>
            <p:cNvSpPr/>
            <p:nvPr/>
          </p:nvSpPr>
          <p:spPr>
            <a:xfrm>
              <a:off x="1197550" y="3311300"/>
              <a:ext cx="243100" cy="176575"/>
            </a:xfrm>
            <a:custGeom>
              <a:avLst/>
              <a:gdLst/>
              <a:ahLst/>
              <a:cxnLst/>
              <a:rect l="l" t="t" r="r" b="b"/>
              <a:pathLst>
                <a:path w="9724" h="7063" extrusionOk="0">
                  <a:moveTo>
                    <a:pt x="7469" y="1"/>
                  </a:moveTo>
                  <a:lnTo>
                    <a:pt x="1" y="888"/>
                  </a:lnTo>
                  <a:lnTo>
                    <a:pt x="2552" y="7062"/>
                  </a:lnTo>
                  <a:lnTo>
                    <a:pt x="9724" y="5398"/>
                  </a:lnTo>
                  <a:lnTo>
                    <a:pt x="7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4673;p64">
              <a:extLst>
                <a:ext uri="{FF2B5EF4-FFF2-40B4-BE49-F238E27FC236}">
                  <a16:creationId xmlns:a16="http://schemas.microsoft.com/office/drawing/2014/main" xmlns="" id="{8DCB2D3B-E49A-1218-D738-057912D7CFA6}"/>
                </a:ext>
              </a:extLst>
            </p:cNvPr>
            <p:cNvSpPr/>
            <p:nvPr/>
          </p:nvSpPr>
          <p:spPr>
            <a:xfrm>
              <a:off x="1190150" y="3302975"/>
              <a:ext cx="258825" cy="192475"/>
            </a:xfrm>
            <a:custGeom>
              <a:avLst/>
              <a:gdLst/>
              <a:ahLst/>
              <a:cxnLst/>
              <a:rect l="l" t="t" r="r" b="b"/>
              <a:pathLst>
                <a:path w="10353" h="7699" extrusionOk="0">
                  <a:moveTo>
                    <a:pt x="7543" y="666"/>
                  </a:moveTo>
                  <a:lnTo>
                    <a:pt x="9613" y="5510"/>
                  </a:lnTo>
                  <a:lnTo>
                    <a:pt x="3041" y="7002"/>
                  </a:lnTo>
                  <a:lnTo>
                    <a:pt x="3041" y="7002"/>
                  </a:lnTo>
                  <a:lnTo>
                    <a:pt x="740" y="1480"/>
                  </a:lnTo>
                  <a:lnTo>
                    <a:pt x="7543" y="666"/>
                  </a:lnTo>
                  <a:close/>
                  <a:moveTo>
                    <a:pt x="7728" y="1"/>
                  </a:moveTo>
                  <a:lnTo>
                    <a:pt x="260" y="925"/>
                  </a:lnTo>
                  <a:cubicBezTo>
                    <a:pt x="186" y="925"/>
                    <a:pt x="75" y="999"/>
                    <a:pt x="38" y="1073"/>
                  </a:cubicBezTo>
                  <a:cubicBezTo>
                    <a:pt x="1" y="1147"/>
                    <a:pt x="1" y="1258"/>
                    <a:pt x="38" y="1332"/>
                  </a:cubicBezTo>
                  <a:lnTo>
                    <a:pt x="2552" y="7506"/>
                  </a:lnTo>
                  <a:cubicBezTo>
                    <a:pt x="2616" y="7602"/>
                    <a:pt x="2735" y="7698"/>
                    <a:pt x="2862" y="7698"/>
                  </a:cubicBezTo>
                  <a:cubicBezTo>
                    <a:pt x="2882" y="7698"/>
                    <a:pt x="2902" y="7696"/>
                    <a:pt x="2922" y="7691"/>
                  </a:cubicBezTo>
                  <a:lnTo>
                    <a:pt x="10094" y="6027"/>
                  </a:lnTo>
                  <a:cubicBezTo>
                    <a:pt x="10168" y="6027"/>
                    <a:pt x="10242" y="5953"/>
                    <a:pt x="10316" y="5879"/>
                  </a:cubicBezTo>
                  <a:cubicBezTo>
                    <a:pt x="10353" y="5805"/>
                    <a:pt x="10353" y="5694"/>
                    <a:pt x="10316" y="5620"/>
                  </a:cubicBezTo>
                  <a:lnTo>
                    <a:pt x="8023" y="186"/>
                  </a:lnTo>
                  <a:cubicBezTo>
                    <a:pt x="7987" y="75"/>
                    <a:pt x="7839" y="1"/>
                    <a:pt x="77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4674;p64">
              <a:extLst>
                <a:ext uri="{FF2B5EF4-FFF2-40B4-BE49-F238E27FC236}">
                  <a16:creationId xmlns:a16="http://schemas.microsoft.com/office/drawing/2014/main" xmlns="" id="{4737F5D3-73CA-BBB7-51C9-4384D083ACF1}"/>
                </a:ext>
              </a:extLst>
            </p:cNvPr>
            <p:cNvSpPr/>
            <p:nvPr/>
          </p:nvSpPr>
          <p:spPr>
            <a:xfrm>
              <a:off x="1413825" y="3288200"/>
              <a:ext cx="203375" cy="151600"/>
            </a:xfrm>
            <a:custGeom>
              <a:avLst/>
              <a:gdLst/>
              <a:ahLst/>
              <a:cxnLst/>
              <a:rect l="l" t="t" r="r" b="b"/>
              <a:pathLst>
                <a:path w="8135" h="6064" extrusionOk="0">
                  <a:moveTo>
                    <a:pt x="6323" y="0"/>
                  </a:moveTo>
                  <a:lnTo>
                    <a:pt x="1" y="777"/>
                  </a:lnTo>
                  <a:lnTo>
                    <a:pt x="2256" y="6064"/>
                  </a:lnTo>
                  <a:lnTo>
                    <a:pt x="8134" y="4733"/>
                  </a:lnTo>
                  <a:lnTo>
                    <a:pt x="63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4675;p64">
              <a:extLst>
                <a:ext uri="{FF2B5EF4-FFF2-40B4-BE49-F238E27FC236}">
                  <a16:creationId xmlns:a16="http://schemas.microsoft.com/office/drawing/2014/main" xmlns="" id="{27F44C91-CA08-1CCA-7316-901645B67E22}"/>
                </a:ext>
              </a:extLst>
            </p:cNvPr>
            <p:cNvSpPr/>
            <p:nvPr/>
          </p:nvSpPr>
          <p:spPr>
            <a:xfrm>
              <a:off x="1406425" y="3280575"/>
              <a:ext cx="219100" cy="166850"/>
            </a:xfrm>
            <a:custGeom>
              <a:avLst/>
              <a:gdLst/>
              <a:ahLst/>
              <a:cxnLst/>
              <a:rect l="l" t="t" r="r" b="b"/>
              <a:pathLst>
                <a:path w="8764" h="6674" extrusionOk="0">
                  <a:moveTo>
                    <a:pt x="6397" y="638"/>
                  </a:moveTo>
                  <a:lnTo>
                    <a:pt x="8024" y="4816"/>
                  </a:lnTo>
                  <a:lnTo>
                    <a:pt x="2711" y="6020"/>
                  </a:lnTo>
                  <a:lnTo>
                    <a:pt x="2711" y="6020"/>
                  </a:lnTo>
                  <a:lnTo>
                    <a:pt x="740" y="1341"/>
                  </a:lnTo>
                  <a:lnTo>
                    <a:pt x="6397" y="638"/>
                  </a:lnTo>
                  <a:close/>
                  <a:moveTo>
                    <a:pt x="6641" y="0"/>
                  </a:moveTo>
                  <a:cubicBezTo>
                    <a:pt x="6621" y="0"/>
                    <a:pt x="6601" y="3"/>
                    <a:pt x="6582" y="10"/>
                  </a:cubicBezTo>
                  <a:lnTo>
                    <a:pt x="260" y="749"/>
                  </a:lnTo>
                  <a:cubicBezTo>
                    <a:pt x="186" y="786"/>
                    <a:pt x="75" y="823"/>
                    <a:pt x="38" y="897"/>
                  </a:cubicBezTo>
                  <a:cubicBezTo>
                    <a:pt x="1" y="1008"/>
                    <a:pt x="1" y="1082"/>
                    <a:pt x="38" y="1193"/>
                  </a:cubicBezTo>
                  <a:lnTo>
                    <a:pt x="2256" y="6479"/>
                  </a:lnTo>
                  <a:cubicBezTo>
                    <a:pt x="2287" y="6602"/>
                    <a:pt x="2394" y="6674"/>
                    <a:pt x="2513" y="6674"/>
                  </a:cubicBezTo>
                  <a:cubicBezTo>
                    <a:pt x="2538" y="6674"/>
                    <a:pt x="2564" y="6671"/>
                    <a:pt x="2589" y="6664"/>
                  </a:cubicBezTo>
                  <a:lnTo>
                    <a:pt x="8504" y="5333"/>
                  </a:lnTo>
                  <a:cubicBezTo>
                    <a:pt x="8615" y="5296"/>
                    <a:pt x="8689" y="5259"/>
                    <a:pt x="8726" y="5149"/>
                  </a:cubicBezTo>
                  <a:cubicBezTo>
                    <a:pt x="8763" y="5075"/>
                    <a:pt x="8763" y="5001"/>
                    <a:pt x="8726" y="4927"/>
                  </a:cubicBezTo>
                  <a:lnTo>
                    <a:pt x="6878" y="194"/>
                  </a:lnTo>
                  <a:cubicBezTo>
                    <a:pt x="6847" y="72"/>
                    <a:pt x="6740" y="0"/>
                    <a:pt x="6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4676;p64">
              <a:extLst>
                <a:ext uri="{FF2B5EF4-FFF2-40B4-BE49-F238E27FC236}">
                  <a16:creationId xmlns:a16="http://schemas.microsoft.com/office/drawing/2014/main" xmlns="" id="{CF0AF669-38D9-D70F-8049-07177CF15B0A}"/>
                </a:ext>
              </a:extLst>
            </p:cNvPr>
            <p:cNvSpPr/>
            <p:nvPr/>
          </p:nvSpPr>
          <p:spPr>
            <a:xfrm>
              <a:off x="1601450" y="3269700"/>
              <a:ext cx="162700" cy="129425"/>
            </a:xfrm>
            <a:custGeom>
              <a:avLst/>
              <a:gdLst/>
              <a:ahLst/>
              <a:cxnLst/>
              <a:rect l="l" t="t" r="r" b="b"/>
              <a:pathLst>
                <a:path w="6508" h="5177" extrusionOk="0">
                  <a:moveTo>
                    <a:pt x="4844" y="1"/>
                  </a:moveTo>
                  <a:lnTo>
                    <a:pt x="1" y="592"/>
                  </a:lnTo>
                  <a:lnTo>
                    <a:pt x="1812" y="5177"/>
                  </a:lnTo>
                  <a:lnTo>
                    <a:pt x="6508" y="4105"/>
                  </a:lnTo>
                  <a:lnTo>
                    <a:pt x="48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4677;p64">
              <a:extLst>
                <a:ext uri="{FF2B5EF4-FFF2-40B4-BE49-F238E27FC236}">
                  <a16:creationId xmlns:a16="http://schemas.microsoft.com/office/drawing/2014/main" xmlns="" id="{98142BD4-5816-9F9F-856C-574877B20E72}"/>
                </a:ext>
              </a:extLst>
            </p:cNvPr>
            <p:cNvSpPr/>
            <p:nvPr/>
          </p:nvSpPr>
          <p:spPr>
            <a:xfrm>
              <a:off x="1593150" y="3262075"/>
              <a:ext cx="179325" cy="145375"/>
            </a:xfrm>
            <a:custGeom>
              <a:avLst/>
              <a:gdLst/>
              <a:ahLst/>
              <a:cxnLst/>
              <a:rect l="l" t="t" r="r" b="b"/>
              <a:pathLst>
                <a:path w="7173" h="5815" extrusionOk="0">
                  <a:moveTo>
                    <a:pt x="4969" y="632"/>
                  </a:moveTo>
                  <a:lnTo>
                    <a:pt x="6433" y="4188"/>
                  </a:lnTo>
                  <a:lnTo>
                    <a:pt x="2329" y="5149"/>
                  </a:lnTo>
                  <a:lnTo>
                    <a:pt x="776" y="1156"/>
                  </a:lnTo>
                  <a:lnTo>
                    <a:pt x="4969" y="632"/>
                  </a:lnTo>
                  <a:close/>
                  <a:moveTo>
                    <a:pt x="5199" y="1"/>
                  </a:moveTo>
                  <a:cubicBezTo>
                    <a:pt x="5178" y="1"/>
                    <a:pt x="5158" y="4"/>
                    <a:pt x="5139" y="10"/>
                  </a:cubicBezTo>
                  <a:lnTo>
                    <a:pt x="296" y="602"/>
                  </a:lnTo>
                  <a:cubicBezTo>
                    <a:pt x="222" y="602"/>
                    <a:pt x="111" y="639"/>
                    <a:pt x="74" y="750"/>
                  </a:cubicBezTo>
                  <a:cubicBezTo>
                    <a:pt x="37" y="824"/>
                    <a:pt x="0" y="897"/>
                    <a:pt x="37" y="1008"/>
                  </a:cubicBezTo>
                  <a:lnTo>
                    <a:pt x="1849" y="5593"/>
                  </a:lnTo>
                  <a:cubicBezTo>
                    <a:pt x="1886" y="5741"/>
                    <a:pt x="2033" y="5815"/>
                    <a:pt x="2218" y="5815"/>
                  </a:cubicBezTo>
                  <a:lnTo>
                    <a:pt x="6914" y="4742"/>
                  </a:lnTo>
                  <a:cubicBezTo>
                    <a:pt x="6987" y="4705"/>
                    <a:pt x="7061" y="4632"/>
                    <a:pt x="7135" y="4558"/>
                  </a:cubicBezTo>
                  <a:cubicBezTo>
                    <a:pt x="7172" y="4484"/>
                    <a:pt x="7172" y="4373"/>
                    <a:pt x="7135" y="4299"/>
                  </a:cubicBezTo>
                  <a:lnTo>
                    <a:pt x="5435" y="195"/>
                  </a:lnTo>
                  <a:cubicBezTo>
                    <a:pt x="5404" y="73"/>
                    <a:pt x="5297" y="1"/>
                    <a:pt x="5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4678;p64">
              <a:extLst>
                <a:ext uri="{FF2B5EF4-FFF2-40B4-BE49-F238E27FC236}">
                  <a16:creationId xmlns:a16="http://schemas.microsoft.com/office/drawing/2014/main" xmlns="" id="{F6AD5938-64B3-AA99-BA54-1A9D0E1D29C2}"/>
                </a:ext>
              </a:extLst>
            </p:cNvPr>
            <p:cNvSpPr/>
            <p:nvPr/>
          </p:nvSpPr>
          <p:spPr>
            <a:xfrm>
              <a:off x="1497950" y="3470275"/>
              <a:ext cx="185800" cy="158075"/>
            </a:xfrm>
            <a:custGeom>
              <a:avLst/>
              <a:gdLst/>
              <a:ahLst/>
              <a:cxnLst/>
              <a:rect l="l" t="t" r="r" b="b"/>
              <a:pathLst>
                <a:path w="7432" h="6323" extrusionOk="0">
                  <a:moveTo>
                    <a:pt x="5767" y="1"/>
                  </a:moveTo>
                  <a:lnTo>
                    <a:pt x="0" y="1405"/>
                  </a:lnTo>
                  <a:lnTo>
                    <a:pt x="2033" y="6323"/>
                  </a:lnTo>
                  <a:lnTo>
                    <a:pt x="7431" y="4252"/>
                  </a:lnTo>
                  <a:lnTo>
                    <a:pt x="57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4679;p64">
              <a:extLst>
                <a:ext uri="{FF2B5EF4-FFF2-40B4-BE49-F238E27FC236}">
                  <a16:creationId xmlns:a16="http://schemas.microsoft.com/office/drawing/2014/main" xmlns="" id="{35E9A975-45A2-F80C-7C2E-55100F806985}"/>
                </a:ext>
              </a:extLst>
            </p:cNvPr>
            <p:cNvSpPr/>
            <p:nvPr/>
          </p:nvSpPr>
          <p:spPr>
            <a:xfrm>
              <a:off x="1489625" y="3462650"/>
              <a:ext cx="202425" cy="173825"/>
            </a:xfrm>
            <a:custGeom>
              <a:avLst/>
              <a:gdLst/>
              <a:ahLst/>
              <a:cxnLst/>
              <a:rect l="l" t="t" r="r" b="b"/>
              <a:pathLst>
                <a:path w="8097" h="6953" extrusionOk="0">
                  <a:moveTo>
                    <a:pt x="5935" y="660"/>
                  </a:moveTo>
                  <a:lnTo>
                    <a:pt x="7357" y="4372"/>
                  </a:lnTo>
                  <a:lnTo>
                    <a:pt x="2551" y="6258"/>
                  </a:lnTo>
                  <a:lnTo>
                    <a:pt x="740" y="1932"/>
                  </a:lnTo>
                  <a:lnTo>
                    <a:pt x="5935" y="660"/>
                  </a:lnTo>
                  <a:close/>
                  <a:moveTo>
                    <a:pt x="6105" y="0"/>
                  </a:moveTo>
                  <a:cubicBezTo>
                    <a:pt x="6078" y="0"/>
                    <a:pt x="6052" y="3"/>
                    <a:pt x="6027" y="10"/>
                  </a:cubicBezTo>
                  <a:lnTo>
                    <a:pt x="259" y="1415"/>
                  </a:lnTo>
                  <a:cubicBezTo>
                    <a:pt x="148" y="1452"/>
                    <a:pt x="74" y="1489"/>
                    <a:pt x="37" y="1600"/>
                  </a:cubicBezTo>
                  <a:cubicBezTo>
                    <a:pt x="0" y="1674"/>
                    <a:pt x="0" y="1747"/>
                    <a:pt x="37" y="1858"/>
                  </a:cubicBezTo>
                  <a:lnTo>
                    <a:pt x="2108" y="6775"/>
                  </a:lnTo>
                  <a:cubicBezTo>
                    <a:pt x="2135" y="6884"/>
                    <a:pt x="2241" y="6952"/>
                    <a:pt x="2354" y="6952"/>
                  </a:cubicBezTo>
                  <a:cubicBezTo>
                    <a:pt x="2395" y="6952"/>
                    <a:pt x="2438" y="6943"/>
                    <a:pt x="2477" y="6923"/>
                  </a:cubicBezTo>
                  <a:lnTo>
                    <a:pt x="7875" y="4853"/>
                  </a:lnTo>
                  <a:cubicBezTo>
                    <a:pt x="7949" y="4816"/>
                    <a:pt x="8023" y="4779"/>
                    <a:pt x="8060" y="4705"/>
                  </a:cubicBezTo>
                  <a:cubicBezTo>
                    <a:pt x="8097" y="4631"/>
                    <a:pt x="8097" y="4520"/>
                    <a:pt x="8060" y="4446"/>
                  </a:cubicBezTo>
                  <a:lnTo>
                    <a:pt x="6396" y="195"/>
                  </a:lnTo>
                  <a:cubicBezTo>
                    <a:pt x="6366" y="72"/>
                    <a:pt x="6233" y="0"/>
                    <a:pt x="6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4680;p64">
              <a:extLst>
                <a:ext uri="{FF2B5EF4-FFF2-40B4-BE49-F238E27FC236}">
                  <a16:creationId xmlns:a16="http://schemas.microsoft.com/office/drawing/2014/main" xmlns="" id="{826831BD-09F0-CA8A-F81B-6356FC719B1C}"/>
                </a:ext>
              </a:extLst>
            </p:cNvPr>
            <p:cNvSpPr/>
            <p:nvPr/>
          </p:nvSpPr>
          <p:spPr>
            <a:xfrm>
              <a:off x="1004375" y="3337175"/>
              <a:ext cx="228325" cy="193200"/>
            </a:xfrm>
            <a:custGeom>
              <a:avLst/>
              <a:gdLst/>
              <a:ahLst/>
              <a:cxnLst/>
              <a:rect l="l" t="t" r="r" b="b"/>
              <a:pathLst>
                <a:path w="9133" h="7728" extrusionOk="0">
                  <a:moveTo>
                    <a:pt x="6545" y="1"/>
                  </a:moveTo>
                  <a:lnTo>
                    <a:pt x="1" y="814"/>
                  </a:lnTo>
                  <a:lnTo>
                    <a:pt x="2811" y="7728"/>
                  </a:lnTo>
                  <a:lnTo>
                    <a:pt x="9133" y="6286"/>
                  </a:lnTo>
                  <a:lnTo>
                    <a:pt x="65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4681;p64">
              <a:extLst>
                <a:ext uri="{FF2B5EF4-FFF2-40B4-BE49-F238E27FC236}">
                  <a16:creationId xmlns:a16="http://schemas.microsoft.com/office/drawing/2014/main" xmlns="" id="{E675947F-BAC3-B3A7-DFC4-F5CF473EF79B}"/>
                </a:ext>
              </a:extLst>
            </p:cNvPr>
            <p:cNvSpPr/>
            <p:nvPr/>
          </p:nvSpPr>
          <p:spPr>
            <a:xfrm>
              <a:off x="996075" y="3329800"/>
              <a:ext cx="244025" cy="208150"/>
            </a:xfrm>
            <a:custGeom>
              <a:avLst/>
              <a:gdLst/>
              <a:ahLst/>
              <a:cxnLst/>
              <a:rect l="l" t="t" r="r" b="b"/>
              <a:pathLst>
                <a:path w="9761" h="8326" extrusionOk="0">
                  <a:moveTo>
                    <a:pt x="6683" y="656"/>
                  </a:moveTo>
                  <a:lnTo>
                    <a:pt x="9021" y="6359"/>
                  </a:lnTo>
                  <a:lnTo>
                    <a:pt x="3327" y="7653"/>
                  </a:lnTo>
                  <a:lnTo>
                    <a:pt x="776" y="1368"/>
                  </a:lnTo>
                  <a:lnTo>
                    <a:pt x="6683" y="656"/>
                  </a:lnTo>
                  <a:close/>
                  <a:moveTo>
                    <a:pt x="6840" y="0"/>
                  </a:moveTo>
                  <a:lnTo>
                    <a:pt x="296" y="813"/>
                  </a:lnTo>
                  <a:cubicBezTo>
                    <a:pt x="222" y="813"/>
                    <a:pt x="111" y="850"/>
                    <a:pt x="74" y="961"/>
                  </a:cubicBezTo>
                  <a:cubicBezTo>
                    <a:pt x="37" y="1035"/>
                    <a:pt x="0" y="1146"/>
                    <a:pt x="37" y="1220"/>
                  </a:cubicBezTo>
                  <a:lnTo>
                    <a:pt x="2847" y="8134"/>
                  </a:lnTo>
                  <a:cubicBezTo>
                    <a:pt x="2911" y="8230"/>
                    <a:pt x="3030" y="8326"/>
                    <a:pt x="3157" y="8326"/>
                  </a:cubicBezTo>
                  <a:cubicBezTo>
                    <a:pt x="3177" y="8326"/>
                    <a:pt x="3197" y="8323"/>
                    <a:pt x="3216" y="8318"/>
                  </a:cubicBezTo>
                  <a:lnTo>
                    <a:pt x="9501" y="6877"/>
                  </a:lnTo>
                  <a:cubicBezTo>
                    <a:pt x="9612" y="6840"/>
                    <a:pt x="9686" y="6803"/>
                    <a:pt x="9723" y="6692"/>
                  </a:cubicBezTo>
                  <a:cubicBezTo>
                    <a:pt x="9760" y="6618"/>
                    <a:pt x="9760" y="6544"/>
                    <a:pt x="9723" y="6433"/>
                  </a:cubicBezTo>
                  <a:lnTo>
                    <a:pt x="7135" y="185"/>
                  </a:lnTo>
                  <a:cubicBezTo>
                    <a:pt x="7098" y="74"/>
                    <a:pt x="6951" y="0"/>
                    <a:pt x="68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4682;p64">
              <a:extLst>
                <a:ext uri="{FF2B5EF4-FFF2-40B4-BE49-F238E27FC236}">
                  <a16:creationId xmlns:a16="http://schemas.microsoft.com/office/drawing/2014/main" xmlns="" id="{3CC45FB7-31D6-0CB3-075E-C31D17B48BDB}"/>
                </a:ext>
              </a:extLst>
            </p:cNvPr>
            <p:cNvSpPr/>
            <p:nvPr/>
          </p:nvSpPr>
          <p:spPr>
            <a:xfrm>
              <a:off x="1752100" y="3259550"/>
              <a:ext cx="92475" cy="106300"/>
            </a:xfrm>
            <a:custGeom>
              <a:avLst/>
              <a:gdLst/>
              <a:ahLst/>
              <a:cxnLst/>
              <a:rect l="l" t="t" r="r" b="b"/>
              <a:pathLst>
                <a:path w="3699" h="4252" extrusionOk="0">
                  <a:moveTo>
                    <a:pt x="2108" y="0"/>
                  </a:moveTo>
                  <a:lnTo>
                    <a:pt x="1" y="259"/>
                  </a:lnTo>
                  <a:lnTo>
                    <a:pt x="1628" y="4252"/>
                  </a:lnTo>
                  <a:lnTo>
                    <a:pt x="3698" y="3808"/>
                  </a:lnTo>
                  <a:lnTo>
                    <a:pt x="21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4683;p64">
              <a:extLst>
                <a:ext uri="{FF2B5EF4-FFF2-40B4-BE49-F238E27FC236}">
                  <a16:creationId xmlns:a16="http://schemas.microsoft.com/office/drawing/2014/main" xmlns="" id="{96E5E6D9-58CC-E207-BB86-8EF8415C3B6E}"/>
                </a:ext>
              </a:extLst>
            </p:cNvPr>
            <p:cNvSpPr/>
            <p:nvPr/>
          </p:nvSpPr>
          <p:spPr>
            <a:xfrm>
              <a:off x="1743800" y="3251925"/>
              <a:ext cx="109075" cy="121575"/>
            </a:xfrm>
            <a:custGeom>
              <a:avLst/>
              <a:gdLst/>
              <a:ahLst/>
              <a:cxnLst/>
              <a:rect l="l" t="t" r="r" b="b"/>
              <a:pathLst>
                <a:path w="4363" h="4863" extrusionOk="0">
                  <a:moveTo>
                    <a:pt x="2218" y="638"/>
                  </a:moveTo>
                  <a:lnTo>
                    <a:pt x="3623" y="3891"/>
                  </a:lnTo>
                  <a:lnTo>
                    <a:pt x="2159" y="4210"/>
                  </a:lnTo>
                  <a:lnTo>
                    <a:pt x="2159" y="4210"/>
                  </a:lnTo>
                  <a:lnTo>
                    <a:pt x="777" y="823"/>
                  </a:lnTo>
                  <a:lnTo>
                    <a:pt x="2218" y="638"/>
                  </a:lnTo>
                  <a:close/>
                  <a:moveTo>
                    <a:pt x="2463" y="0"/>
                  </a:moveTo>
                  <a:cubicBezTo>
                    <a:pt x="2442" y="0"/>
                    <a:pt x="2422" y="3"/>
                    <a:pt x="2403" y="9"/>
                  </a:cubicBezTo>
                  <a:lnTo>
                    <a:pt x="296" y="268"/>
                  </a:lnTo>
                  <a:cubicBezTo>
                    <a:pt x="222" y="268"/>
                    <a:pt x="111" y="305"/>
                    <a:pt x="74" y="416"/>
                  </a:cubicBezTo>
                  <a:cubicBezTo>
                    <a:pt x="37" y="490"/>
                    <a:pt x="0" y="601"/>
                    <a:pt x="37" y="675"/>
                  </a:cubicBezTo>
                  <a:lnTo>
                    <a:pt x="1701" y="4668"/>
                  </a:lnTo>
                  <a:cubicBezTo>
                    <a:pt x="1732" y="4790"/>
                    <a:pt x="1838" y="4862"/>
                    <a:pt x="1958" y="4862"/>
                  </a:cubicBezTo>
                  <a:cubicBezTo>
                    <a:pt x="1983" y="4862"/>
                    <a:pt x="2008" y="4859"/>
                    <a:pt x="2034" y="4853"/>
                  </a:cubicBezTo>
                  <a:lnTo>
                    <a:pt x="4104" y="4409"/>
                  </a:lnTo>
                  <a:cubicBezTo>
                    <a:pt x="4215" y="4372"/>
                    <a:pt x="4289" y="4335"/>
                    <a:pt x="4326" y="4224"/>
                  </a:cubicBezTo>
                  <a:cubicBezTo>
                    <a:pt x="4363" y="4150"/>
                    <a:pt x="4363" y="4076"/>
                    <a:pt x="4326" y="3965"/>
                  </a:cubicBezTo>
                  <a:lnTo>
                    <a:pt x="2699" y="194"/>
                  </a:lnTo>
                  <a:cubicBezTo>
                    <a:pt x="2668" y="72"/>
                    <a:pt x="2562" y="0"/>
                    <a:pt x="2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4684;p64">
              <a:extLst>
                <a:ext uri="{FF2B5EF4-FFF2-40B4-BE49-F238E27FC236}">
                  <a16:creationId xmlns:a16="http://schemas.microsoft.com/office/drawing/2014/main" xmlns="" id="{280AEC3C-7C5E-7CC0-22F6-523C136359FE}"/>
                </a:ext>
              </a:extLst>
            </p:cNvPr>
            <p:cNvSpPr/>
            <p:nvPr/>
          </p:nvSpPr>
          <p:spPr>
            <a:xfrm>
              <a:off x="1087575" y="3563625"/>
              <a:ext cx="235700" cy="215375"/>
            </a:xfrm>
            <a:custGeom>
              <a:avLst/>
              <a:gdLst/>
              <a:ahLst/>
              <a:cxnLst/>
              <a:rect l="l" t="t" r="r" b="b"/>
              <a:pathLst>
                <a:path w="9428" h="8615" extrusionOk="0">
                  <a:moveTo>
                    <a:pt x="6951" y="1"/>
                  </a:moveTo>
                  <a:lnTo>
                    <a:pt x="0" y="1701"/>
                  </a:lnTo>
                  <a:lnTo>
                    <a:pt x="2810" y="8615"/>
                  </a:lnTo>
                  <a:lnTo>
                    <a:pt x="9428" y="6064"/>
                  </a:lnTo>
                  <a:lnTo>
                    <a:pt x="69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4685;p64">
              <a:extLst>
                <a:ext uri="{FF2B5EF4-FFF2-40B4-BE49-F238E27FC236}">
                  <a16:creationId xmlns:a16="http://schemas.microsoft.com/office/drawing/2014/main" xmlns="" id="{9D7F8ECC-CBFE-4CD6-16A9-D51E60E475D0}"/>
                </a:ext>
              </a:extLst>
            </p:cNvPr>
            <p:cNvSpPr/>
            <p:nvPr/>
          </p:nvSpPr>
          <p:spPr>
            <a:xfrm>
              <a:off x="1079250" y="3556000"/>
              <a:ext cx="252350" cy="231100"/>
            </a:xfrm>
            <a:custGeom>
              <a:avLst/>
              <a:gdLst/>
              <a:ahLst/>
              <a:cxnLst/>
              <a:rect l="l" t="t" r="r" b="b"/>
              <a:pathLst>
                <a:path w="10094" h="9244" extrusionOk="0">
                  <a:moveTo>
                    <a:pt x="7091" y="667"/>
                  </a:moveTo>
                  <a:lnTo>
                    <a:pt x="9354" y="6184"/>
                  </a:lnTo>
                  <a:lnTo>
                    <a:pt x="3328" y="8513"/>
                  </a:lnTo>
                  <a:lnTo>
                    <a:pt x="740" y="2228"/>
                  </a:lnTo>
                  <a:lnTo>
                    <a:pt x="7091" y="667"/>
                  </a:lnTo>
                  <a:close/>
                  <a:moveTo>
                    <a:pt x="7285" y="0"/>
                  </a:moveTo>
                  <a:cubicBezTo>
                    <a:pt x="7260" y="0"/>
                    <a:pt x="7235" y="4"/>
                    <a:pt x="7210" y="10"/>
                  </a:cubicBezTo>
                  <a:lnTo>
                    <a:pt x="259" y="1711"/>
                  </a:lnTo>
                  <a:cubicBezTo>
                    <a:pt x="185" y="1747"/>
                    <a:pt x="111" y="1821"/>
                    <a:pt x="74" y="1895"/>
                  </a:cubicBezTo>
                  <a:cubicBezTo>
                    <a:pt x="37" y="1969"/>
                    <a:pt x="0" y="2043"/>
                    <a:pt x="37" y="2154"/>
                  </a:cubicBezTo>
                  <a:lnTo>
                    <a:pt x="2847" y="9031"/>
                  </a:lnTo>
                  <a:cubicBezTo>
                    <a:pt x="2902" y="9168"/>
                    <a:pt x="3018" y="9244"/>
                    <a:pt x="3134" y="9244"/>
                  </a:cubicBezTo>
                  <a:cubicBezTo>
                    <a:pt x="3175" y="9244"/>
                    <a:pt x="3216" y="9235"/>
                    <a:pt x="3254" y="9216"/>
                  </a:cubicBezTo>
                  <a:lnTo>
                    <a:pt x="9872" y="6665"/>
                  </a:lnTo>
                  <a:cubicBezTo>
                    <a:pt x="9945" y="6628"/>
                    <a:pt x="10019" y="6591"/>
                    <a:pt x="10056" y="6480"/>
                  </a:cubicBezTo>
                  <a:cubicBezTo>
                    <a:pt x="10093" y="6406"/>
                    <a:pt x="10093" y="6332"/>
                    <a:pt x="10056" y="6258"/>
                  </a:cubicBezTo>
                  <a:lnTo>
                    <a:pt x="7542" y="195"/>
                  </a:lnTo>
                  <a:cubicBezTo>
                    <a:pt x="7512" y="72"/>
                    <a:pt x="7405" y="0"/>
                    <a:pt x="7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4686;p64">
              <a:extLst>
                <a:ext uri="{FF2B5EF4-FFF2-40B4-BE49-F238E27FC236}">
                  <a16:creationId xmlns:a16="http://schemas.microsoft.com/office/drawing/2014/main" xmlns="" id="{4893632D-F44C-71A1-E60B-081955E7A230}"/>
                </a:ext>
              </a:extLst>
            </p:cNvPr>
            <p:cNvSpPr/>
            <p:nvPr/>
          </p:nvSpPr>
          <p:spPr>
            <a:xfrm>
              <a:off x="1670775" y="3434225"/>
              <a:ext cx="154375" cy="132200"/>
            </a:xfrm>
            <a:custGeom>
              <a:avLst/>
              <a:gdLst/>
              <a:ahLst/>
              <a:cxnLst/>
              <a:rect l="l" t="t" r="r" b="b"/>
              <a:pathLst>
                <a:path w="6175" h="5288" extrusionOk="0">
                  <a:moveTo>
                    <a:pt x="4733" y="1"/>
                  </a:moveTo>
                  <a:lnTo>
                    <a:pt x="1" y="1147"/>
                  </a:lnTo>
                  <a:lnTo>
                    <a:pt x="1627" y="5288"/>
                  </a:lnTo>
                  <a:lnTo>
                    <a:pt x="6175" y="3513"/>
                  </a:lnTo>
                  <a:lnTo>
                    <a:pt x="47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4687;p64">
              <a:extLst>
                <a:ext uri="{FF2B5EF4-FFF2-40B4-BE49-F238E27FC236}">
                  <a16:creationId xmlns:a16="http://schemas.microsoft.com/office/drawing/2014/main" xmlns="" id="{419DA2AE-1919-7E76-0B8E-1EFF7385100E}"/>
                </a:ext>
              </a:extLst>
            </p:cNvPr>
            <p:cNvSpPr/>
            <p:nvPr/>
          </p:nvSpPr>
          <p:spPr>
            <a:xfrm>
              <a:off x="1663375" y="3426600"/>
              <a:ext cx="170100" cy="147450"/>
            </a:xfrm>
            <a:custGeom>
              <a:avLst/>
              <a:gdLst/>
              <a:ahLst/>
              <a:cxnLst/>
              <a:rect l="l" t="t" r="r" b="b"/>
              <a:pathLst>
                <a:path w="6804" h="5898" extrusionOk="0">
                  <a:moveTo>
                    <a:pt x="4867" y="660"/>
                  </a:moveTo>
                  <a:lnTo>
                    <a:pt x="6064" y="3670"/>
                  </a:lnTo>
                  <a:lnTo>
                    <a:pt x="2108" y="5186"/>
                  </a:lnTo>
                  <a:lnTo>
                    <a:pt x="740" y="1674"/>
                  </a:lnTo>
                  <a:lnTo>
                    <a:pt x="4867" y="660"/>
                  </a:lnTo>
                  <a:close/>
                  <a:moveTo>
                    <a:pt x="5031" y="1"/>
                  </a:moveTo>
                  <a:cubicBezTo>
                    <a:pt x="5006" y="1"/>
                    <a:pt x="4980" y="4"/>
                    <a:pt x="4955" y="10"/>
                  </a:cubicBezTo>
                  <a:lnTo>
                    <a:pt x="223" y="1156"/>
                  </a:lnTo>
                  <a:cubicBezTo>
                    <a:pt x="149" y="1193"/>
                    <a:pt x="75" y="1230"/>
                    <a:pt x="38" y="1304"/>
                  </a:cubicBezTo>
                  <a:cubicBezTo>
                    <a:pt x="1" y="1415"/>
                    <a:pt x="1" y="1489"/>
                    <a:pt x="38" y="1563"/>
                  </a:cubicBezTo>
                  <a:lnTo>
                    <a:pt x="1628" y="5703"/>
                  </a:lnTo>
                  <a:cubicBezTo>
                    <a:pt x="1689" y="5826"/>
                    <a:pt x="1826" y="5898"/>
                    <a:pt x="1956" y="5898"/>
                  </a:cubicBezTo>
                  <a:cubicBezTo>
                    <a:pt x="1982" y="5898"/>
                    <a:pt x="2009" y="5895"/>
                    <a:pt x="2034" y="5888"/>
                  </a:cubicBezTo>
                  <a:lnTo>
                    <a:pt x="6582" y="4114"/>
                  </a:lnTo>
                  <a:cubicBezTo>
                    <a:pt x="6656" y="4077"/>
                    <a:pt x="6729" y="4040"/>
                    <a:pt x="6766" y="3966"/>
                  </a:cubicBezTo>
                  <a:cubicBezTo>
                    <a:pt x="6803" y="3892"/>
                    <a:pt x="6803" y="3781"/>
                    <a:pt x="6766" y="3707"/>
                  </a:cubicBezTo>
                  <a:lnTo>
                    <a:pt x="5325" y="195"/>
                  </a:lnTo>
                  <a:cubicBezTo>
                    <a:pt x="5263" y="72"/>
                    <a:pt x="5151" y="1"/>
                    <a:pt x="5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4688;p64">
              <a:extLst>
                <a:ext uri="{FF2B5EF4-FFF2-40B4-BE49-F238E27FC236}">
                  <a16:creationId xmlns:a16="http://schemas.microsoft.com/office/drawing/2014/main" xmlns="" id="{711ABA96-72FD-A002-D33F-BF73C433A3DF}"/>
                </a:ext>
              </a:extLst>
            </p:cNvPr>
            <p:cNvSpPr/>
            <p:nvPr/>
          </p:nvSpPr>
          <p:spPr>
            <a:xfrm>
              <a:off x="1817725" y="3414825"/>
              <a:ext cx="87850" cy="97075"/>
            </a:xfrm>
            <a:custGeom>
              <a:avLst/>
              <a:gdLst/>
              <a:ahLst/>
              <a:cxnLst/>
              <a:rect l="l" t="t" r="r" b="b"/>
              <a:pathLst>
                <a:path w="3514" h="3883" extrusionOk="0">
                  <a:moveTo>
                    <a:pt x="1997" y="0"/>
                  </a:moveTo>
                  <a:lnTo>
                    <a:pt x="1" y="481"/>
                  </a:lnTo>
                  <a:lnTo>
                    <a:pt x="1406" y="3882"/>
                  </a:lnTo>
                  <a:lnTo>
                    <a:pt x="3513" y="3069"/>
                  </a:lnTo>
                  <a:lnTo>
                    <a:pt x="19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4689;p64">
              <a:extLst>
                <a:ext uri="{FF2B5EF4-FFF2-40B4-BE49-F238E27FC236}">
                  <a16:creationId xmlns:a16="http://schemas.microsoft.com/office/drawing/2014/main" xmlns="" id="{4E84F84F-B02E-FB32-491D-F27791646F5B}"/>
                </a:ext>
              </a:extLst>
            </p:cNvPr>
            <p:cNvSpPr/>
            <p:nvPr/>
          </p:nvSpPr>
          <p:spPr>
            <a:xfrm>
              <a:off x="1810350" y="3407175"/>
              <a:ext cx="103525" cy="112350"/>
            </a:xfrm>
            <a:custGeom>
              <a:avLst/>
              <a:gdLst/>
              <a:ahLst/>
              <a:cxnLst/>
              <a:rect l="l" t="t" r="r" b="b"/>
              <a:pathLst>
                <a:path w="4141" h="4494" extrusionOk="0">
                  <a:moveTo>
                    <a:pt x="2107" y="676"/>
                  </a:moveTo>
                  <a:lnTo>
                    <a:pt x="3401" y="3227"/>
                  </a:lnTo>
                  <a:lnTo>
                    <a:pt x="1878" y="3787"/>
                  </a:lnTo>
                  <a:lnTo>
                    <a:pt x="1878" y="3787"/>
                  </a:lnTo>
                  <a:lnTo>
                    <a:pt x="740" y="1009"/>
                  </a:lnTo>
                  <a:lnTo>
                    <a:pt x="2107" y="676"/>
                  </a:lnTo>
                  <a:close/>
                  <a:moveTo>
                    <a:pt x="2280" y="1"/>
                  </a:moveTo>
                  <a:cubicBezTo>
                    <a:pt x="2259" y="1"/>
                    <a:pt x="2238" y="4"/>
                    <a:pt x="2218" y="11"/>
                  </a:cubicBezTo>
                  <a:lnTo>
                    <a:pt x="222" y="491"/>
                  </a:lnTo>
                  <a:cubicBezTo>
                    <a:pt x="148" y="528"/>
                    <a:pt x="74" y="565"/>
                    <a:pt x="37" y="639"/>
                  </a:cubicBezTo>
                  <a:cubicBezTo>
                    <a:pt x="0" y="713"/>
                    <a:pt x="0" y="824"/>
                    <a:pt x="37" y="898"/>
                  </a:cubicBezTo>
                  <a:lnTo>
                    <a:pt x="1405" y="4299"/>
                  </a:lnTo>
                  <a:cubicBezTo>
                    <a:pt x="1466" y="4422"/>
                    <a:pt x="1604" y="4493"/>
                    <a:pt x="1733" y="4493"/>
                  </a:cubicBezTo>
                  <a:cubicBezTo>
                    <a:pt x="1760" y="4493"/>
                    <a:pt x="1786" y="4490"/>
                    <a:pt x="1812" y="4484"/>
                  </a:cubicBezTo>
                  <a:lnTo>
                    <a:pt x="3919" y="3671"/>
                  </a:lnTo>
                  <a:cubicBezTo>
                    <a:pt x="3993" y="3634"/>
                    <a:pt x="4067" y="3560"/>
                    <a:pt x="4104" y="3486"/>
                  </a:cubicBezTo>
                  <a:cubicBezTo>
                    <a:pt x="4141" y="3412"/>
                    <a:pt x="4141" y="3301"/>
                    <a:pt x="4104" y="3227"/>
                  </a:cubicBezTo>
                  <a:lnTo>
                    <a:pt x="2551" y="158"/>
                  </a:lnTo>
                  <a:cubicBezTo>
                    <a:pt x="2490" y="67"/>
                    <a:pt x="2379" y="1"/>
                    <a:pt x="2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4690;p64">
              <a:extLst>
                <a:ext uri="{FF2B5EF4-FFF2-40B4-BE49-F238E27FC236}">
                  <a16:creationId xmlns:a16="http://schemas.microsoft.com/office/drawing/2014/main" xmlns="" id="{7550BF7C-C258-A8F1-E24E-1E88B6480916}"/>
                </a:ext>
              </a:extLst>
            </p:cNvPr>
            <p:cNvSpPr/>
            <p:nvPr/>
          </p:nvSpPr>
          <p:spPr>
            <a:xfrm>
              <a:off x="6467700" y="3108900"/>
              <a:ext cx="396550" cy="1791250"/>
            </a:xfrm>
            <a:custGeom>
              <a:avLst/>
              <a:gdLst/>
              <a:ahLst/>
              <a:cxnLst/>
              <a:rect l="l" t="t" r="r" b="b"/>
              <a:pathLst>
                <a:path w="15862" h="71650" extrusionOk="0">
                  <a:moveTo>
                    <a:pt x="15529" y="0"/>
                  </a:moveTo>
                  <a:cubicBezTo>
                    <a:pt x="15381" y="0"/>
                    <a:pt x="15233" y="148"/>
                    <a:pt x="15233" y="296"/>
                  </a:cubicBezTo>
                  <a:lnTo>
                    <a:pt x="15233" y="55456"/>
                  </a:lnTo>
                  <a:lnTo>
                    <a:pt x="297" y="55456"/>
                  </a:lnTo>
                  <a:cubicBezTo>
                    <a:pt x="223" y="55456"/>
                    <a:pt x="149" y="55493"/>
                    <a:pt x="112" y="55530"/>
                  </a:cubicBezTo>
                  <a:cubicBezTo>
                    <a:pt x="38" y="55604"/>
                    <a:pt x="1" y="55678"/>
                    <a:pt x="1" y="55752"/>
                  </a:cubicBezTo>
                  <a:lnTo>
                    <a:pt x="1" y="71354"/>
                  </a:lnTo>
                  <a:cubicBezTo>
                    <a:pt x="1" y="71538"/>
                    <a:pt x="149" y="71649"/>
                    <a:pt x="297" y="71649"/>
                  </a:cubicBezTo>
                  <a:cubicBezTo>
                    <a:pt x="482" y="71649"/>
                    <a:pt x="629" y="71538"/>
                    <a:pt x="629" y="71354"/>
                  </a:cubicBezTo>
                  <a:lnTo>
                    <a:pt x="629" y="56085"/>
                  </a:lnTo>
                  <a:lnTo>
                    <a:pt x="15529" y="56085"/>
                  </a:lnTo>
                  <a:cubicBezTo>
                    <a:pt x="15603" y="56085"/>
                    <a:pt x="15713" y="56048"/>
                    <a:pt x="15750" y="55974"/>
                  </a:cubicBezTo>
                  <a:cubicBezTo>
                    <a:pt x="15824" y="55937"/>
                    <a:pt x="15861" y="55863"/>
                    <a:pt x="15861" y="55752"/>
                  </a:cubicBezTo>
                  <a:lnTo>
                    <a:pt x="15861" y="296"/>
                  </a:lnTo>
                  <a:cubicBezTo>
                    <a:pt x="15861" y="148"/>
                    <a:pt x="15713" y="0"/>
                    <a:pt x="155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4691;p64">
              <a:extLst>
                <a:ext uri="{FF2B5EF4-FFF2-40B4-BE49-F238E27FC236}">
                  <a16:creationId xmlns:a16="http://schemas.microsoft.com/office/drawing/2014/main" xmlns="" id="{8536752A-DC35-0BF5-8B87-E5F86D6B59B1}"/>
                </a:ext>
              </a:extLst>
            </p:cNvPr>
            <p:cNvSpPr/>
            <p:nvPr/>
          </p:nvSpPr>
          <p:spPr>
            <a:xfrm>
              <a:off x="6694150" y="3425900"/>
              <a:ext cx="170100" cy="713575"/>
            </a:xfrm>
            <a:custGeom>
              <a:avLst/>
              <a:gdLst/>
              <a:ahLst/>
              <a:cxnLst/>
              <a:rect l="l" t="t" r="r" b="b"/>
              <a:pathLst>
                <a:path w="6804" h="28543" extrusionOk="0">
                  <a:moveTo>
                    <a:pt x="333" y="1"/>
                  </a:moveTo>
                  <a:cubicBezTo>
                    <a:pt x="149" y="1"/>
                    <a:pt x="1" y="149"/>
                    <a:pt x="1" y="297"/>
                  </a:cubicBezTo>
                  <a:lnTo>
                    <a:pt x="1" y="28210"/>
                  </a:lnTo>
                  <a:cubicBezTo>
                    <a:pt x="1" y="28321"/>
                    <a:pt x="38" y="28395"/>
                    <a:pt x="112" y="28431"/>
                  </a:cubicBezTo>
                  <a:cubicBezTo>
                    <a:pt x="149" y="28505"/>
                    <a:pt x="223" y="28542"/>
                    <a:pt x="333" y="28542"/>
                  </a:cubicBezTo>
                  <a:lnTo>
                    <a:pt x="6471" y="28542"/>
                  </a:lnTo>
                  <a:cubicBezTo>
                    <a:pt x="6655" y="28542"/>
                    <a:pt x="6803" y="28395"/>
                    <a:pt x="6803" y="28210"/>
                  </a:cubicBezTo>
                  <a:cubicBezTo>
                    <a:pt x="6803" y="28062"/>
                    <a:pt x="6655" y="27914"/>
                    <a:pt x="6471" y="27914"/>
                  </a:cubicBezTo>
                  <a:lnTo>
                    <a:pt x="629" y="27914"/>
                  </a:lnTo>
                  <a:lnTo>
                    <a:pt x="629" y="297"/>
                  </a:lnTo>
                  <a:cubicBezTo>
                    <a:pt x="629" y="149"/>
                    <a:pt x="481" y="1"/>
                    <a:pt x="3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4692;p64">
              <a:extLst>
                <a:ext uri="{FF2B5EF4-FFF2-40B4-BE49-F238E27FC236}">
                  <a16:creationId xmlns:a16="http://schemas.microsoft.com/office/drawing/2014/main" xmlns="" id="{F7807953-6BF4-E036-2F39-DFC30FFB8D1B}"/>
                </a:ext>
              </a:extLst>
            </p:cNvPr>
            <p:cNvSpPr/>
            <p:nvPr/>
          </p:nvSpPr>
          <p:spPr>
            <a:xfrm>
              <a:off x="5578575" y="4023925"/>
              <a:ext cx="478775" cy="632200"/>
            </a:xfrm>
            <a:custGeom>
              <a:avLst/>
              <a:gdLst/>
              <a:ahLst/>
              <a:cxnLst/>
              <a:rect l="l" t="t" r="r" b="b"/>
              <a:pathLst>
                <a:path w="19151" h="25288" extrusionOk="0">
                  <a:moveTo>
                    <a:pt x="362" y="0"/>
                  </a:moveTo>
                  <a:cubicBezTo>
                    <a:pt x="255" y="0"/>
                    <a:pt x="148" y="49"/>
                    <a:pt x="74" y="148"/>
                  </a:cubicBezTo>
                  <a:cubicBezTo>
                    <a:pt x="0" y="296"/>
                    <a:pt x="37" y="481"/>
                    <a:pt x="185" y="592"/>
                  </a:cubicBezTo>
                  <a:lnTo>
                    <a:pt x="18523" y="11720"/>
                  </a:lnTo>
                  <a:lnTo>
                    <a:pt x="18523" y="24955"/>
                  </a:lnTo>
                  <a:cubicBezTo>
                    <a:pt x="18523" y="25140"/>
                    <a:pt x="18670" y="25288"/>
                    <a:pt x="18855" y="25288"/>
                  </a:cubicBezTo>
                  <a:cubicBezTo>
                    <a:pt x="19003" y="25288"/>
                    <a:pt x="19151" y="25140"/>
                    <a:pt x="19151" y="24955"/>
                  </a:cubicBezTo>
                  <a:lnTo>
                    <a:pt x="19151" y="11535"/>
                  </a:lnTo>
                  <a:cubicBezTo>
                    <a:pt x="19151" y="11461"/>
                    <a:pt x="19077" y="11350"/>
                    <a:pt x="19003" y="11276"/>
                  </a:cubicBezTo>
                  <a:lnTo>
                    <a:pt x="518" y="37"/>
                  </a:lnTo>
                  <a:cubicBezTo>
                    <a:pt x="469" y="12"/>
                    <a:pt x="415" y="0"/>
                    <a:pt x="3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4693;p64">
              <a:extLst>
                <a:ext uri="{FF2B5EF4-FFF2-40B4-BE49-F238E27FC236}">
                  <a16:creationId xmlns:a16="http://schemas.microsoft.com/office/drawing/2014/main" xmlns="" id="{C1153275-E641-636C-5D78-F59C4924E576}"/>
                </a:ext>
              </a:extLst>
            </p:cNvPr>
            <p:cNvSpPr/>
            <p:nvPr/>
          </p:nvSpPr>
          <p:spPr>
            <a:xfrm>
              <a:off x="5824425" y="4187500"/>
              <a:ext cx="15725" cy="314275"/>
            </a:xfrm>
            <a:custGeom>
              <a:avLst/>
              <a:gdLst/>
              <a:ahLst/>
              <a:cxnLst/>
              <a:rect l="l" t="t" r="r" b="b"/>
              <a:pathLst>
                <a:path w="629" h="12571" extrusionOk="0">
                  <a:moveTo>
                    <a:pt x="296" y="1"/>
                  </a:moveTo>
                  <a:cubicBezTo>
                    <a:pt x="148" y="1"/>
                    <a:pt x="0" y="112"/>
                    <a:pt x="0" y="297"/>
                  </a:cubicBezTo>
                  <a:lnTo>
                    <a:pt x="0" y="12275"/>
                  </a:lnTo>
                  <a:cubicBezTo>
                    <a:pt x="0" y="12423"/>
                    <a:pt x="148" y="12571"/>
                    <a:pt x="296" y="12571"/>
                  </a:cubicBezTo>
                  <a:cubicBezTo>
                    <a:pt x="481" y="12571"/>
                    <a:pt x="629" y="12423"/>
                    <a:pt x="629" y="12275"/>
                  </a:cubicBezTo>
                  <a:lnTo>
                    <a:pt x="629" y="297"/>
                  </a:lnTo>
                  <a:cubicBezTo>
                    <a:pt x="629" y="112"/>
                    <a:pt x="481" y="1"/>
                    <a:pt x="2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4694;p64">
              <a:extLst>
                <a:ext uri="{FF2B5EF4-FFF2-40B4-BE49-F238E27FC236}">
                  <a16:creationId xmlns:a16="http://schemas.microsoft.com/office/drawing/2014/main" xmlns="" id="{0BE5B942-651E-F70B-63A9-F263BAAB497F}"/>
                </a:ext>
              </a:extLst>
            </p:cNvPr>
            <p:cNvSpPr/>
            <p:nvPr/>
          </p:nvSpPr>
          <p:spPr>
            <a:xfrm>
              <a:off x="5823500" y="3806475"/>
              <a:ext cx="396525" cy="794825"/>
            </a:xfrm>
            <a:custGeom>
              <a:avLst/>
              <a:gdLst/>
              <a:ahLst/>
              <a:cxnLst/>
              <a:rect l="l" t="t" r="r" b="b"/>
              <a:pathLst>
                <a:path w="15861" h="31793" extrusionOk="0">
                  <a:moveTo>
                    <a:pt x="335" y="1"/>
                  </a:moveTo>
                  <a:cubicBezTo>
                    <a:pt x="310" y="1"/>
                    <a:pt x="284" y="4"/>
                    <a:pt x="259" y="10"/>
                  </a:cubicBezTo>
                  <a:cubicBezTo>
                    <a:pt x="74" y="84"/>
                    <a:pt x="0" y="232"/>
                    <a:pt x="37" y="417"/>
                  </a:cubicBezTo>
                  <a:lnTo>
                    <a:pt x="1849" y="6221"/>
                  </a:lnTo>
                  <a:cubicBezTo>
                    <a:pt x="1886" y="6258"/>
                    <a:pt x="1923" y="6332"/>
                    <a:pt x="1997" y="6369"/>
                  </a:cubicBezTo>
                  <a:lnTo>
                    <a:pt x="15269" y="14613"/>
                  </a:lnTo>
                  <a:lnTo>
                    <a:pt x="15269" y="30844"/>
                  </a:lnTo>
                  <a:lnTo>
                    <a:pt x="9243" y="26185"/>
                  </a:lnTo>
                  <a:cubicBezTo>
                    <a:pt x="9174" y="26134"/>
                    <a:pt x="9098" y="26106"/>
                    <a:pt x="9024" y="26106"/>
                  </a:cubicBezTo>
                  <a:cubicBezTo>
                    <a:pt x="8940" y="26106"/>
                    <a:pt x="8859" y="26143"/>
                    <a:pt x="8799" y="26222"/>
                  </a:cubicBezTo>
                  <a:cubicBezTo>
                    <a:pt x="8689" y="26370"/>
                    <a:pt x="8726" y="26555"/>
                    <a:pt x="8836" y="26666"/>
                  </a:cubicBezTo>
                  <a:lnTo>
                    <a:pt x="15380" y="31731"/>
                  </a:lnTo>
                  <a:cubicBezTo>
                    <a:pt x="15424" y="31774"/>
                    <a:pt x="15492" y="31792"/>
                    <a:pt x="15564" y="31792"/>
                  </a:cubicBezTo>
                  <a:cubicBezTo>
                    <a:pt x="15615" y="31792"/>
                    <a:pt x="15667" y="31783"/>
                    <a:pt x="15713" y="31768"/>
                  </a:cubicBezTo>
                  <a:cubicBezTo>
                    <a:pt x="15824" y="31731"/>
                    <a:pt x="15861" y="31620"/>
                    <a:pt x="15861" y="31472"/>
                  </a:cubicBezTo>
                  <a:lnTo>
                    <a:pt x="15861" y="14465"/>
                  </a:lnTo>
                  <a:cubicBezTo>
                    <a:pt x="15861" y="14355"/>
                    <a:pt x="15824" y="14244"/>
                    <a:pt x="15713" y="14207"/>
                  </a:cubicBezTo>
                  <a:lnTo>
                    <a:pt x="2404" y="5925"/>
                  </a:lnTo>
                  <a:lnTo>
                    <a:pt x="629" y="232"/>
                  </a:lnTo>
                  <a:cubicBezTo>
                    <a:pt x="598" y="78"/>
                    <a:pt x="465" y="1"/>
                    <a:pt x="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4695;p64">
              <a:extLst>
                <a:ext uri="{FF2B5EF4-FFF2-40B4-BE49-F238E27FC236}">
                  <a16:creationId xmlns:a16="http://schemas.microsoft.com/office/drawing/2014/main" xmlns="" id="{F3EE8F03-0A7E-4E2C-A7A0-65474CC26020}"/>
                </a:ext>
              </a:extLst>
            </p:cNvPr>
            <p:cNvSpPr/>
            <p:nvPr/>
          </p:nvSpPr>
          <p:spPr>
            <a:xfrm>
              <a:off x="694750" y="2954525"/>
              <a:ext cx="15750" cy="1954850"/>
            </a:xfrm>
            <a:custGeom>
              <a:avLst/>
              <a:gdLst/>
              <a:ahLst/>
              <a:cxnLst/>
              <a:rect l="l" t="t" r="r" b="b"/>
              <a:pathLst>
                <a:path w="630" h="78194" extrusionOk="0">
                  <a:moveTo>
                    <a:pt x="333" y="1"/>
                  </a:moveTo>
                  <a:cubicBezTo>
                    <a:pt x="149" y="1"/>
                    <a:pt x="1" y="149"/>
                    <a:pt x="1" y="334"/>
                  </a:cubicBezTo>
                  <a:lnTo>
                    <a:pt x="1" y="77898"/>
                  </a:lnTo>
                  <a:cubicBezTo>
                    <a:pt x="1" y="78046"/>
                    <a:pt x="149" y="78194"/>
                    <a:pt x="333" y="78194"/>
                  </a:cubicBezTo>
                  <a:cubicBezTo>
                    <a:pt x="481" y="78194"/>
                    <a:pt x="629" y="78046"/>
                    <a:pt x="629" y="77898"/>
                  </a:cubicBezTo>
                  <a:lnTo>
                    <a:pt x="629" y="334"/>
                  </a:lnTo>
                  <a:cubicBezTo>
                    <a:pt x="629" y="149"/>
                    <a:pt x="481" y="1"/>
                    <a:pt x="3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4696;p64">
              <a:extLst>
                <a:ext uri="{FF2B5EF4-FFF2-40B4-BE49-F238E27FC236}">
                  <a16:creationId xmlns:a16="http://schemas.microsoft.com/office/drawing/2014/main" xmlns="" id="{26991677-F7A8-6D4A-FC55-756E52C56225}"/>
                </a:ext>
              </a:extLst>
            </p:cNvPr>
            <p:cNvSpPr/>
            <p:nvPr/>
          </p:nvSpPr>
          <p:spPr>
            <a:xfrm>
              <a:off x="758525" y="3878800"/>
              <a:ext cx="223700" cy="15750"/>
            </a:xfrm>
            <a:custGeom>
              <a:avLst/>
              <a:gdLst/>
              <a:ahLst/>
              <a:cxnLst/>
              <a:rect l="l" t="t" r="r" b="b"/>
              <a:pathLst>
                <a:path w="8948" h="630" extrusionOk="0">
                  <a:moveTo>
                    <a:pt x="296" y="1"/>
                  </a:moveTo>
                  <a:cubicBezTo>
                    <a:pt x="148" y="1"/>
                    <a:pt x="1" y="149"/>
                    <a:pt x="1" y="333"/>
                  </a:cubicBezTo>
                  <a:cubicBezTo>
                    <a:pt x="1" y="481"/>
                    <a:pt x="148" y="629"/>
                    <a:pt x="296" y="629"/>
                  </a:cubicBezTo>
                  <a:lnTo>
                    <a:pt x="8652" y="629"/>
                  </a:lnTo>
                  <a:cubicBezTo>
                    <a:pt x="8800" y="629"/>
                    <a:pt x="8947" y="481"/>
                    <a:pt x="8947" y="333"/>
                  </a:cubicBezTo>
                  <a:cubicBezTo>
                    <a:pt x="8947" y="149"/>
                    <a:pt x="8800" y="1"/>
                    <a:pt x="86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4697;p64">
              <a:extLst>
                <a:ext uri="{FF2B5EF4-FFF2-40B4-BE49-F238E27FC236}">
                  <a16:creationId xmlns:a16="http://schemas.microsoft.com/office/drawing/2014/main" xmlns="" id="{C82C775D-7D72-D24B-FE7C-5A86757AE945}"/>
                </a:ext>
              </a:extLst>
            </p:cNvPr>
            <p:cNvSpPr/>
            <p:nvPr/>
          </p:nvSpPr>
          <p:spPr>
            <a:xfrm>
              <a:off x="966475" y="3697650"/>
              <a:ext cx="170100" cy="1175700"/>
            </a:xfrm>
            <a:custGeom>
              <a:avLst/>
              <a:gdLst/>
              <a:ahLst/>
              <a:cxnLst/>
              <a:rect l="l" t="t" r="r" b="b"/>
              <a:pathLst>
                <a:path w="6804" h="47028" extrusionOk="0">
                  <a:moveTo>
                    <a:pt x="334" y="0"/>
                  </a:moveTo>
                  <a:cubicBezTo>
                    <a:pt x="149" y="0"/>
                    <a:pt x="1" y="148"/>
                    <a:pt x="1" y="333"/>
                  </a:cubicBezTo>
                  <a:lnTo>
                    <a:pt x="1" y="46731"/>
                  </a:lnTo>
                  <a:cubicBezTo>
                    <a:pt x="1" y="46805"/>
                    <a:pt x="38" y="46879"/>
                    <a:pt x="112" y="46916"/>
                  </a:cubicBezTo>
                  <a:cubicBezTo>
                    <a:pt x="149" y="46990"/>
                    <a:pt x="260" y="47027"/>
                    <a:pt x="334" y="47027"/>
                  </a:cubicBezTo>
                  <a:lnTo>
                    <a:pt x="6471" y="47027"/>
                  </a:lnTo>
                  <a:cubicBezTo>
                    <a:pt x="6656" y="47027"/>
                    <a:pt x="6804" y="46879"/>
                    <a:pt x="6804" y="46731"/>
                  </a:cubicBezTo>
                  <a:cubicBezTo>
                    <a:pt x="6804" y="46547"/>
                    <a:pt x="6656" y="46399"/>
                    <a:pt x="6471" y="46399"/>
                  </a:cubicBezTo>
                  <a:lnTo>
                    <a:pt x="629" y="46399"/>
                  </a:lnTo>
                  <a:lnTo>
                    <a:pt x="629" y="333"/>
                  </a:lnTo>
                  <a:cubicBezTo>
                    <a:pt x="629" y="148"/>
                    <a:pt x="482" y="0"/>
                    <a:pt x="3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4698;p64">
              <a:extLst>
                <a:ext uri="{FF2B5EF4-FFF2-40B4-BE49-F238E27FC236}">
                  <a16:creationId xmlns:a16="http://schemas.microsoft.com/office/drawing/2014/main" xmlns="" id="{F2446B29-679E-42CE-72F1-C206CFBCF31C}"/>
                </a:ext>
              </a:extLst>
            </p:cNvPr>
            <p:cNvSpPr/>
            <p:nvPr/>
          </p:nvSpPr>
          <p:spPr>
            <a:xfrm>
              <a:off x="794575" y="4078450"/>
              <a:ext cx="187650" cy="332750"/>
            </a:xfrm>
            <a:custGeom>
              <a:avLst/>
              <a:gdLst/>
              <a:ahLst/>
              <a:cxnLst/>
              <a:rect l="l" t="t" r="r" b="b"/>
              <a:pathLst>
                <a:path w="7506" h="13310" extrusionOk="0">
                  <a:moveTo>
                    <a:pt x="296" y="0"/>
                  </a:moveTo>
                  <a:cubicBezTo>
                    <a:pt x="222" y="0"/>
                    <a:pt x="148" y="37"/>
                    <a:pt x="111" y="74"/>
                  </a:cubicBezTo>
                  <a:cubicBezTo>
                    <a:pt x="37" y="148"/>
                    <a:pt x="0" y="222"/>
                    <a:pt x="0" y="296"/>
                  </a:cubicBezTo>
                  <a:lnTo>
                    <a:pt x="0" y="13014"/>
                  </a:lnTo>
                  <a:cubicBezTo>
                    <a:pt x="0" y="13088"/>
                    <a:pt x="37" y="13162"/>
                    <a:pt x="111" y="13199"/>
                  </a:cubicBezTo>
                  <a:cubicBezTo>
                    <a:pt x="148" y="13273"/>
                    <a:pt x="222" y="13310"/>
                    <a:pt x="296" y="13310"/>
                  </a:cubicBezTo>
                  <a:lnTo>
                    <a:pt x="6840" y="13310"/>
                  </a:lnTo>
                  <a:cubicBezTo>
                    <a:pt x="7025" y="13310"/>
                    <a:pt x="7136" y="13162"/>
                    <a:pt x="7136" y="13014"/>
                  </a:cubicBezTo>
                  <a:cubicBezTo>
                    <a:pt x="7136" y="12829"/>
                    <a:pt x="7025" y="12681"/>
                    <a:pt x="6840" y="12681"/>
                  </a:cubicBezTo>
                  <a:lnTo>
                    <a:pt x="629" y="12681"/>
                  </a:lnTo>
                  <a:lnTo>
                    <a:pt x="629" y="629"/>
                  </a:lnTo>
                  <a:lnTo>
                    <a:pt x="7210" y="629"/>
                  </a:lnTo>
                  <a:cubicBezTo>
                    <a:pt x="7358" y="629"/>
                    <a:pt x="7505" y="481"/>
                    <a:pt x="7505" y="296"/>
                  </a:cubicBezTo>
                  <a:cubicBezTo>
                    <a:pt x="7505" y="148"/>
                    <a:pt x="7358" y="0"/>
                    <a:pt x="72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4699;p64">
              <a:extLst>
                <a:ext uri="{FF2B5EF4-FFF2-40B4-BE49-F238E27FC236}">
                  <a16:creationId xmlns:a16="http://schemas.microsoft.com/office/drawing/2014/main" xmlns="" id="{760D388D-2089-6404-E653-D3C0C7B67648}"/>
                </a:ext>
              </a:extLst>
            </p:cNvPr>
            <p:cNvSpPr/>
            <p:nvPr/>
          </p:nvSpPr>
          <p:spPr>
            <a:xfrm>
              <a:off x="1193850" y="4105250"/>
              <a:ext cx="14825" cy="813375"/>
            </a:xfrm>
            <a:custGeom>
              <a:avLst/>
              <a:gdLst/>
              <a:ahLst/>
              <a:cxnLst/>
              <a:rect l="l" t="t" r="r" b="b"/>
              <a:pathLst>
                <a:path w="593" h="32535" extrusionOk="0">
                  <a:moveTo>
                    <a:pt x="297" y="0"/>
                  </a:moveTo>
                  <a:cubicBezTo>
                    <a:pt x="112" y="0"/>
                    <a:pt x="1" y="148"/>
                    <a:pt x="1" y="333"/>
                  </a:cubicBezTo>
                  <a:lnTo>
                    <a:pt x="1" y="32239"/>
                  </a:lnTo>
                  <a:cubicBezTo>
                    <a:pt x="1" y="32387"/>
                    <a:pt x="112" y="32535"/>
                    <a:pt x="297" y="32535"/>
                  </a:cubicBezTo>
                  <a:cubicBezTo>
                    <a:pt x="444" y="32535"/>
                    <a:pt x="592" y="32387"/>
                    <a:pt x="592" y="32239"/>
                  </a:cubicBezTo>
                  <a:lnTo>
                    <a:pt x="592" y="333"/>
                  </a:lnTo>
                  <a:cubicBezTo>
                    <a:pt x="592" y="148"/>
                    <a:pt x="444" y="0"/>
                    <a:pt x="2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4700;p64">
              <a:extLst>
                <a:ext uri="{FF2B5EF4-FFF2-40B4-BE49-F238E27FC236}">
                  <a16:creationId xmlns:a16="http://schemas.microsoft.com/office/drawing/2014/main" xmlns="" id="{EC68A316-E2AA-4A05-1E6B-43B234CE63E6}"/>
                </a:ext>
              </a:extLst>
            </p:cNvPr>
            <p:cNvSpPr/>
            <p:nvPr/>
          </p:nvSpPr>
          <p:spPr>
            <a:xfrm>
              <a:off x="6377125" y="4105250"/>
              <a:ext cx="15750" cy="857750"/>
            </a:xfrm>
            <a:custGeom>
              <a:avLst/>
              <a:gdLst/>
              <a:ahLst/>
              <a:cxnLst/>
              <a:rect l="l" t="t" r="r" b="b"/>
              <a:pathLst>
                <a:path w="630" h="34310" extrusionOk="0">
                  <a:moveTo>
                    <a:pt x="297" y="0"/>
                  </a:moveTo>
                  <a:cubicBezTo>
                    <a:pt x="149" y="0"/>
                    <a:pt x="1" y="148"/>
                    <a:pt x="1" y="333"/>
                  </a:cubicBezTo>
                  <a:lnTo>
                    <a:pt x="1" y="34014"/>
                  </a:lnTo>
                  <a:cubicBezTo>
                    <a:pt x="1" y="34161"/>
                    <a:pt x="149" y="34309"/>
                    <a:pt x="297" y="34309"/>
                  </a:cubicBezTo>
                  <a:cubicBezTo>
                    <a:pt x="481" y="34309"/>
                    <a:pt x="629" y="34161"/>
                    <a:pt x="629" y="34014"/>
                  </a:cubicBezTo>
                  <a:lnTo>
                    <a:pt x="629" y="333"/>
                  </a:lnTo>
                  <a:cubicBezTo>
                    <a:pt x="629" y="148"/>
                    <a:pt x="481" y="0"/>
                    <a:pt x="2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4701;p64">
              <a:extLst>
                <a:ext uri="{FF2B5EF4-FFF2-40B4-BE49-F238E27FC236}">
                  <a16:creationId xmlns:a16="http://schemas.microsoft.com/office/drawing/2014/main" xmlns="" id="{3CC0FCA8-D266-B737-76B7-926E1C0282E1}"/>
                </a:ext>
              </a:extLst>
            </p:cNvPr>
            <p:cNvSpPr/>
            <p:nvPr/>
          </p:nvSpPr>
          <p:spPr>
            <a:xfrm>
              <a:off x="1301075" y="3906075"/>
              <a:ext cx="715400" cy="278475"/>
            </a:xfrm>
            <a:custGeom>
              <a:avLst/>
              <a:gdLst/>
              <a:ahLst/>
              <a:cxnLst/>
              <a:rect l="l" t="t" r="r" b="b"/>
              <a:pathLst>
                <a:path w="28616" h="11139" extrusionOk="0">
                  <a:moveTo>
                    <a:pt x="19941" y="0"/>
                  </a:moveTo>
                  <a:cubicBezTo>
                    <a:pt x="19891" y="0"/>
                    <a:pt x="19835" y="19"/>
                    <a:pt x="19780" y="56"/>
                  </a:cubicBezTo>
                  <a:lnTo>
                    <a:pt x="222" y="10555"/>
                  </a:lnTo>
                  <a:cubicBezTo>
                    <a:pt x="74" y="10629"/>
                    <a:pt x="0" y="10814"/>
                    <a:pt x="74" y="10962"/>
                  </a:cubicBezTo>
                  <a:cubicBezTo>
                    <a:pt x="128" y="11070"/>
                    <a:pt x="242" y="11139"/>
                    <a:pt x="357" y="11139"/>
                  </a:cubicBezTo>
                  <a:cubicBezTo>
                    <a:pt x="399" y="11139"/>
                    <a:pt x="441" y="11130"/>
                    <a:pt x="481" y="11110"/>
                  </a:cubicBezTo>
                  <a:lnTo>
                    <a:pt x="19632" y="832"/>
                  </a:lnTo>
                  <a:lnTo>
                    <a:pt x="19632" y="9372"/>
                  </a:lnTo>
                  <a:cubicBezTo>
                    <a:pt x="19632" y="9483"/>
                    <a:pt x="19669" y="9594"/>
                    <a:pt x="19780" y="9668"/>
                  </a:cubicBezTo>
                  <a:cubicBezTo>
                    <a:pt x="19826" y="9683"/>
                    <a:pt x="19878" y="9692"/>
                    <a:pt x="19929" y="9692"/>
                  </a:cubicBezTo>
                  <a:cubicBezTo>
                    <a:pt x="20000" y="9692"/>
                    <a:pt x="20069" y="9674"/>
                    <a:pt x="20112" y="9631"/>
                  </a:cubicBezTo>
                  <a:lnTo>
                    <a:pt x="28468" y="3087"/>
                  </a:lnTo>
                  <a:cubicBezTo>
                    <a:pt x="28579" y="2976"/>
                    <a:pt x="28616" y="2792"/>
                    <a:pt x="28505" y="2681"/>
                  </a:cubicBezTo>
                  <a:cubicBezTo>
                    <a:pt x="28437" y="2591"/>
                    <a:pt x="28343" y="2542"/>
                    <a:pt x="28246" y="2542"/>
                  </a:cubicBezTo>
                  <a:cubicBezTo>
                    <a:pt x="28183" y="2542"/>
                    <a:pt x="28119" y="2563"/>
                    <a:pt x="28061" y="2607"/>
                  </a:cubicBezTo>
                  <a:lnTo>
                    <a:pt x="20223" y="8744"/>
                  </a:lnTo>
                  <a:lnTo>
                    <a:pt x="20223" y="315"/>
                  </a:lnTo>
                  <a:cubicBezTo>
                    <a:pt x="20223" y="204"/>
                    <a:pt x="20186" y="93"/>
                    <a:pt x="20075" y="56"/>
                  </a:cubicBezTo>
                  <a:cubicBezTo>
                    <a:pt x="20038" y="19"/>
                    <a:pt x="19992" y="0"/>
                    <a:pt x="199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4702;p64">
              <a:extLst>
                <a:ext uri="{FF2B5EF4-FFF2-40B4-BE49-F238E27FC236}">
                  <a16:creationId xmlns:a16="http://schemas.microsoft.com/office/drawing/2014/main" xmlns="" id="{752CDBDE-DF2C-FDF0-2A77-9A06BD45D95B}"/>
                </a:ext>
              </a:extLst>
            </p:cNvPr>
            <p:cNvSpPr/>
            <p:nvPr/>
          </p:nvSpPr>
          <p:spPr>
            <a:xfrm>
              <a:off x="1355600" y="3997100"/>
              <a:ext cx="297650" cy="595025"/>
            </a:xfrm>
            <a:custGeom>
              <a:avLst/>
              <a:gdLst/>
              <a:ahLst/>
              <a:cxnLst/>
              <a:rect l="l" t="t" r="r" b="b"/>
              <a:pathLst>
                <a:path w="11906" h="23801" extrusionOk="0">
                  <a:moveTo>
                    <a:pt x="11572" y="1"/>
                  </a:moveTo>
                  <a:cubicBezTo>
                    <a:pt x="11425" y="1"/>
                    <a:pt x="11277" y="149"/>
                    <a:pt x="11277" y="297"/>
                  </a:cubicBezTo>
                  <a:lnTo>
                    <a:pt x="11277" y="15381"/>
                  </a:lnTo>
                  <a:lnTo>
                    <a:pt x="185" y="23255"/>
                  </a:lnTo>
                  <a:cubicBezTo>
                    <a:pt x="38" y="23329"/>
                    <a:pt x="1" y="23551"/>
                    <a:pt x="112" y="23662"/>
                  </a:cubicBezTo>
                  <a:cubicBezTo>
                    <a:pt x="156" y="23752"/>
                    <a:pt x="242" y="23801"/>
                    <a:pt x="335" y="23801"/>
                  </a:cubicBezTo>
                  <a:cubicBezTo>
                    <a:pt x="396" y="23801"/>
                    <a:pt x="460" y="23780"/>
                    <a:pt x="518" y="23736"/>
                  </a:cubicBezTo>
                  <a:lnTo>
                    <a:pt x="11757" y="15787"/>
                  </a:lnTo>
                  <a:cubicBezTo>
                    <a:pt x="11831" y="15713"/>
                    <a:pt x="11905" y="15640"/>
                    <a:pt x="11905" y="15529"/>
                  </a:cubicBezTo>
                  <a:lnTo>
                    <a:pt x="11905" y="297"/>
                  </a:lnTo>
                  <a:cubicBezTo>
                    <a:pt x="11905" y="149"/>
                    <a:pt x="11757" y="1"/>
                    <a:pt x="115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4703;p64">
              <a:extLst>
                <a:ext uri="{FF2B5EF4-FFF2-40B4-BE49-F238E27FC236}">
                  <a16:creationId xmlns:a16="http://schemas.microsoft.com/office/drawing/2014/main" xmlns="" id="{7A013E2A-DCB5-6CC6-E7E0-51BCA0A234BE}"/>
                </a:ext>
              </a:extLst>
            </p:cNvPr>
            <p:cNvSpPr/>
            <p:nvPr/>
          </p:nvSpPr>
          <p:spPr>
            <a:xfrm>
              <a:off x="1882425" y="4069200"/>
              <a:ext cx="14825" cy="206150"/>
            </a:xfrm>
            <a:custGeom>
              <a:avLst/>
              <a:gdLst/>
              <a:ahLst/>
              <a:cxnLst/>
              <a:rect l="l" t="t" r="r" b="b"/>
              <a:pathLst>
                <a:path w="593" h="8246" extrusionOk="0">
                  <a:moveTo>
                    <a:pt x="297" y="1"/>
                  </a:moveTo>
                  <a:cubicBezTo>
                    <a:pt x="112" y="1"/>
                    <a:pt x="1" y="148"/>
                    <a:pt x="1" y="333"/>
                  </a:cubicBezTo>
                  <a:lnTo>
                    <a:pt x="1" y="7912"/>
                  </a:lnTo>
                  <a:cubicBezTo>
                    <a:pt x="1" y="8097"/>
                    <a:pt x="112" y="8245"/>
                    <a:pt x="297" y="8245"/>
                  </a:cubicBezTo>
                  <a:cubicBezTo>
                    <a:pt x="481" y="8245"/>
                    <a:pt x="592" y="8097"/>
                    <a:pt x="592" y="7912"/>
                  </a:cubicBezTo>
                  <a:lnTo>
                    <a:pt x="592" y="333"/>
                  </a:lnTo>
                  <a:cubicBezTo>
                    <a:pt x="592" y="148"/>
                    <a:pt x="481" y="1"/>
                    <a:pt x="2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4704;p64">
              <a:extLst>
                <a:ext uri="{FF2B5EF4-FFF2-40B4-BE49-F238E27FC236}">
                  <a16:creationId xmlns:a16="http://schemas.microsoft.com/office/drawing/2014/main" xmlns="" id="{4D426ED7-A7CA-C952-B0E9-5C7F7C69EB38}"/>
                </a:ext>
              </a:extLst>
            </p:cNvPr>
            <p:cNvSpPr/>
            <p:nvPr/>
          </p:nvSpPr>
          <p:spPr>
            <a:xfrm>
              <a:off x="3261425" y="5005475"/>
              <a:ext cx="265300" cy="191150"/>
            </a:xfrm>
            <a:custGeom>
              <a:avLst/>
              <a:gdLst/>
              <a:ahLst/>
              <a:cxnLst/>
              <a:rect l="l" t="t" r="r" b="b"/>
              <a:pathLst>
                <a:path w="10612" h="7646" extrusionOk="0">
                  <a:moveTo>
                    <a:pt x="5879" y="1"/>
                  </a:moveTo>
                  <a:lnTo>
                    <a:pt x="851" y="6397"/>
                  </a:lnTo>
                  <a:cubicBezTo>
                    <a:pt x="851" y="6397"/>
                    <a:pt x="1" y="7395"/>
                    <a:pt x="1517" y="7580"/>
                  </a:cubicBezTo>
                  <a:cubicBezTo>
                    <a:pt x="2022" y="7629"/>
                    <a:pt x="3201" y="7646"/>
                    <a:pt x="4548" y="7646"/>
                  </a:cubicBezTo>
                  <a:cubicBezTo>
                    <a:pt x="7243" y="7646"/>
                    <a:pt x="10612" y="7580"/>
                    <a:pt x="10612" y="7580"/>
                  </a:cubicBezTo>
                  <a:lnTo>
                    <a:pt x="10612" y="999"/>
                  </a:lnTo>
                  <a:lnTo>
                    <a:pt x="587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4705;p64">
              <a:extLst>
                <a:ext uri="{FF2B5EF4-FFF2-40B4-BE49-F238E27FC236}">
                  <a16:creationId xmlns:a16="http://schemas.microsoft.com/office/drawing/2014/main" xmlns="" id="{80F83143-17B3-6729-3FD6-960D46FC1168}"/>
                </a:ext>
              </a:extLst>
            </p:cNvPr>
            <p:cNvSpPr/>
            <p:nvPr/>
          </p:nvSpPr>
          <p:spPr>
            <a:xfrm>
              <a:off x="3268825" y="4997850"/>
              <a:ext cx="265300" cy="206375"/>
            </a:xfrm>
            <a:custGeom>
              <a:avLst/>
              <a:gdLst/>
              <a:ahLst/>
              <a:cxnLst/>
              <a:rect l="l" t="t" r="r" b="b"/>
              <a:pathLst>
                <a:path w="10612" h="8255" extrusionOk="0">
                  <a:moveTo>
                    <a:pt x="5724" y="640"/>
                  </a:moveTo>
                  <a:lnTo>
                    <a:pt x="9983" y="1563"/>
                  </a:lnTo>
                  <a:lnTo>
                    <a:pt x="9983" y="7566"/>
                  </a:lnTo>
                  <a:lnTo>
                    <a:pt x="9983" y="7566"/>
                  </a:lnTo>
                  <a:cubicBezTo>
                    <a:pt x="9629" y="7580"/>
                    <a:pt x="9021" y="7603"/>
                    <a:pt x="8282" y="7626"/>
                  </a:cubicBezTo>
                  <a:cubicBezTo>
                    <a:pt x="7099" y="7626"/>
                    <a:pt x="5583" y="7663"/>
                    <a:pt x="4252" y="7663"/>
                  </a:cubicBezTo>
                  <a:cubicBezTo>
                    <a:pt x="2921" y="7663"/>
                    <a:pt x="1738" y="7626"/>
                    <a:pt x="1258" y="7589"/>
                  </a:cubicBezTo>
                  <a:cubicBezTo>
                    <a:pt x="925" y="7552"/>
                    <a:pt x="777" y="7441"/>
                    <a:pt x="703" y="7404"/>
                  </a:cubicBezTo>
                  <a:cubicBezTo>
                    <a:pt x="629" y="7330"/>
                    <a:pt x="629" y="7330"/>
                    <a:pt x="629" y="7256"/>
                  </a:cubicBezTo>
                  <a:cubicBezTo>
                    <a:pt x="629" y="7219"/>
                    <a:pt x="666" y="7109"/>
                    <a:pt x="703" y="7035"/>
                  </a:cubicBezTo>
                  <a:lnTo>
                    <a:pt x="777" y="6924"/>
                  </a:lnTo>
                  <a:lnTo>
                    <a:pt x="777" y="6887"/>
                  </a:lnTo>
                  <a:lnTo>
                    <a:pt x="5724" y="640"/>
                  </a:lnTo>
                  <a:close/>
                  <a:moveTo>
                    <a:pt x="5596" y="0"/>
                  </a:moveTo>
                  <a:cubicBezTo>
                    <a:pt x="5507" y="0"/>
                    <a:pt x="5422" y="61"/>
                    <a:pt x="5361" y="121"/>
                  </a:cubicBezTo>
                  <a:lnTo>
                    <a:pt x="296" y="6517"/>
                  </a:lnTo>
                  <a:lnTo>
                    <a:pt x="308" y="6525"/>
                  </a:lnTo>
                  <a:lnTo>
                    <a:pt x="308" y="6525"/>
                  </a:lnTo>
                  <a:cubicBezTo>
                    <a:pt x="268" y="6548"/>
                    <a:pt x="208" y="6620"/>
                    <a:pt x="149" y="6739"/>
                  </a:cubicBezTo>
                  <a:cubicBezTo>
                    <a:pt x="112" y="6850"/>
                    <a:pt x="1" y="7035"/>
                    <a:pt x="1" y="7256"/>
                  </a:cubicBezTo>
                  <a:cubicBezTo>
                    <a:pt x="1" y="7478"/>
                    <a:pt x="112" y="7737"/>
                    <a:pt x="296" y="7885"/>
                  </a:cubicBezTo>
                  <a:cubicBezTo>
                    <a:pt x="518" y="8033"/>
                    <a:pt x="814" y="8144"/>
                    <a:pt x="1184" y="8181"/>
                  </a:cubicBezTo>
                  <a:cubicBezTo>
                    <a:pt x="1738" y="8255"/>
                    <a:pt x="2884" y="8255"/>
                    <a:pt x="4252" y="8255"/>
                  </a:cubicBezTo>
                  <a:cubicBezTo>
                    <a:pt x="6951" y="8255"/>
                    <a:pt x="10316" y="8181"/>
                    <a:pt x="10316" y="8181"/>
                  </a:cubicBezTo>
                  <a:cubicBezTo>
                    <a:pt x="10463" y="8181"/>
                    <a:pt x="10611" y="8033"/>
                    <a:pt x="10611" y="7885"/>
                  </a:cubicBezTo>
                  <a:lnTo>
                    <a:pt x="10611" y="1304"/>
                  </a:lnTo>
                  <a:cubicBezTo>
                    <a:pt x="10611" y="1193"/>
                    <a:pt x="10500" y="1045"/>
                    <a:pt x="10352" y="1008"/>
                  </a:cubicBezTo>
                  <a:lnTo>
                    <a:pt x="5657" y="10"/>
                  </a:lnTo>
                  <a:cubicBezTo>
                    <a:pt x="5637" y="3"/>
                    <a:pt x="5617" y="0"/>
                    <a:pt x="5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4706;p64">
              <a:extLst>
                <a:ext uri="{FF2B5EF4-FFF2-40B4-BE49-F238E27FC236}">
                  <a16:creationId xmlns:a16="http://schemas.microsoft.com/office/drawing/2014/main" xmlns="" id="{4ED1B586-5ADE-E969-B492-9CF71FAF5082}"/>
                </a:ext>
              </a:extLst>
            </p:cNvPr>
            <p:cNvSpPr/>
            <p:nvPr/>
          </p:nvSpPr>
          <p:spPr>
            <a:xfrm>
              <a:off x="3389900" y="4063650"/>
              <a:ext cx="271775" cy="1028750"/>
            </a:xfrm>
            <a:custGeom>
              <a:avLst/>
              <a:gdLst/>
              <a:ahLst/>
              <a:cxnLst/>
              <a:rect l="l" t="t" r="r" b="b"/>
              <a:pathLst>
                <a:path w="10871" h="41150" extrusionOk="0">
                  <a:moveTo>
                    <a:pt x="297" y="1"/>
                  </a:moveTo>
                  <a:lnTo>
                    <a:pt x="1" y="39264"/>
                  </a:lnTo>
                  <a:cubicBezTo>
                    <a:pt x="1" y="40299"/>
                    <a:pt x="851" y="41149"/>
                    <a:pt x="1886" y="41149"/>
                  </a:cubicBezTo>
                  <a:lnTo>
                    <a:pt x="3365" y="41149"/>
                  </a:lnTo>
                  <a:cubicBezTo>
                    <a:pt x="4289" y="41149"/>
                    <a:pt x="5066" y="40484"/>
                    <a:pt x="5214" y="39559"/>
                  </a:cubicBezTo>
                  <a:lnTo>
                    <a:pt x="10870" y="3883"/>
                  </a:lnTo>
                  <a:lnTo>
                    <a:pt x="2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4707;p64">
              <a:extLst>
                <a:ext uri="{FF2B5EF4-FFF2-40B4-BE49-F238E27FC236}">
                  <a16:creationId xmlns:a16="http://schemas.microsoft.com/office/drawing/2014/main" xmlns="" id="{FE17E81F-9D05-D050-F054-C671C66D9E47}"/>
                </a:ext>
              </a:extLst>
            </p:cNvPr>
            <p:cNvSpPr/>
            <p:nvPr/>
          </p:nvSpPr>
          <p:spPr>
            <a:xfrm>
              <a:off x="3382525" y="4055650"/>
              <a:ext cx="287450" cy="1044125"/>
            </a:xfrm>
            <a:custGeom>
              <a:avLst/>
              <a:gdLst/>
              <a:ahLst/>
              <a:cxnLst/>
              <a:rect l="l" t="t" r="r" b="b"/>
              <a:pathLst>
                <a:path w="11498" h="41765" extrusionOk="0">
                  <a:moveTo>
                    <a:pt x="921" y="777"/>
                  </a:moveTo>
                  <a:lnTo>
                    <a:pt x="10832" y="4388"/>
                  </a:lnTo>
                  <a:lnTo>
                    <a:pt x="5213" y="39842"/>
                  </a:lnTo>
                  <a:cubicBezTo>
                    <a:pt x="5102" y="40619"/>
                    <a:pt x="4437" y="41173"/>
                    <a:pt x="3660" y="41173"/>
                  </a:cubicBezTo>
                  <a:lnTo>
                    <a:pt x="2181" y="41173"/>
                  </a:lnTo>
                  <a:cubicBezTo>
                    <a:pt x="1331" y="41173"/>
                    <a:pt x="629" y="40471"/>
                    <a:pt x="629" y="39584"/>
                  </a:cubicBezTo>
                  <a:lnTo>
                    <a:pt x="921" y="777"/>
                  </a:lnTo>
                  <a:close/>
                  <a:moveTo>
                    <a:pt x="597" y="1"/>
                  </a:moveTo>
                  <a:cubicBezTo>
                    <a:pt x="543" y="1"/>
                    <a:pt x="487" y="19"/>
                    <a:pt x="444" y="62"/>
                  </a:cubicBezTo>
                  <a:cubicBezTo>
                    <a:pt x="333" y="99"/>
                    <a:pt x="296" y="210"/>
                    <a:pt x="296" y="321"/>
                  </a:cubicBezTo>
                  <a:lnTo>
                    <a:pt x="0" y="39584"/>
                  </a:lnTo>
                  <a:cubicBezTo>
                    <a:pt x="0" y="40804"/>
                    <a:pt x="961" y="41765"/>
                    <a:pt x="2181" y="41765"/>
                  </a:cubicBezTo>
                  <a:lnTo>
                    <a:pt x="3660" y="41765"/>
                  </a:lnTo>
                  <a:cubicBezTo>
                    <a:pt x="4732" y="41765"/>
                    <a:pt x="5657" y="40989"/>
                    <a:pt x="5804" y="39953"/>
                  </a:cubicBezTo>
                  <a:lnTo>
                    <a:pt x="11461" y="4240"/>
                  </a:lnTo>
                  <a:cubicBezTo>
                    <a:pt x="11498" y="4092"/>
                    <a:pt x="11424" y="3944"/>
                    <a:pt x="11276" y="3907"/>
                  </a:cubicBezTo>
                  <a:lnTo>
                    <a:pt x="703" y="25"/>
                  </a:lnTo>
                  <a:cubicBezTo>
                    <a:pt x="672" y="10"/>
                    <a:pt x="635" y="1"/>
                    <a:pt x="5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4708;p64">
              <a:extLst>
                <a:ext uri="{FF2B5EF4-FFF2-40B4-BE49-F238E27FC236}">
                  <a16:creationId xmlns:a16="http://schemas.microsoft.com/office/drawing/2014/main" xmlns="" id="{F44A32A3-0D36-D5C7-FD56-B114CBC0DDE5}"/>
                </a:ext>
              </a:extLst>
            </p:cNvPr>
            <p:cNvSpPr/>
            <p:nvPr/>
          </p:nvSpPr>
          <p:spPr>
            <a:xfrm>
              <a:off x="3397300" y="3850150"/>
              <a:ext cx="427050" cy="427050"/>
            </a:xfrm>
            <a:custGeom>
              <a:avLst/>
              <a:gdLst/>
              <a:ahLst/>
              <a:cxnLst/>
              <a:rect l="l" t="t" r="r" b="b"/>
              <a:pathLst>
                <a:path w="17082" h="17082" extrusionOk="0">
                  <a:moveTo>
                    <a:pt x="8541" y="1"/>
                  </a:moveTo>
                  <a:cubicBezTo>
                    <a:pt x="3846" y="1"/>
                    <a:pt x="1" y="3809"/>
                    <a:pt x="1" y="8541"/>
                  </a:cubicBezTo>
                  <a:cubicBezTo>
                    <a:pt x="1" y="13236"/>
                    <a:pt x="3846" y="17081"/>
                    <a:pt x="8541" y="17081"/>
                  </a:cubicBezTo>
                  <a:cubicBezTo>
                    <a:pt x="13273" y="17081"/>
                    <a:pt x="17081" y="13236"/>
                    <a:pt x="17081" y="8541"/>
                  </a:cubicBezTo>
                  <a:cubicBezTo>
                    <a:pt x="17081" y="3809"/>
                    <a:pt x="13273" y="1"/>
                    <a:pt x="8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4709;p64">
              <a:extLst>
                <a:ext uri="{FF2B5EF4-FFF2-40B4-BE49-F238E27FC236}">
                  <a16:creationId xmlns:a16="http://schemas.microsoft.com/office/drawing/2014/main" xmlns="" id="{5D16B7CC-E936-B477-485A-038F81CCFB9A}"/>
                </a:ext>
              </a:extLst>
            </p:cNvPr>
            <p:cNvSpPr/>
            <p:nvPr/>
          </p:nvSpPr>
          <p:spPr>
            <a:xfrm>
              <a:off x="3389900" y="3841825"/>
              <a:ext cx="442750" cy="442750"/>
            </a:xfrm>
            <a:custGeom>
              <a:avLst/>
              <a:gdLst/>
              <a:ahLst/>
              <a:cxnLst/>
              <a:rect l="l" t="t" r="r" b="b"/>
              <a:pathLst>
                <a:path w="17710" h="17710" extrusionOk="0">
                  <a:moveTo>
                    <a:pt x="8837" y="629"/>
                  </a:moveTo>
                  <a:cubicBezTo>
                    <a:pt x="11129" y="629"/>
                    <a:pt x="13199" y="1554"/>
                    <a:pt x="14678" y="3032"/>
                  </a:cubicBezTo>
                  <a:cubicBezTo>
                    <a:pt x="16157" y="4548"/>
                    <a:pt x="17081" y="6582"/>
                    <a:pt x="17081" y="8874"/>
                  </a:cubicBezTo>
                  <a:cubicBezTo>
                    <a:pt x="17081" y="11129"/>
                    <a:pt x="16157" y="13199"/>
                    <a:pt x="14678" y="14678"/>
                  </a:cubicBezTo>
                  <a:cubicBezTo>
                    <a:pt x="13199" y="16194"/>
                    <a:pt x="11129" y="17081"/>
                    <a:pt x="8837" y="17081"/>
                  </a:cubicBezTo>
                  <a:cubicBezTo>
                    <a:pt x="6582" y="17081"/>
                    <a:pt x="4511" y="16194"/>
                    <a:pt x="3032" y="14678"/>
                  </a:cubicBezTo>
                  <a:cubicBezTo>
                    <a:pt x="1554" y="13199"/>
                    <a:pt x="629" y="11129"/>
                    <a:pt x="629" y="8874"/>
                  </a:cubicBezTo>
                  <a:cubicBezTo>
                    <a:pt x="629" y="6582"/>
                    <a:pt x="1554" y="4548"/>
                    <a:pt x="3032" y="3032"/>
                  </a:cubicBezTo>
                  <a:cubicBezTo>
                    <a:pt x="4511" y="1554"/>
                    <a:pt x="6582" y="629"/>
                    <a:pt x="8837" y="629"/>
                  </a:cubicBezTo>
                  <a:close/>
                  <a:moveTo>
                    <a:pt x="8837" y="1"/>
                  </a:moveTo>
                  <a:cubicBezTo>
                    <a:pt x="3957" y="1"/>
                    <a:pt x="1" y="3994"/>
                    <a:pt x="1" y="8874"/>
                  </a:cubicBezTo>
                  <a:cubicBezTo>
                    <a:pt x="1" y="13754"/>
                    <a:pt x="3957" y="17710"/>
                    <a:pt x="8837" y="17710"/>
                  </a:cubicBezTo>
                  <a:cubicBezTo>
                    <a:pt x="13754" y="17710"/>
                    <a:pt x="17710" y="13754"/>
                    <a:pt x="17710" y="8874"/>
                  </a:cubicBezTo>
                  <a:cubicBezTo>
                    <a:pt x="17710" y="3994"/>
                    <a:pt x="13754" y="1"/>
                    <a:pt x="88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4710;p64">
              <a:extLst>
                <a:ext uri="{FF2B5EF4-FFF2-40B4-BE49-F238E27FC236}">
                  <a16:creationId xmlns:a16="http://schemas.microsoft.com/office/drawing/2014/main" xmlns="" id="{21651712-931E-70DB-E5A8-642523EB9C7B}"/>
                </a:ext>
              </a:extLst>
            </p:cNvPr>
            <p:cNvSpPr/>
            <p:nvPr/>
          </p:nvSpPr>
          <p:spPr>
            <a:xfrm>
              <a:off x="4143175" y="5005475"/>
              <a:ext cx="265300" cy="191150"/>
            </a:xfrm>
            <a:custGeom>
              <a:avLst/>
              <a:gdLst/>
              <a:ahLst/>
              <a:cxnLst/>
              <a:rect l="l" t="t" r="r" b="b"/>
              <a:pathLst>
                <a:path w="10612" h="7646" extrusionOk="0">
                  <a:moveTo>
                    <a:pt x="4733" y="1"/>
                  </a:moveTo>
                  <a:lnTo>
                    <a:pt x="1" y="999"/>
                  </a:lnTo>
                  <a:lnTo>
                    <a:pt x="1" y="7580"/>
                  </a:lnTo>
                  <a:cubicBezTo>
                    <a:pt x="1" y="7580"/>
                    <a:pt x="3369" y="7646"/>
                    <a:pt x="6064" y="7646"/>
                  </a:cubicBezTo>
                  <a:cubicBezTo>
                    <a:pt x="7411" y="7646"/>
                    <a:pt x="8590" y="7629"/>
                    <a:pt x="9096" y="7580"/>
                  </a:cubicBezTo>
                  <a:cubicBezTo>
                    <a:pt x="10611" y="7395"/>
                    <a:pt x="9761" y="6397"/>
                    <a:pt x="9761" y="6397"/>
                  </a:cubicBezTo>
                  <a:lnTo>
                    <a:pt x="47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4711;p64">
              <a:extLst>
                <a:ext uri="{FF2B5EF4-FFF2-40B4-BE49-F238E27FC236}">
                  <a16:creationId xmlns:a16="http://schemas.microsoft.com/office/drawing/2014/main" xmlns="" id="{F8BC70D3-44D8-223E-7D4C-978BF6658A8B}"/>
                </a:ext>
              </a:extLst>
            </p:cNvPr>
            <p:cNvSpPr/>
            <p:nvPr/>
          </p:nvSpPr>
          <p:spPr>
            <a:xfrm>
              <a:off x="4135800" y="4997850"/>
              <a:ext cx="265275" cy="206375"/>
            </a:xfrm>
            <a:custGeom>
              <a:avLst/>
              <a:gdLst/>
              <a:ahLst/>
              <a:cxnLst/>
              <a:rect l="l" t="t" r="r" b="b"/>
              <a:pathLst>
                <a:path w="10611" h="8255" extrusionOk="0">
                  <a:moveTo>
                    <a:pt x="4887" y="640"/>
                  </a:moveTo>
                  <a:lnTo>
                    <a:pt x="9797" y="6887"/>
                  </a:lnTo>
                  <a:lnTo>
                    <a:pt x="9834" y="6887"/>
                  </a:lnTo>
                  <a:cubicBezTo>
                    <a:pt x="9834" y="6887"/>
                    <a:pt x="9871" y="6961"/>
                    <a:pt x="9908" y="7035"/>
                  </a:cubicBezTo>
                  <a:cubicBezTo>
                    <a:pt x="9945" y="7109"/>
                    <a:pt x="9982" y="7219"/>
                    <a:pt x="9982" y="7256"/>
                  </a:cubicBezTo>
                  <a:cubicBezTo>
                    <a:pt x="9982" y="7330"/>
                    <a:pt x="9982" y="7330"/>
                    <a:pt x="9908" y="7404"/>
                  </a:cubicBezTo>
                  <a:cubicBezTo>
                    <a:pt x="9834" y="7441"/>
                    <a:pt x="9686" y="7552"/>
                    <a:pt x="9354" y="7589"/>
                  </a:cubicBezTo>
                  <a:cubicBezTo>
                    <a:pt x="8873" y="7626"/>
                    <a:pt x="7690" y="7663"/>
                    <a:pt x="6359" y="7663"/>
                  </a:cubicBezTo>
                  <a:cubicBezTo>
                    <a:pt x="5028" y="7663"/>
                    <a:pt x="3512" y="7626"/>
                    <a:pt x="2329" y="7626"/>
                  </a:cubicBezTo>
                  <a:cubicBezTo>
                    <a:pt x="1564" y="7602"/>
                    <a:pt x="938" y="7578"/>
                    <a:pt x="592" y="7564"/>
                  </a:cubicBezTo>
                  <a:lnTo>
                    <a:pt x="592" y="7564"/>
                  </a:lnTo>
                  <a:lnTo>
                    <a:pt x="592" y="1563"/>
                  </a:lnTo>
                  <a:lnTo>
                    <a:pt x="4887" y="640"/>
                  </a:lnTo>
                  <a:close/>
                  <a:moveTo>
                    <a:pt x="5015" y="0"/>
                  </a:moveTo>
                  <a:cubicBezTo>
                    <a:pt x="4995" y="0"/>
                    <a:pt x="4975" y="3"/>
                    <a:pt x="4954" y="10"/>
                  </a:cubicBezTo>
                  <a:lnTo>
                    <a:pt x="222" y="1008"/>
                  </a:lnTo>
                  <a:cubicBezTo>
                    <a:pt x="111" y="1045"/>
                    <a:pt x="0" y="1193"/>
                    <a:pt x="0" y="1304"/>
                  </a:cubicBezTo>
                  <a:lnTo>
                    <a:pt x="0" y="7885"/>
                  </a:lnTo>
                  <a:cubicBezTo>
                    <a:pt x="0" y="8033"/>
                    <a:pt x="111" y="8181"/>
                    <a:pt x="296" y="8181"/>
                  </a:cubicBezTo>
                  <a:cubicBezTo>
                    <a:pt x="296" y="8181"/>
                    <a:pt x="3660" y="8255"/>
                    <a:pt x="6359" y="8255"/>
                  </a:cubicBezTo>
                  <a:cubicBezTo>
                    <a:pt x="7690" y="8255"/>
                    <a:pt x="8873" y="8255"/>
                    <a:pt x="9428" y="8181"/>
                  </a:cubicBezTo>
                  <a:cubicBezTo>
                    <a:pt x="9797" y="8144"/>
                    <a:pt x="10093" y="8033"/>
                    <a:pt x="10278" y="7885"/>
                  </a:cubicBezTo>
                  <a:cubicBezTo>
                    <a:pt x="10500" y="7737"/>
                    <a:pt x="10611" y="7478"/>
                    <a:pt x="10611" y="7256"/>
                  </a:cubicBezTo>
                  <a:cubicBezTo>
                    <a:pt x="10611" y="7035"/>
                    <a:pt x="10500" y="6850"/>
                    <a:pt x="10426" y="6739"/>
                  </a:cubicBezTo>
                  <a:cubicBezTo>
                    <a:pt x="10352" y="6591"/>
                    <a:pt x="10315" y="6517"/>
                    <a:pt x="10278" y="6517"/>
                  </a:cubicBezTo>
                  <a:lnTo>
                    <a:pt x="5250" y="121"/>
                  </a:lnTo>
                  <a:cubicBezTo>
                    <a:pt x="5190" y="61"/>
                    <a:pt x="5105" y="0"/>
                    <a:pt x="50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4712;p64">
              <a:extLst>
                <a:ext uri="{FF2B5EF4-FFF2-40B4-BE49-F238E27FC236}">
                  <a16:creationId xmlns:a16="http://schemas.microsoft.com/office/drawing/2014/main" xmlns="" id="{5F6BFA56-EC55-7071-B47C-FC100E1ABFDB}"/>
                </a:ext>
              </a:extLst>
            </p:cNvPr>
            <p:cNvSpPr/>
            <p:nvPr/>
          </p:nvSpPr>
          <p:spPr>
            <a:xfrm>
              <a:off x="4008250" y="4063650"/>
              <a:ext cx="271750" cy="1028750"/>
            </a:xfrm>
            <a:custGeom>
              <a:avLst/>
              <a:gdLst/>
              <a:ahLst/>
              <a:cxnLst/>
              <a:rect l="l" t="t" r="r" b="b"/>
              <a:pathLst>
                <a:path w="10870" h="41150" extrusionOk="0">
                  <a:moveTo>
                    <a:pt x="10574" y="1"/>
                  </a:moveTo>
                  <a:lnTo>
                    <a:pt x="0" y="3883"/>
                  </a:lnTo>
                  <a:lnTo>
                    <a:pt x="5657" y="39559"/>
                  </a:lnTo>
                  <a:cubicBezTo>
                    <a:pt x="5805" y="40484"/>
                    <a:pt x="6581" y="41149"/>
                    <a:pt x="7505" y="41149"/>
                  </a:cubicBezTo>
                  <a:lnTo>
                    <a:pt x="8984" y="41149"/>
                  </a:lnTo>
                  <a:cubicBezTo>
                    <a:pt x="10019" y="41149"/>
                    <a:pt x="10870" y="40299"/>
                    <a:pt x="10870" y="39264"/>
                  </a:cubicBezTo>
                  <a:lnTo>
                    <a:pt x="105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4713;p64">
              <a:extLst>
                <a:ext uri="{FF2B5EF4-FFF2-40B4-BE49-F238E27FC236}">
                  <a16:creationId xmlns:a16="http://schemas.microsoft.com/office/drawing/2014/main" xmlns="" id="{8BEE2BFA-3A79-96AC-160D-C01907C6C61A}"/>
                </a:ext>
              </a:extLst>
            </p:cNvPr>
            <p:cNvSpPr/>
            <p:nvPr/>
          </p:nvSpPr>
          <p:spPr>
            <a:xfrm>
              <a:off x="3999925" y="4055650"/>
              <a:ext cx="287475" cy="1044125"/>
            </a:xfrm>
            <a:custGeom>
              <a:avLst/>
              <a:gdLst/>
              <a:ahLst/>
              <a:cxnLst/>
              <a:rect l="l" t="t" r="r" b="b"/>
              <a:pathLst>
                <a:path w="11499" h="41765" extrusionOk="0">
                  <a:moveTo>
                    <a:pt x="10577" y="764"/>
                  </a:moveTo>
                  <a:lnTo>
                    <a:pt x="10870" y="39584"/>
                  </a:lnTo>
                  <a:cubicBezTo>
                    <a:pt x="10870" y="40471"/>
                    <a:pt x="10167" y="41173"/>
                    <a:pt x="9317" y="41173"/>
                  </a:cubicBezTo>
                  <a:lnTo>
                    <a:pt x="7838" y="41173"/>
                  </a:lnTo>
                  <a:cubicBezTo>
                    <a:pt x="7062" y="41173"/>
                    <a:pt x="6396" y="40619"/>
                    <a:pt x="6285" y="39842"/>
                  </a:cubicBezTo>
                  <a:lnTo>
                    <a:pt x="666" y="4388"/>
                  </a:lnTo>
                  <a:lnTo>
                    <a:pt x="10577" y="764"/>
                  </a:lnTo>
                  <a:close/>
                  <a:moveTo>
                    <a:pt x="10902" y="1"/>
                  </a:moveTo>
                  <a:cubicBezTo>
                    <a:pt x="10863" y="1"/>
                    <a:pt x="10827" y="10"/>
                    <a:pt x="10796" y="25"/>
                  </a:cubicBezTo>
                  <a:lnTo>
                    <a:pt x="222" y="3907"/>
                  </a:lnTo>
                  <a:cubicBezTo>
                    <a:pt x="74" y="3944"/>
                    <a:pt x="0" y="4092"/>
                    <a:pt x="37" y="4240"/>
                  </a:cubicBezTo>
                  <a:lnTo>
                    <a:pt x="5657" y="39953"/>
                  </a:lnTo>
                  <a:cubicBezTo>
                    <a:pt x="5842" y="40989"/>
                    <a:pt x="6766" y="41765"/>
                    <a:pt x="7838" y="41765"/>
                  </a:cubicBezTo>
                  <a:lnTo>
                    <a:pt x="9317" y="41765"/>
                  </a:lnTo>
                  <a:cubicBezTo>
                    <a:pt x="10500" y="41765"/>
                    <a:pt x="11498" y="40804"/>
                    <a:pt x="11498" y="39584"/>
                  </a:cubicBezTo>
                  <a:lnTo>
                    <a:pt x="11203" y="321"/>
                  </a:lnTo>
                  <a:cubicBezTo>
                    <a:pt x="11203" y="210"/>
                    <a:pt x="11129" y="99"/>
                    <a:pt x="11055" y="62"/>
                  </a:cubicBezTo>
                  <a:cubicBezTo>
                    <a:pt x="11011" y="19"/>
                    <a:pt x="10955" y="1"/>
                    <a:pt x="10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4714;p64">
              <a:extLst>
                <a:ext uri="{FF2B5EF4-FFF2-40B4-BE49-F238E27FC236}">
                  <a16:creationId xmlns:a16="http://schemas.microsoft.com/office/drawing/2014/main" xmlns="" id="{99C889B8-762D-2FCC-5C5B-AC8EFFA6CBC8}"/>
                </a:ext>
              </a:extLst>
            </p:cNvPr>
            <p:cNvSpPr/>
            <p:nvPr/>
          </p:nvSpPr>
          <p:spPr>
            <a:xfrm>
              <a:off x="3844650" y="3850150"/>
              <a:ext cx="427950" cy="427050"/>
            </a:xfrm>
            <a:custGeom>
              <a:avLst/>
              <a:gdLst/>
              <a:ahLst/>
              <a:cxnLst/>
              <a:rect l="l" t="t" r="r" b="b"/>
              <a:pathLst>
                <a:path w="17118" h="17082" extrusionOk="0">
                  <a:moveTo>
                    <a:pt x="8541" y="1"/>
                  </a:moveTo>
                  <a:cubicBezTo>
                    <a:pt x="3845" y="1"/>
                    <a:pt x="0" y="3809"/>
                    <a:pt x="0" y="8541"/>
                  </a:cubicBezTo>
                  <a:cubicBezTo>
                    <a:pt x="0" y="13236"/>
                    <a:pt x="3845" y="17081"/>
                    <a:pt x="8541" y="17081"/>
                  </a:cubicBezTo>
                  <a:cubicBezTo>
                    <a:pt x="13273" y="17081"/>
                    <a:pt x="17118" y="13236"/>
                    <a:pt x="17118" y="8541"/>
                  </a:cubicBezTo>
                  <a:cubicBezTo>
                    <a:pt x="17118" y="3809"/>
                    <a:pt x="13273" y="1"/>
                    <a:pt x="8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4715;p64">
              <a:extLst>
                <a:ext uri="{FF2B5EF4-FFF2-40B4-BE49-F238E27FC236}">
                  <a16:creationId xmlns:a16="http://schemas.microsoft.com/office/drawing/2014/main" xmlns="" id="{AF5596DB-E568-0282-9BE8-D8A3A7C223F4}"/>
                </a:ext>
              </a:extLst>
            </p:cNvPr>
            <p:cNvSpPr/>
            <p:nvPr/>
          </p:nvSpPr>
          <p:spPr>
            <a:xfrm>
              <a:off x="3837250" y="3841825"/>
              <a:ext cx="442750" cy="442750"/>
            </a:xfrm>
            <a:custGeom>
              <a:avLst/>
              <a:gdLst/>
              <a:ahLst/>
              <a:cxnLst/>
              <a:rect l="l" t="t" r="r" b="b"/>
              <a:pathLst>
                <a:path w="17710" h="17710" extrusionOk="0">
                  <a:moveTo>
                    <a:pt x="8837" y="629"/>
                  </a:moveTo>
                  <a:cubicBezTo>
                    <a:pt x="11129" y="629"/>
                    <a:pt x="13199" y="1554"/>
                    <a:pt x="14678" y="3032"/>
                  </a:cubicBezTo>
                  <a:cubicBezTo>
                    <a:pt x="16157" y="4548"/>
                    <a:pt x="17081" y="6582"/>
                    <a:pt x="17081" y="8874"/>
                  </a:cubicBezTo>
                  <a:cubicBezTo>
                    <a:pt x="17081" y="11129"/>
                    <a:pt x="16157" y="13199"/>
                    <a:pt x="14678" y="14678"/>
                  </a:cubicBezTo>
                  <a:cubicBezTo>
                    <a:pt x="13199" y="16194"/>
                    <a:pt x="11129" y="17081"/>
                    <a:pt x="8837" y="17081"/>
                  </a:cubicBezTo>
                  <a:cubicBezTo>
                    <a:pt x="6581" y="17081"/>
                    <a:pt x="4511" y="16194"/>
                    <a:pt x="3032" y="14678"/>
                  </a:cubicBezTo>
                  <a:cubicBezTo>
                    <a:pt x="1553" y="13199"/>
                    <a:pt x="629" y="11129"/>
                    <a:pt x="629" y="8874"/>
                  </a:cubicBezTo>
                  <a:cubicBezTo>
                    <a:pt x="629" y="6582"/>
                    <a:pt x="1553" y="4548"/>
                    <a:pt x="3032" y="3032"/>
                  </a:cubicBezTo>
                  <a:cubicBezTo>
                    <a:pt x="4511" y="1554"/>
                    <a:pt x="6581" y="629"/>
                    <a:pt x="8837" y="629"/>
                  </a:cubicBezTo>
                  <a:close/>
                  <a:moveTo>
                    <a:pt x="8837" y="1"/>
                  </a:moveTo>
                  <a:cubicBezTo>
                    <a:pt x="3956" y="1"/>
                    <a:pt x="1" y="3994"/>
                    <a:pt x="1" y="8874"/>
                  </a:cubicBezTo>
                  <a:cubicBezTo>
                    <a:pt x="1" y="13754"/>
                    <a:pt x="3956" y="17710"/>
                    <a:pt x="8837" y="17710"/>
                  </a:cubicBezTo>
                  <a:cubicBezTo>
                    <a:pt x="13754" y="17710"/>
                    <a:pt x="17710" y="13754"/>
                    <a:pt x="17710" y="8874"/>
                  </a:cubicBezTo>
                  <a:cubicBezTo>
                    <a:pt x="17710" y="3994"/>
                    <a:pt x="13754" y="1"/>
                    <a:pt x="88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4716;p64">
              <a:extLst>
                <a:ext uri="{FF2B5EF4-FFF2-40B4-BE49-F238E27FC236}">
                  <a16:creationId xmlns:a16="http://schemas.microsoft.com/office/drawing/2014/main" xmlns="" id="{1FF2970A-CA45-1C65-D4DF-EFC86214E159}"/>
                </a:ext>
              </a:extLst>
            </p:cNvPr>
            <p:cNvSpPr/>
            <p:nvPr/>
          </p:nvSpPr>
          <p:spPr>
            <a:xfrm>
              <a:off x="3685675" y="2397200"/>
              <a:ext cx="332750" cy="450150"/>
            </a:xfrm>
            <a:custGeom>
              <a:avLst/>
              <a:gdLst/>
              <a:ahLst/>
              <a:cxnLst/>
              <a:rect l="l" t="t" r="r" b="b"/>
              <a:pathLst>
                <a:path w="13310" h="18006" extrusionOk="0">
                  <a:moveTo>
                    <a:pt x="6433" y="1"/>
                  </a:moveTo>
                  <a:cubicBezTo>
                    <a:pt x="5657" y="1"/>
                    <a:pt x="4881" y="112"/>
                    <a:pt x="4252" y="333"/>
                  </a:cubicBezTo>
                  <a:cubicBezTo>
                    <a:pt x="0" y="2034"/>
                    <a:pt x="1442" y="9280"/>
                    <a:pt x="2034" y="12755"/>
                  </a:cubicBezTo>
                  <a:cubicBezTo>
                    <a:pt x="2516" y="15718"/>
                    <a:pt x="5405" y="18006"/>
                    <a:pt x="8369" y="18006"/>
                  </a:cubicBezTo>
                  <a:cubicBezTo>
                    <a:pt x="8586" y="18006"/>
                    <a:pt x="8804" y="17994"/>
                    <a:pt x="9021" y="17968"/>
                  </a:cubicBezTo>
                  <a:cubicBezTo>
                    <a:pt x="13125" y="17525"/>
                    <a:pt x="13310" y="12534"/>
                    <a:pt x="13162" y="9391"/>
                  </a:cubicBezTo>
                  <a:cubicBezTo>
                    <a:pt x="12903" y="4770"/>
                    <a:pt x="12090" y="38"/>
                    <a:pt x="64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4717;p64">
              <a:extLst>
                <a:ext uri="{FF2B5EF4-FFF2-40B4-BE49-F238E27FC236}">
                  <a16:creationId xmlns:a16="http://schemas.microsoft.com/office/drawing/2014/main" xmlns="" id="{C1D6EB41-3C4A-1DCE-96F0-395BE4678C42}"/>
                </a:ext>
              </a:extLst>
            </p:cNvPr>
            <p:cNvSpPr/>
            <p:nvPr/>
          </p:nvSpPr>
          <p:spPr>
            <a:xfrm>
              <a:off x="3710625" y="2388875"/>
              <a:ext cx="312425" cy="466800"/>
            </a:xfrm>
            <a:custGeom>
              <a:avLst/>
              <a:gdLst/>
              <a:ahLst/>
              <a:cxnLst/>
              <a:rect l="l" t="t" r="r" b="b"/>
              <a:pathLst>
                <a:path w="12497" h="18672" extrusionOk="0">
                  <a:moveTo>
                    <a:pt x="5435" y="629"/>
                  </a:moveTo>
                  <a:cubicBezTo>
                    <a:pt x="6803" y="629"/>
                    <a:pt x="7838" y="925"/>
                    <a:pt x="8689" y="1406"/>
                  </a:cubicBezTo>
                  <a:cubicBezTo>
                    <a:pt x="9909" y="2145"/>
                    <a:pt x="10648" y="3365"/>
                    <a:pt x="11092" y="4807"/>
                  </a:cubicBezTo>
                  <a:cubicBezTo>
                    <a:pt x="11572" y="6286"/>
                    <a:pt x="11757" y="8023"/>
                    <a:pt x="11831" y="9761"/>
                  </a:cubicBezTo>
                  <a:cubicBezTo>
                    <a:pt x="11868" y="10168"/>
                    <a:pt x="11868" y="10648"/>
                    <a:pt x="11868" y="11129"/>
                  </a:cubicBezTo>
                  <a:cubicBezTo>
                    <a:pt x="11868" y="12645"/>
                    <a:pt x="11720" y="14309"/>
                    <a:pt x="11129" y="15602"/>
                  </a:cubicBezTo>
                  <a:cubicBezTo>
                    <a:pt x="10870" y="16231"/>
                    <a:pt x="10463" y="16786"/>
                    <a:pt x="9983" y="17229"/>
                  </a:cubicBezTo>
                  <a:cubicBezTo>
                    <a:pt x="9465" y="17636"/>
                    <a:pt x="8837" y="17932"/>
                    <a:pt x="8023" y="18006"/>
                  </a:cubicBezTo>
                  <a:cubicBezTo>
                    <a:pt x="7801" y="18043"/>
                    <a:pt x="7617" y="18043"/>
                    <a:pt x="7395" y="18043"/>
                  </a:cubicBezTo>
                  <a:cubicBezTo>
                    <a:pt x="5990" y="18043"/>
                    <a:pt x="4585" y="17488"/>
                    <a:pt x="3476" y="16601"/>
                  </a:cubicBezTo>
                  <a:cubicBezTo>
                    <a:pt x="2367" y="15676"/>
                    <a:pt x="1553" y="14419"/>
                    <a:pt x="1332" y="13052"/>
                  </a:cubicBezTo>
                  <a:cubicBezTo>
                    <a:pt x="1073" y="11462"/>
                    <a:pt x="629" y="9059"/>
                    <a:pt x="629" y="6840"/>
                  </a:cubicBezTo>
                  <a:cubicBezTo>
                    <a:pt x="629" y="5509"/>
                    <a:pt x="777" y="4216"/>
                    <a:pt x="1221" y="3217"/>
                  </a:cubicBezTo>
                  <a:cubicBezTo>
                    <a:pt x="1627" y="2182"/>
                    <a:pt x="2293" y="1406"/>
                    <a:pt x="3365" y="962"/>
                  </a:cubicBezTo>
                  <a:cubicBezTo>
                    <a:pt x="3957" y="740"/>
                    <a:pt x="4659" y="629"/>
                    <a:pt x="5398" y="629"/>
                  </a:cubicBezTo>
                  <a:close/>
                  <a:moveTo>
                    <a:pt x="5398" y="1"/>
                  </a:moveTo>
                  <a:cubicBezTo>
                    <a:pt x="4585" y="1"/>
                    <a:pt x="3809" y="149"/>
                    <a:pt x="3143" y="408"/>
                  </a:cubicBezTo>
                  <a:cubicBezTo>
                    <a:pt x="1886" y="888"/>
                    <a:pt x="1110" y="1812"/>
                    <a:pt x="629" y="2959"/>
                  </a:cubicBezTo>
                  <a:cubicBezTo>
                    <a:pt x="149" y="4105"/>
                    <a:pt x="1" y="5473"/>
                    <a:pt x="1" y="6840"/>
                  </a:cubicBezTo>
                  <a:cubicBezTo>
                    <a:pt x="1" y="9133"/>
                    <a:pt x="481" y="11573"/>
                    <a:pt x="740" y="13162"/>
                  </a:cubicBezTo>
                  <a:cubicBezTo>
                    <a:pt x="999" y="14715"/>
                    <a:pt x="1886" y="16083"/>
                    <a:pt x="3069" y="17081"/>
                  </a:cubicBezTo>
                  <a:cubicBezTo>
                    <a:pt x="4289" y="18043"/>
                    <a:pt x="5842" y="18671"/>
                    <a:pt x="7395" y="18671"/>
                  </a:cubicBezTo>
                  <a:cubicBezTo>
                    <a:pt x="7617" y="18671"/>
                    <a:pt x="7838" y="18634"/>
                    <a:pt x="8060" y="18634"/>
                  </a:cubicBezTo>
                  <a:cubicBezTo>
                    <a:pt x="9021" y="18523"/>
                    <a:pt x="9761" y="18190"/>
                    <a:pt x="10352" y="17673"/>
                  </a:cubicBezTo>
                  <a:cubicBezTo>
                    <a:pt x="11277" y="16970"/>
                    <a:pt x="11794" y="15861"/>
                    <a:pt x="12090" y="14715"/>
                  </a:cubicBezTo>
                  <a:cubicBezTo>
                    <a:pt x="12423" y="13569"/>
                    <a:pt x="12497" y="12312"/>
                    <a:pt x="12497" y="11129"/>
                  </a:cubicBezTo>
                  <a:cubicBezTo>
                    <a:pt x="12497" y="10648"/>
                    <a:pt x="12497" y="10168"/>
                    <a:pt x="12460" y="9724"/>
                  </a:cubicBezTo>
                  <a:cubicBezTo>
                    <a:pt x="12312" y="7395"/>
                    <a:pt x="12053" y="4992"/>
                    <a:pt x="11092" y="3143"/>
                  </a:cubicBezTo>
                  <a:cubicBezTo>
                    <a:pt x="10611" y="2219"/>
                    <a:pt x="9909" y="1443"/>
                    <a:pt x="8985" y="888"/>
                  </a:cubicBezTo>
                  <a:cubicBezTo>
                    <a:pt x="8060" y="334"/>
                    <a:pt x="6877" y="38"/>
                    <a:pt x="5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4718;p64">
              <a:extLst>
                <a:ext uri="{FF2B5EF4-FFF2-40B4-BE49-F238E27FC236}">
                  <a16:creationId xmlns:a16="http://schemas.microsoft.com/office/drawing/2014/main" xmlns="" id="{4CF11335-432F-2978-B28D-CB20B210D5FB}"/>
                </a:ext>
              </a:extLst>
            </p:cNvPr>
            <p:cNvSpPr/>
            <p:nvPr/>
          </p:nvSpPr>
          <p:spPr>
            <a:xfrm>
              <a:off x="3762400" y="2725350"/>
              <a:ext cx="136800" cy="153425"/>
            </a:xfrm>
            <a:custGeom>
              <a:avLst/>
              <a:gdLst/>
              <a:ahLst/>
              <a:cxnLst/>
              <a:rect l="l" t="t" r="r" b="b"/>
              <a:pathLst>
                <a:path w="5472" h="6137" extrusionOk="0">
                  <a:moveTo>
                    <a:pt x="1639" y="0"/>
                  </a:moveTo>
                  <a:cubicBezTo>
                    <a:pt x="994" y="0"/>
                    <a:pt x="403" y="187"/>
                    <a:pt x="0" y="702"/>
                  </a:cubicBezTo>
                  <a:lnTo>
                    <a:pt x="444" y="5730"/>
                  </a:lnTo>
                  <a:lnTo>
                    <a:pt x="5250" y="6136"/>
                  </a:lnTo>
                  <a:lnTo>
                    <a:pt x="5472" y="1330"/>
                  </a:lnTo>
                  <a:cubicBezTo>
                    <a:pt x="5472" y="1330"/>
                    <a:pt x="3360" y="0"/>
                    <a:pt x="1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4719;p64">
              <a:extLst>
                <a:ext uri="{FF2B5EF4-FFF2-40B4-BE49-F238E27FC236}">
                  <a16:creationId xmlns:a16="http://schemas.microsoft.com/office/drawing/2014/main" xmlns="" id="{A8C9ADC9-DA63-7FCA-0CE2-3BCAE5FB1736}"/>
                </a:ext>
              </a:extLst>
            </p:cNvPr>
            <p:cNvSpPr/>
            <p:nvPr/>
          </p:nvSpPr>
          <p:spPr>
            <a:xfrm>
              <a:off x="3755000" y="2717000"/>
              <a:ext cx="151600" cy="169525"/>
            </a:xfrm>
            <a:custGeom>
              <a:avLst/>
              <a:gdLst/>
              <a:ahLst/>
              <a:cxnLst/>
              <a:rect l="l" t="t" r="r" b="b"/>
              <a:pathLst>
                <a:path w="6064" h="6781" extrusionOk="0">
                  <a:moveTo>
                    <a:pt x="1923" y="629"/>
                  </a:moveTo>
                  <a:cubicBezTo>
                    <a:pt x="2699" y="629"/>
                    <a:pt x="3660" y="925"/>
                    <a:pt x="4363" y="1257"/>
                  </a:cubicBezTo>
                  <a:cubicBezTo>
                    <a:pt x="4732" y="1442"/>
                    <a:pt x="5028" y="1590"/>
                    <a:pt x="5250" y="1701"/>
                  </a:cubicBezTo>
                  <a:cubicBezTo>
                    <a:pt x="5321" y="1749"/>
                    <a:pt x="5377" y="1781"/>
                    <a:pt x="5428" y="1807"/>
                  </a:cubicBezTo>
                  <a:lnTo>
                    <a:pt x="5428" y="1807"/>
                  </a:lnTo>
                  <a:lnTo>
                    <a:pt x="5250" y="6138"/>
                  </a:lnTo>
                  <a:lnTo>
                    <a:pt x="998" y="5768"/>
                  </a:lnTo>
                  <a:lnTo>
                    <a:pt x="638" y="1112"/>
                  </a:lnTo>
                  <a:lnTo>
                    <a:pt x="638" y="1112"/>
                  </a:lnTo>
                  <a:cubicBezTo>
                    <a:pt x="779" y="950"/>
                    <a:pt x="963" y="838"/>
                    <a:pt x="1146" y="777"/>
                  </a:cubicBezTo>
                  <a:cubicBezTo>
                    <a:pt x="1368" y="666"/>
                    <a:pt x="1664" y="629"/>
                    <a:pt x="1923" y="629"/>
                  </a:cubicBezTo>
                  <a:close/>
                  <a:moveTo>
                    <a:pt x="1923" y="0"/>
                  </a:moveTo>
                  <a:cubicBezTo>
                    <a:pt x="1590" y="0"/>
                    <a:pt x="1257" y="74"/>
                    <a:pt x="925" y="185"/>
                  </a:cubicBezTo>
                  <a:cubicBezTo>
                    <a:pt x="592" y="333"/>
                    <a:pt x="296" y="518"/>
                    <a:pt x="74" y="814"/>
                  </a:cubicBezTo>
                  <a:cubicBezTo>
                    <a:pt x="0" y="888"/>
                    <a:pt x="0" y="962"/>
                    <a:pt x="0" y="1036"/>
                  </a:cubicBezTo>
                  <a:lnTo>
                    <a:pt x="407" y="6064"/>
                  </a:lnTo>
                  <a:cubicBezTo>
                    <a:pt x="444" y="6212"/>
                    <a:pt x="555" y="6359"/>
                    <a:pt x="703" y="6359"/>
                  </a:cubicBezTo>
                  <a:lnTo>
                    <a:pt x="5509" y="6766"/>
                  </a:lnTo>
                  <a:cubicBezTo>
                    <a:pt x="5539" y="6776"/>
                    <a:pt x="5566" y="6781"/>
                    <a:pt x="5591" y="6781"/>
                  </a:cubicBezTo>
                  <a:cubicBezTo>
                    <a:pt x="5659" y="6781"/>
                    <a:pt x="5714" y="6746"/>
                    <a:pt x="5768" y="6692"/>
                  </a:cubicBezTo>
                  <a:cubicBezTo>
                    <a:pt x="5805" y="6655"/>
                    <a:pt x="5842" y="6581"/>
                    <a:pt x="5842" y="6470"/>
                  </a:cubicBezTo>
                  <a:lnTo>
                    <a:pt x="6063" y="1664"/>
                  </a:lnTo>
                  <a:cubicBezTo>
                    <a:pt x="6063" y="1553"/>
                    <a:pt x="6026" y="1442"/>
                    <a:pt x="5916" y="1405"/>
                  </a:cubicBezTo>
                  <a:cubicBezTo>
                    <a:pt x="5916" y="1368"/>
                    <a:pt x="5398" y="1036"/>
                    <a:pt x="4622" y="703"/>
                  </a:cubicBezTo>
                  <a:cubicBezTo>
                    <a:pt x="3845" y="370"/>
                    <a:pt x="2884" y="0"/>
                    <a:pt x="19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4720;p64">
              <a:extLst>
                <a:ext uri="{FF2B5EF4-FFF2-40B4-BE49-F238E27FC236}">
                  <a16:creationId xmlns:a16="http://schemas.microsoft.com/office/drawing/2014/main" xmlns="" id="{D67FD3DD-9FCB-2E34-446F-E4345272FC9E}"/>
                </a:ext>
              </a:extLst>
            </p:cNvPr>
            <p:cNvSpPr/>
            <p:nvPr/>
          </p:nvSpPr>
          <p:spPr>
            <a:xfrm>
              <a:off x="3642950" y="2338775"/>
              <a:ext cx="450350" cy="524625"/>
            </a:xfrm>
            <a:custGeom>
              <a:avLst/>
              <a:gdLst/>
              <a:ahLst/>
              <a:cxnLst/>
              <a:rect l="l" t="t" r="r" b="b"/>
              <a:pathLst>
                <a:path w="18014" h="20985" extrusionOk="0">
                  <a:moveTo>
                    <a:pt x="11262" y="9730"/>
                  </a:moveTo>
                  <a:cubicBezTo>
                    <a:pt x="11883" y="9730"/>
                    <a:pt x="12619" y="11617"/>
                    <a:pt x="12727" y="11913"/>
                  </a:cubicBezTo>
                  <a:cubicBezTo>
                    <a:pt x="12727" y="12911"/>
                    <a:pt x="12616" y="14538"/>
                    <a:pt x="12357" y="15092"/>
                  </a:cubicBezTo>
                  <a:cubicBezTo>
                    <a:pt x="12209" y="15351"/>
                    <a:pt x="11913" y="15647"/>
                    <a:pt x="11544" y="15906"/>
                  </a:cubicBezTo>
                  <a:cubicBezTo>
                    <a:pt x="12024" y="15277"/>
                    <a:pt x="12172" y="14760"/>
                    <a:pt x="11728" y="14686"/>
                  </a:cubicBezTo>
                  <a:cubicBezTo>
                    <a:pt x="10250" y="14464"/>
                    <a:pt x="10028" y="13429"/>
                    <a:pt x="10656" y="10693"/>
                  </a:cubicBezTo>
                  <a:cubicBezTo>
                    <a:pt x="10817" y="9991"/>
                    <a:pt x="11032" y="9730"/>
                    <a:pt x="11262" y="9730"/>
                  </a:cubicBezTo>
                  <a:close/>
                  <a:moveTo>
                    <a:pt x="6846" y="1"/>
                  </a:moveTo>
                  <a:cubicBezTo>
                    <a:pt x="3183" y="1"/>
                    <a:pt x="1" y="4529"/>
                    <a:pt x="1229" y="9658"/>
                  </a:cubicBezTo>
                  <a:cubicBezTo>
                    <a:pt x="1931" y="12652"/>
                    <a:pt x="3743" y="17348"/>
                    <a:pt x="7144" y="18272"/>
                  </a:cubicBezTo>
                  <a:cubicBezTo>
                    <a:pt x="7305" y="18314"/>
                    <a:pt x="7471" y="18333"/>
                    <a:pt x="7640" y="18333"/>
                  </a:cubicBezTo>
                  <a:cubicBezTo>
                    <a:pt x="8367" y="18333"/>
                    <a:pt x="9153" y="17975"/>
                    <a:pt x="9843" y="17496"/>
                  </a:cubicBezTo>
                  <a:lnTo>
                    <a:pt x="9843" y="17496"/>
                  </a:lnTo>
                  <a:cubicBezTo>
                    <a:pt x="9806" y="17606"/>
                    <a:pt x="9806" y="17717"/>
                    <a:pt x="9806" y="17828"/>
                  </a:cubicBezTo>
                  <a:cubicBezTo>
                    <a:pt x="10019" y="18643"/>
                    <a:pt x="9824" y="20985"/>
                    <a:pt x="11498" y="20985"/>
                  </a:cubicBezTo>
                  <a:cubicBezTo>
                    <a:pt x="11571" y="20985"/>
                    <a:pt x="11648" y="20980"/>
                    <a:pt x="11728" y="20971"/>
                  </a:cubicBezTo>
                  <a:cubicBezTo>
                    <a:pt x="13614" y="20749"/>
                    <a:pt x="14871" y="17422"/>
                    <a:pt x="14871" y="15943"/>
                  </a:cubicBezTo>
                  <a:cubicBezTo>
                    <a:pt x="14871" y="14464"/>
                    <a:pt x="13392" y="13614"/>
                    <a:pt x="13392" y="13614"/>
                  </a:cubicBezTo>
                  <a:lnTo>
                    <a:pt x="12985" y="7957"/>
                  </a:lnTo>
                  <a:cubicBezTo>
                    <a:pt x="12985" y="7957"/>
                    <a:pt x="14649" y="7957"/>
                    <a:pt x="16313" y="5887"/>
                  </a:cubicBezTo>
                  <a:cubicBezTo>
                    <a:pt x="18013" y="3779"/>
                    <a:pt x="11285" y="230"/>
                    <a:pt x="7107" y="8"/>
                  </a:cubicBezTo>
                  <a:cubicBezTo>
                    <a:pt x="7020" y="3"/>
                    <a:pt x="6933" y="1"/>
                    <a:pt x="6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4721;p64">
              <a:extLst>
                <a:ext uri="{FF2B5EF4-FFF2-40B4-BE49-F238E27FC236}">
                  <a16:creationId xmlns:a16="http://schemas.microsoft.com/office/drawing/2014/main" xmlns="" id="{D5290968-68B3-76D8-5062-B80902FDF34D}"/>
                </a:ext>
              </a:extLst>
            </p:cNvPr>
            <p:cNvSpPr/>
            <p:nvPr/>
          </p:nvSpPr>
          <p:spPr>
            <a:xfrm>
              <a:off x="3658875" y="2330650"/>
              <a:ext cx="406700" cy="540725"/>
            </a:xfrm>
            <a:custGeom>
              <a:avLst/>
              <a:gdLst/>
              <a:ahLst/>
              <a:cxnLst/>
              <a:rect l="l" t="t" r="r" b="b"/>
              <a:pathLst>
                <a:path w="16268" h="21629" extrusionOk="0">
                  <a:moveTo>
                    <a:pt x="10685" y="10389"/>
                  </a:moveTo>
                  <a:cubicBezTo>
                    <a:pt x="10796" y="10463"/>
                    <a:pt x="10907" y="10574"/>
                    <a:pt x="11018" y="10759"/>
                  </a:cubicBezTo>
                  <a:cubicBezTo>
                    <a:pt x="11376" y="11248"/>
                    <a:pt x="11677" y="11966"/>
                    <a:pt x="11794" y="12256"/>
                  </a:cubicBezTo>
                  <a:lnTo>
                    <a:pt x="11794" y="12256"/>
                  </a:lnTo>
                  <a:cubicBezTo>
                    <a:pt x="11793" y="12736"/>
                    <a:pt x="11756" y="13392"/>
                    <a:pt x="11683" y="13976"/>
                  </a:cubicBezTo>
                  <a:cubicBezTo>
                    <a:pt x="11646" y="14271"/>
                    <a:pt x="11609" y="14530"/>
                    <a:pt x="11572" y="14752"/>
                  </a:cubicBezTo>
                  <a:cubicBezTo>
                    <a:pt x="11562" y="14821"/>
                    <a:pt x="11550" y="14885"/>
                    <a:pt x="11536" y="14943"/>
                  </a:cubicBezTo>
                  <a:lnTo>
                    <a:pt x="11536" y="14943"/>
                  </a:lnTo>
                  <a:cubicBezTo>
                    <a:pt x="11524" y="14928"/>
                    <a:pt x="11512" y="14914"/>
                    <a:pt x="11498" y="14900"/>
                  </a:cubicBezTo>
                  <a:cubicBezTo>
                    <a:pt x="11424" y="14789"/>
                    <a:pt x="11276" y="14715"/>
                    <a:pt x="11128" y="14715"/>
                  </a:cubicBezTo>
                  <a:cubicBezTo>
                    <a:pt x="10685" y="14641"/>
                    <a:pt x="10426" y="14493"/>
                    <a:pt x="10278" y="14308"/>
                  </a:cubicBezTo>
                  <a:cubicBezTo>
                    <a:pt x="10093" y="14124"/>
                    <a:pt x="9982" y="13791"/>
                    <a:pt x="9982" y="13273"/>
                  </a:cubicBezTo>
                  <a:cubicBezTo>
                    <a:pt x="9982" y="12756"/>
                    <a:pt x="10093" y="12016"/>
                    <a:pt x="10315" y="11092"/>
                  </a:cubicBezTo>
                  <a:cubicBezTo>
                    <a:pt x="10389" y="10759"/>
                    <a:pt x="10500" y="10537"/>
                    <a:pt x="10574" y="10463"/>
                  </a:cubicBezTo>
                  <a:lnTo>
                    <a:pt x="10611" y="10389"/>
                  </a:lnTo>
                  <a:close/>
                  <a:moveTo>
                    <a:pt x="6433" y="629"/>
                  </a:moveTo>
                  <a:cubicBezTo>
                    <a:pt x="8245" y="740"/>
                    <a:pt x="10611" y="1480"/>
                    <a:pt x="12459" y="2478"/>
                  </a:cubicBezTo>
                  <a:cubicBezTo>
                    <a:pt x="13384" y="2958"/>
                    <a:pt x="14234" y="3513"/>
                    <a:pt x="14789" y="4031"/>
                  </a:cubicBezTo>
                  <a:cubicBezTo>
                    <a:pt x="15084" y="4289"/>
                    <a:pt x="15306" y="4585"/>
                    <a:pt x="15417" y="4807"/>
                  </a:cubicBezTo>
                  <a:cubicBezTo>
                    <a:pt x="15565" y="5066"/>
                    <a:pt x="15639" y="5288"/>
                    <a:pt x="15639" y="5472"/>
                  </a:cubicBezTo>
                  <a:cubicBezTo>
                    <a:pt x="15639" y="5657"/>
                    <a:pt x="15602" y="5842"/>
                    <a:pt x="15454" y="5990"/>
                  </a:cubicBezTo>
                  <a:cubicBezTo>
                    <a:pt x="14641" y="7025"/>
                    <a:pt x="13864" y="7506"/>
                    <a:pt x="13273" y="7765"/>
                  </a:cubicBezTo>
                  <a:cubicBezTo>
                    <a:pt x="12977" y="7875"/>
                    <a:pt x="12718" y="7912"/>
                    <a:pt x="12570" y="7949"/>
                  </a:cubicBezTo>
                  <a:cubicBezTo>
                    <a:pt x="12496" y="7986"/>
                    <a:pt x="12422" y="7986"/>
                    <a:pt x="12385" y="7986"/>
                  </a:cubicBezTo>
                  <a:lnTo>
                    <a:pt x="12348" y="7986"/>
                  </a:lnTo>
                  <a:cubicBezTo>
                    <a:pt x="12238" y="7986"/>
                    <a:pt x="12164" y="8023"/>
                    <a:pt x="12090" y="8097"/>
                  </a:cubicBezTo>
                  <a:cubicBezTo>
                    <a:pt x="12053" y="8134"/>
                    <a:pt x="12016" y="8245"/>
                    <a:pt x="12016" y="8319"/>
                  </a:cubicBezTo>
                  <a:lnTo>
                    <a:pt x="12294" y="11868"/>
                  </a:lnTo>
                  <a:lnTo>
                    <a:pt x="12294" y="11868"/>
                  </a:lnTo>
                  <a:cubicBezTo>
                    <a:pt x="12196" y="11621"/>
                    <a:pt x="12030" y="11256"/>
                    <a:pt x="11831" y="10907"/>
                  </a:cubicBezTo>
                  <a:cubicBezTo>
                    <a:pt x="11683" y="10648"/>
                    <a:pt x="11535" y="10389"/>
                    <a:pt x="11350" y="10168"/>
                  </a:cubicBezTo>
                  <a:cubicBezTo>
                    <a:pt x="11239" y="10057"/>
                    <a:pt x="11165" y="9946"/>
                    <a:pt x="11055" y="9872"/>
                  </a:cubicBezTo>
                  <a:cubicBezTo>
                    <a:pt x="10907" y="9798"/>
                    <a:pt x="10796" y="9761"/>
                    <a:pt x="10648" y="9761"/>
                  </a:cubicBezTo>
                  <a:cubicBezTo>
                    <a:pt x="10500" y="9761"/>
                    <a:pt x="10389" y="9798"/>
                    <a:pt x="10278" y="9872"/>
                  </a:cubicBezTo>
                  <a:cubicBezTo>
                    <a:pt x="10130" y="9946"/>
                    <a:pt x="10056" y="10094"/>
                    <a:pt x="9945" y="10279"/>
                  </a:cubicBezTo>
                  <a:cubicBezTo>
                    <a:pt x="9871" y="10463"/>
                    <a:pt x="9798" y="10685"/>
                    <a:pt x="9724" y="10944"/>
                  </a:cubicBezTo>
                  <a:cubicBezTo>
                    <a:pt x="9502" y="11905"/>
                    <a:pt x="9391" y="12645"/>
                    <a:pt x="9391" y="13273"/>
                  </a:cubicBezTo>
                  <a:cubicBezTo>
                    <a:pt x="9391" y="13865"/>
                    <a:pt x="9502" y="14345"/>
                    <a:pt x="9798" y="14678"/>
                  </a:cubicBezTo>
                  <a:cubicBezTo>
                    <a:pt x="10056" y="15048"/>
                    <a:pt x="10500" y="15233"/>
                    <a:pt x="11018" y="15307"/>
                  </a:cubicBezTo>
                  <a:lnTo>
                    <a:pt x="11055" y="15307"/>
                  </a:lnTo>
                  <a:cubicBezTo>
                    <a:pt x="11055" y="15344"/>
                    <a:pt x="11018" y="15454"/>
                    <a:pt x="10944" y="15602"/>
                  </a:cubicBezTo>
                  <a:cubicBezTo>
                    <a:pt x="10907" y="15713"/>
                    <a:pt x="10796" y="15898"/>
                    <a:pt x="10648" y="16046"/>
                  </a:cubicBezTo>
                  <a:cubicBezTo>
                    <a:pt x="10574" y="16194"/>
                    <a:pt x="10574" y="16379"/>
                    <a:pt x="10685" y="16453"/>
                  </a:cubicBezTo>
                  <a:cubicBezTo>
                    <a:pt x="10749" y="16517"/>
                    <a:pt x="10839" y="16557"/>
                    <a:pt x="10924" y="16557"/>
                  </a:cubicBezTo>
                  <a:cubicBezTo>
                    <a:pt x="10986" y="16557"/>
                    <a:pt x="11045" y="16536"/>
                    <a:pt x="11091" y="16490"/>
                  </a:cubicBezTo>
                  <a:cubicBezTo>
                    <a:pt x="11461" y="16194"/>
                    <a:pt x="11794" y="15898"/>
                    <a:pt x="11979" y="15565"/>
                  </a:cubicBezTo>
                  <a:cubicBezTo>
                    <a:pt x="12090" y="15381"/>
                    <a:pt x="12127" y="15159"/>
                    <a:pt x="12201" y="14900"/>
                  </a:cubicBezTo>
                  <a:cubicBezTo>
                    <a:pt x="12303" y="14362"/>
                    <a:pt x="12352" y="13665"/>
                    <a:pt x="12385" y="13029"/>
                  </a:cubicBezTo>
                  <a:lnTo>
                    <a:pt x="12385" y="13029"/>
                  </a:lnTo>
                  <a:lnTo>
                    <a:pt x="12459" y="13976"/>
                  </a:lnTo>
                  <a:cubicBezTo>
                    <a:pt x="12459" y="14087"/>
                    <a:pt x="12496" y="14160"/>
                    <a:pt x="12607" y="14234"/>
                  </a:cubicBezTo>
                  <a:cubicBezTo>
                    <a:pt x="12681" y="14271"/>
                    <a:pt x="13014" y="14493"/>
                    <a:pt x="13310" y="14826"/>
                  </a:cubicBezTo>
                  <a:cubicBezTo>
                    <a:pt x="13642" y="15196"/>
                    <a:pt x="13901" y="15676"/>
                    <a:pt x="13901" y="16268"/>
                  </a:cubicBezTo>
                  <a:cubicBezTo>
                    <a:pt x="13901" y="16933"/>
                    <a:pt x="13605" y="18116"/>
                    <a:pt x="13088" y="19115"/>
                  </a:cubicBezTo>
                  <a:cubicBezTo>
                    <a:pt x="12829" y="19595"/>
                    <a:pt x="12496" y="20076"/>
                    <a:pt x="12164" y="20409"/>
                  </a:cubicBezTo>
                  <a:cubicBezTo>
                    <a:pt x="11794" y="20741"/>
                    <a:pt x="11424" y="20963"/>
                    <a:pt x="11055" y="21000"/>
                  </a:cubicBezTo>
                  <a:lnTo>
                    <a:pt x="10870" y="21000"/>
                  </a:lnTo>
                  <a:cubicBezTo>
                    <a:pt x="10500" y="21000"/>
                    <a:pt x="10315" y="20889"/>
                    <a:pt x="10167" y="20704"/>
                  </a:cubicBezTo>
                  <a:cubicBezTo>
                    <a:pt x="9908" y="20446"/>
                    <a:pt x="9761" y="19965"/>
                    <a:pt x="9687" y="19447"/>
                  </a:cubicBezTo>
                  <a:cubicBezTo>
                    <a:pt x="9576" y="18930"/>
                    <a:pt x="9576" y="18449"/>
                    <a:pt x="9502" y="18079"/>
                  </a:cubicBezTo>
                  <a:lnTo>
                    <a:pt x="9465" y="18042"/>
                  </a:lnTo>
                  <a:lnTo>
                    <a:pt x="9502" y="17931"/>
                  </a:lnTo>
                  <a:cubicBezTo>
                    <a:pt x="9539" y="17821"/>
                    <a:pt x="9502" y="17673"/>
                    <a:pt x="9428" y="17599"/>
                  </a:cubicBezTo>
                  <a:cubicBezTo>
                    <a:pt x="9367" y="17538"/>
                    <a:pt x="9294" y="17510"/>
                    <a:pt x="9223" y="17510"/>
                  </a:cubicBezTo>
                  <a:cubicBezTo>
                    <a:pt x="9165" y="17510"/>
                    <a:pt x="9108" y="17529"/>
                    <a:pt x="9058" y="17562"/>
                  </a:cubicBezTo>
                  <a:cubicBezTo>
                    <a:pt x="8356" y="18042"/>
                    <a:pt x="7616" y="18338"/>
                    <a:pt x="7025" y="18338"/>
                  </a:cubicBezTo>
                  <a:cubicBezTo>
                    <a:pt x="6877" y="18338"/>
                    <a:pt x="6729" y="18338"/>
                    <a:pt x="6581" y="18301"/>
                  </a:cubicBezTo>
                  <a:cubicBezTo>
                    <a:pt x="4991" y="17858"/>
                    <a:pt x="3734" y="16527"/>
                    <a:pt x="2810" y="14900"/>
                  </a:cubicBezTo>
                  <a:cubicBezTo>
                    <a:pt x="1849" y="13273"/>
                    <a:pt x="1257" y="11388"/>
                    <a:pt x="888" y="9909"/>
                  </a:cubicBezTo>
                  <a:cubicBezTo>
                    <a:pt x="703" y="9169"/>
                    <a:pt x="629" y="8430"/>
                    <a:pt x="629" y="7728"/>
                  </a:cubicBezTo>
                  <a:cubicBezTo>
                    <a:pt x="629" y="5731"/>
                    <a:pt x="1294" y="3957"/>
                    <a:pt x="2329" y="2663"/>
                  </a:cubicBezTo>
                  <a:cubicBezTo>
                    <a:pt x="3365" y="1369"/>
                    <a:pt x="4770" y="629"/>
                    <a:pt x="6211" y="629"/>
                  </a:cubicBezTo>
                  <a:close/>
                  <a:moveTo>
                    <a:pt x="6211" y="1"/>
                  </a:moveTo>
                  <a:cubicBezTo>
                    <a:pt x="4548" y="1"/>
                    <a:pt x="2995" y="888"/>
                    <a:pt x="1849" y="2293"/>
                  </a:cubicBezTo>
                  <a:cubicBezTo>
                    <a:pt x="740" y="3661"/>
                    <a:pt x="0" y="5583"/>
                    <a:pt x="0" y="7728"/>
                  </a:cubicBezTo>
                  <a:cubicBezTo>
                    <a:pt x="0" y="8467"/>
                    <a:pt x="111" y="9243"/>
                    <a:pt x="296" y="10057"/>
                  </a:cubicBezTo>
                  <a:cubicBezTo>
                    <a:pt x="666" y="11573"/>
                    <a:pt x="1294" y="13532"/>
                    <a:pt x="2256" y="15233"/>
                  </a:cubicBezTo>
                  <a:cubicBezTo>
                    <a:pt x="3254" y="16933"/>
                    <a:pt x="4585" y="18412"/>
                    <a:pt x="6433" y="18893"/>
                  </a:cubicBezTo>
                  <a:cubicBezTo>
                    <a:pt x="6618" y="18930"/>
                    <a:pt x="6803" y="18967"/>
                    <a:pt x="7025" y="18967"/>
                  </a:cubicBezTo>
                  <a:cubicBezTo>
                    <a:pt x="7663" y="18967"/>
                    <a:pt x="8301" y="18716"/>
                    <a:pt x="8903" y="18377"/>
                  </a:cubicBezTo>
                  <a:lnTo>
                    <a:pt x="8903" y="18377"/>
                  </a:lnTo>
                  <a:cubicBezTo>
                    <a:pt x="8930" y="18537"/>
                    <a:pt x="8957" y="18760"/>
                    <a:pt x="8984" y="19004"/>
                  </a:cubicBezTo>
                  <a:cubicBezTo>
                    <a:pt x="9058" y="19521"/>
                    <a:pt x="9132" y="20150"/>
                    <a:pt x="9391" y="20667"/>
                  </a:cubicBezTo>
                  <a:cubicBezTo>
                    <a:pt x="9502" y="20926"/>
                    <a:pt x="9687" y="21148"/>
                    <a:pt x="9945" y="21333"/>
                  </a:cubicBezTo>
                  <a:cubicBezTo>
                    <a:pt x="10167" y="21518"/>
                    <a:pt x="10500" y="21629"/>
                    <a:pt x="10870" y="21629"/>
                  </a:cubicBezTo>
                  <a:cubicBezTo>
                    <a:pt x="10944" y="21629"/>
                    <a:pt x="11018" y="21629"/>
                    <a:pt x="11091" y="21592"/>
                  </a:cubicBezTo>
                  <a:cubicBezTo>
                    <a:pt x="11683" y="21555"/>
                    <a:pt x="12164" y="21259"/>
                    <a:pt x="12570" y="20852"/>
                  </a:cubicBezTo>
                  <a:cubicBezTo>
                    <a:pt x="13199" y="20261"/>
                    <a:pt x="13679" y="19410"/>
                    <a:pt x="14012" y="18560"/>
                  </a:cubicBezTo>
                  <a:cubicBezTo>
                    <a:pt x="14345" y="17710"/>
                    <a:pt x="14530" y="16859"/>
                    <a:pt x="14530" y="16268"/>
                  </a:cubicBezTo>
                  <a:cubicBezTo>
                    <a:pt x="14530" y="15417"/>
                    <a:pt x="14123" y="14789"/>
                    <a:pt x="13716" y="14345"/>
                  </a:cubicBezTo>
                  <a:cubicBezTo>
                    <a:pt x="13455" y="14084"/>
                    <a:pt x="13194" y="13899"/>
                    <a:pt x="13040" y="13790"/>
                  </a:cubicBezTo>
                  <a:lnTo>
                    <a:pt x="13040" y="13790"/>
                  </a:lnTo>
                  <a:lnTo>
                    <a:pt x="12666" y="8578"/>
                  </a:lnTo>
                  <a:lnTo>
                    <a:pt x="12666" y="8578"/>
                  </a:lnTo>
                  <a:cubicBezTo>
                    <a:pt x="13265" y="8469"/>
                    <a:pt x="14621" y="8046"/>
                    <a:pt x="15935" y="6397"/>
                  </a:cubicBezTo>
                  <a:cubicBezTo>
                    <a:pt x="16156" y="6101"/>
                    <a:pt x="16267" y="5805"/>
                    <a:pt x="16267" y="5472"/>
                  </a:cubicBezTo>
                  <a:cubicBezTo>
                    <a:pt x="16267" y="5140"/>
                    <a:pt x="16156" y="4807"/>
                    <a:pt x="15972" y="4511"/>
                  </a:cubicBezTo>
                  <a:cubicBezTo>
                    <a:pt x="15639" y="3957"/>
                    <a:pt x="15084" y="3439"/>
                    <a:pt x="14419" y="2921"/>
                  </a:cubicBezTo>
                  <a:cubicBezTo>
                    <a:pt x="12348" y="1443"/>
                    <a:pt x="9021" y="149"/>
                    <a:pt x="64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4722;p64">
              <a:extLst>
                <a:ext uri="{FF2B5EF4-FFF2-40B4-BE49-F238E27FC236}">
                  <a16:creationId xmlns:a16="http://schemas.microsoft.com/office/drawing/2014/main" xmlns="" id="{33E75789-BFC2-3701-6627-C77A3E8BB49A}"/>
                </a:ext>
              </a:extLst>
            </p:cNvPr>
            <p:cNvSpPr/>
            <p:nvPr/>
          </p:nvSpPr>
          <p:spPr>
            <a:xfrm>
              <a:off x="3633000" y="2838275"/>
              <a:ext cx="438125" cy="93175"/>
            </a:xfrm>
            <a:custGeom>
              <a:avLst/>
              <a:gdLst/>
              <a:ahLst/>
              <a:cxnLst/>
              <a:rect l="l" t="t" r="r" b="b"/>
              <a:pathLst>
                <a:path w="17525" h="3727" extrusionOk="0">
                  <a:moveTo>
                    <a:pt x="6167" y="0"/>
                  </a:moveTo>
                  <a:cubicBezTo>
                    <a:pt x="5883" y="0"/>
                    <a:pt x="5625" y="10"/>
                    <a:pt x="5398" y="30"/>
                  </a:cubicBezTo>
                  <a:cubicBezTo>
                    <a:pt x="2884" y="251"/>
                    <a:pt x="1738" y="1619"/>
                    <a:pt x="1738" y="1619"/>
                  </a:cubicBezTo>
                  <a:lnTo>
                    <a:pt x="0" y="3061"/>
                  </a:lnTo>
                  <a:lnTo>
                    <a:pt x="17524" y="3727"/>
                  </a:lnTo>
                  <a:cubicBezTo>
                    <a:pt x="17524" y="3727"/>
                    <a:pt x="17007" y="2728"/>
                    <a:pt x="15676" y="1804"/>
                  </a:cubicBezTo>
                  <a:cubicBezTo>
                    <a:pt x="14431" y="963"/>
                    <a:pt x="9025" y="0"/>
                    <a:pt x="61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4723;p64">
              <a:extLst>
                <a:ext uri="{FF2B5EF4-FFF2-40B4-BE49-F238E27FC236}">
                  <a16:creationId xmlns:a16="http://schemas.microsoft.com/office/drawing/2014/main" xmlns="" id="{C2D52EBF-BF04-B3C7-5B21-C2C0807F6CB5}"/>
                </a:ext>
              </a:extLst>
            </p:cNvPr>
            <p:cNvSpPr/>
            <p:nvPr/>
          </p:nvSpPr>
          <p:spPr>
            <a:xfrm>
              <a:off x="3624675" y="2830675"/>
              <a:ext cx="454750" cy="108425"/>
            </a:xfrm>
            <a:custGeom>
              <a:avLst/>
              <a:gdLst/>
              <a:ahLst/>
              <a:cxnLst/>
              <a:rect l="l" t="t" r="r" b="b"/>
              <a:pathLst>
                <a:path w="18190" h="4337" extrusionOk="0">
                  <a:moveTo>
                    <a:pt x="6544" y="592"/>
                  </a:moveTo>
                  <a:cubicBezTo>
                    <a:pt x="7949" y="592"/>
                    <a:pt x="9982" y="851"/>
                    <a:pt x="11831" y="1184"/>
                  </a:cubicBezTo>
                  <a:cubicBezTo>
                    <a:pt x="12755" y="1369"/>
                    <a:pt x="13606" y="1554"/>
                    <a:pt x="14345" y="1775"/>
                  </a:cubicBezTo>
                  <a:cubicBezTo>
                    <a:pt x="15047" y="1960"/>
                    <a:pt x="15602" y="2182"/>
                    <a:pt x="15824" y="2367"/>
                  </a:cubicBezTo>
                  <a:cubicBezTo>
                    <a:pt x="16489" y="2811"/>
                    <a:pt x="16933" y="3254"/>
                    <a:pt x="17192" y="3624"/>
                  </a:cubicBezTo>
                  <a:cubicBezTo>
                    <a:pt x="17221" y="3653"/>
                    <a:pt x="17249" y="3683"/>
                    <a:pt x="17275" y="3712"/>
                  </a:cubicBezTo>
                  <a:lnTo>
                    <a:pt x="17275" y="3712"/>
                  </a:lnTo>
                  <a:lnTo>
                    <a:pt x="1146" y="3106"/>
                  </a:lnTo>
                  <a:lnTo>
                    <a:pt x="2293" y="2182"/>
                  </a:lnTo>
                  <a:lnTo>
                    <a:pt x="2330" y="2145"/>
                  </a:lnTo>
                  <a:cubicBezTo>
                    <a:pt x="2367" y="2108"/>
                    <a:pt x="3439" y="851"/>
                    <a:pt x="5768" y="629"/>
                  </a:cubicBezTo>
                  <a:cubicBezTo>
                    <a:pt x="5990" y="629"/>
                    <a:pt x="6248" y="592"/>
                    <a:pt x="6544" y="592"/>
                  </a:cubicBezTo>
                  <a:close/>
                  <a:moveTo>
                    <a:pt x="6544" y="1"/>
                  </a:moveTo>
                  <a:cubicBezTo>
                    <a:pt x="6211" y="1"/>
                    <a:pt x="5953" y="1"/>
                    <a:pt x="5694" y="38"/>
                  </a:cubicBezTo>
                  <a:cubicBezTo>
                    <a:pt x="3241" y="245"/>
                    <a:pt x="2047" y="1517"/>
                    <a:pt x="1871" y="1714"/>
                  </a:cubicBezTo>
                  <a:lnTo>
                    <a:pt x="1871" y="1714"/>
                  </a:lnTo>
                  <a:lnTo>
                    <a:pt x="148" y="3143"/>
                  </a:lnTo>
                  <a:cubicBezTo>
                    <a:pt x="37" y="3217"/>
                    <a:pt x="0" y="3365"/>
                    <a:pt x="37" y="3476"/>
                  </a:cubicBezTo>
                  <a:cubicBezTo>
                    <a:pt x="74" y="3587"/>
                    <a:pt x="185" y="3661"/>
                    <a:pt x="296" y="3661"/>
                  </a:cubicBezTo>
                  <a:lnTo>
                    <a:pt x="17857" y="4326"/>
                  </a:lnTo>
                  <a:cubicBezTo>
                    <a:pt x="17878" y="4333"/>
                    <a:pt x="17898" y="4336"/>
                    <a:pt x="17918" y="4336"/>
                  </a:cubicBezTo>
                  <a:cubicBezTo>
                    <a:pt x="18006" y="4336"/>
                    <a:pt x="18086" y="4276"/>
                    <a:pt x="18116" y="4216"/>
                  </a:cubicBezTo>
                  <a:cubicBezTo>
                    <a:pt x="18190" y="4105"/>
                    <a:pt x="18190" y="3994"/>
                    <a:pt x="18153" y="3883"/>
                  </a:cubicBezTo>
                  <a:cubicBezTo>
                    <a:pt x="18116" y="3883"/>
                    <a:pt x="17598" y="2811"/>
                    <a:pt x="16194" y="1849"/>
                  </a:cubicBezTo>
                  <a:cubicBezTo>
                    <a:pt x="15824" y="1591"/>
                    <a:pt x="15232" y="1406"/>
                    <a:pt x="14493" y="1184"/>
                  </a:cubicBezTo>
                  <a:cubicBezTo>
                    <a:pt x="12312" y="555"/>
                    <a:pt x="8725" y="1"/>
                    <a:pt x="65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4724;p64">
              <a:extLst>
                <a:ext uri="{FF2B5EF4-FFF2-40B4-BE49-F238E27FC236}">
                  <a16:creationId xmlns:a16="http://schemas.microsoft.com/office/drawing/2014/main" xmlns="" id="{D785B955-92A9-8B11-CA24-35C0CA327EA4}"/>
                </a:ext>
              </a:extLst>
            </p:cNvPr>
            <p:cNvSpPr/>
            <p:nvPr/>
          </p:nvSpPr>
          <p:spPr>
            <a:xfrm>
              <a:off x="3174550" y="2857500"/>
              <a:ext cx="244950" cy="223675"/>
            </a:xfrm>
            <a:custGeom>
              <a:avLst/>
              <a:gdLst/>
              <a:ahLst/>
              <a:cxnLst/>
              <a:rect l="l" t="t" r="r" b="b"/>
              <a:pathLst>
                <a:path w="9798" h="8947" extrusionOk="0">
                  <a:moveTo>
                    <a:pt x="6545" y="0"/>
                  </a:moveTo>
                  <a:lnTo>
                    <a:pt x="4992" y="148"/>
                  </a:lnTo>
                  <a:lnTo>
                    <a:pt x="4289" y="2403"/>
                  </a:lnTo>
                  <a:lnTo>
                    <a:pt x="1" y="3623"/>
                  </a:lnTo>
                  <a:lnTo>
                    <a:pt x="1221" y="8947"/>
                  </a:lnTo>
                  <a:lnTo>
                    <a:pt x="5103" y="8762"/>
                  </a:lnTo>
                  <a:lnTo>
                    <a:pt x="6729" y="7061"/>
                  </a:lnTo>
                  <a:lnTo>
                    <a:pt x="9798" y="3771"/>
                  </a:lnTo>
                  <a:lnTo>
                    <a:pt x="9132" y="3253"/>
                  </a:lnTo>
                  <a:lnTo>
                    <a:pt x="6027" y="5176"/>
                  </a:lnTo>
                  <a:lnTo>
                    <a:pt x="6360" y="2218"/>
                  </a:lnTo>
                  <a:lnTo>
                    <a:pt x="6877" y="2921"/>
                  </a:lnTo>
                  <a:lnTo>
                    <a:pt x="7580" y="2218"/>
                  </a:lnTo>
                  <a:lnTo>
                    <a:pt x="65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4725;p64">
              <a:extLst>
                <a:ext uri="{FF2B5EF4-FFF2-40B4-BE49-F238E27FC236}">
                  <a16:creationId xmlns:a16="http://schemas.microsoft.com/office/drawing/2014/main" xmlns="" id="{A00D5979-0166-32E9-D88F-BD62D5C06EC7}"/>
                </a:ext>
              </a:extLst>
            </p:cNvPr>
            <p:cNvSpPr/>
            <p:nvPr/>
          </p:nvSpPr>
          <p:spPr>
            <a:xfrm>
              <a:off x="3165325" y="2849175"/>
              <a:ext cx="261575" cy="239575"/>
            </a:xfrm>
            <a:custGeom>
              <a:avLst/>
              <a:gdLst/>
              <a:ahLst/>
              <a:cxnLst/>
              <a:rect l="l" t="t" r="r" b="b"/>
              <a:pathLst>
                <a:path w="10463" h="9583" extrusionOk="0">
                  <a:moveTo>
                    <a:pt x="6729" y="666"/>
                  </a:moveTo>
                  <a:lnTo>
                    <a:pt x="7579" y="2514"/>
                  </a:lnTo>
                  <a:lnTo>
                    <a:pt x="7283" y="2773"/>
                  </a:lnTo>
                  <a:lnTo>
                    <a:pt x="6987" y="2366"/>
                  </a:lnTo>
                  <a:cubicBezTo>
                    <a:pt x="6914" y="2292"/>
                    <a:pt x="6803" y="2255"/>
                    <a:pt x="6655" y="2255"/>
                  </a:cubicBezTo>
                  <a:cubicBezTo>
                    <a:pt x="6544" y="2292"/>
                    <a:pt x="6470" y="2403"/>
                    <a:pt x="6433" y="2514"/>
                  </a:cubicBezTo>
                  <a:lnTo>
                    <a:pt x="6100" y="5472"/>
                  </a:lnTo>
                  <a:cubicBezTo>
                    <a:pt x="6063" y="5583"/>
                    <a:pt x="6137" y="5694"/>
                    <a:pt x="6248" y="5768"/>
                  </a:cubicBezTo>
                  <a:cubicBezTo>
                    <a:pt x="6285" y="5805"/>
                    <a:pt x="6340" y="5823"/>
                    <a:pt x="6396" y="5823"/>
                  </a:cubicBezTo>
                  <a:cubicBezTo>
                    <a:pt x="6451" y="5823"/>
                    <a:pt x="6507" y="5805"/>
                    <a:pt x="6544" y="5768"/>
                  </a:cubicBezTo>
                  <a:lnTo>
                    <a:pt x="9501" y="3993"/>
                  </a:lnTo>
                  <a:lnTo>
                    <a:pt x="9686" y="4141"/>
                  </a:lnTo>
                  <a:lnTo>
                    <a:pt x="6877" y="7210"/>
                  </a:lnTo>
                  <a:lnTo>
                    <a:pt x="5324" y="8799"/>
                  </a:lnTo>
                  <a:lnTo>
                    <a:pt x="1831" y="8972"/>
                  </a:lnTo>
                  <a:lnTo>
                    <a:pt x="1831" y="8972"/>
                  </a:lnTo>
                  <a:lnTo>
                    <a:pt x="702" y="4178"/>
                  </a:lnTo>
                  <a:lnTo>
                    <a:pt x="4769" y="3032"/>
                  </a:lnTo>
                  <a:cubicBezTo>
                    <a:pt x="4843" y="2995"/>
                    <a:pt x="4954" y="2921"/>
                    <a:pt x="4954" y="2847"/>
                  </a:cubicBezTo>
                  <a:lnTo>
                    <a:pt x="5583" y="777"/>
                  </a:lnTo>
                  <a:lnTo>
                    <a:pt x="6729" y="666"/>
                  </a:lnTo>
                  <a:close/>
                  <a:moveTo>
                    <a:pt x="6877" y="0"/>
                  </a:moveTo>
                  <a:lnTo>
                    <a:pt x="5324" y="185"/>
                  </a:lnTo>
                  <a:cubicBezTo>
                    <a:pt x="5213" y="185"/>
                    <a:pt x="5102" y="296"/>
                    <a:pt x="5065" y="407"/>
                  </a:cubicBezTo>
                  <a:lnTo>
                    <a:pt x="4436" y="2477"/>
                  </a:lnTo>
                  <a:lnTo>
                    <a:pt x="259" y="3660"/>
                  </a:lnTo>
                  <a:cubicBezTo>
                    <a:pt x="111" y="3697"/>
                    <a:pt x="0" y="3845"/>
                    <a:pt x="37" y="4030"/>
                  </a:cubicBezTo>
                  <a:lnTo>
                    <a:pt x="1294" y="9354"/>
                  </a:lnTo>
                  <a:cubicBezTo>
                    <a:pt x="1326" y="9482"/>
                    <a:pt x="1442" y="9583"/>
                    <a:pt x="1569" y="9583"/>
                  </a:cubicBezTo>
                  <a:cubicBezTo>
                    <a:pt x="1588" y="9583"/>
                    <a:pt x="1607" y="9581"/>
                    <a:pt x="1627" y="9576"/>
                  </a:cubicBezTo>
                  <a:lnTo>
                    <a:pt x="5472" y="9391"/>
                  </a:lnTo>
                  <a:cubicBezTo>
                    <a:pt x="5546" y="9391"/>
                    <a:pt x="5620" y="9354"/>
                    <a:pt x="5693" y="9317"/>
                  </a:cubicBezTo>
                  <a:lnTo>
                    <a:pt x="7320" y="7616"/>
                  </a:lnTo>
                  <a:lnTo>
                    <a:pt x="10389" y="4289"/>
                  </a:lnTo>
                  <a:cubicBezTo>
                    <a:pt x="10426" y="4252"/>
                    <a:pt x="10463" y="4141"/>
                    <a:pt x="10463" y="4067"/>
                  </a:cubicBezTo>
                  <a:cubicBezTo>
                    <a:pt x="10463" y="3993"/>
                    <a:pt x="10426" y="3919"/>
                    <a:pt x="10352" y="3845"/>
                  </a:cubicBezTo>
                  <a:lnTo>
                    <a:pt x="9686" y="3365"/>
                  </a:lnTo>
                  <a:cubicBezTo>
                    <a:pt x="9643" y="3321"/>
                    <a:pt x="9574" y="3303"/>
                    <a:pt x="9503" y="3303"/>
                  </a:cubicBezTo>
                  <a:cubicBezTo>
                    <a:pt x="9452" y="3303"/>
                    <a:pt x="9400" y="3312"/>
                    <a:pt x="9354" y="3328"/>
                  </a:cubicBezTo>
                  <a:lnTo>
                    <a:pt x="6766" y="4917"/>
                  </a:lnTo>
                  <a:lnTo>
                    <a:pt x="6950" y="3365"/>
                  </a:lnTo>
                  <a:lnTo>
                    <a:pt x="7024" y="3439"/>
                  </a:lnTo>
                  <a:cubicBezTo>
                    <a:pt x="7061" y="3512"/>
                    <a:pt x="7135" y="3549"/>
                    <a:pt x="7246" y="3549"/>
                  </a:cubicBezTo>
                  <a:cubicBezTo>
                    <a:pt x="7266" y="3559"/>
                    <a:pt x="7289" y="3564"/>
                    <a:pt x="7312" y="3564"/>
                  </a:cubicBezTo>
                  <a:cubicBezTo>
                    <a:pt x="7374" y="3564"/>
                    <a:pt x="7441" y="3530"/>
                    <a:pt x="7468" y="3476"/>
                  </a:cubicBezTo>
                  <a:lnTo>
                    <a:pt x="8171" y="2773"/>
                  </a:lnTo>
                  <a:cubicBezTo>
                    <a:pt x="8281" y="2699"/>
                    <a:pt x="8281" y="2551"/>
                    <a:pt x="8244" y="2440"/>
                  </a:cubicBezTo>
                  <a:lnTo>
                    <a:pt x="7209" y="185"/>
                  </a:lnTo>
                  <a:cubicBezTo>
                    <a:pt x="7135" y="74"/>
                    <a:pt x="7024" y="0"/>
                    <a:pt x="6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4726;p64">
              <a:extLst>
                <a:ext uri="{FF2B5EF4-FFF2-40B4-BE49-F238E27FC236}">
                  <a16:creationId xmlns:a16="http://schemas.microsoft.com/office/drawing/2014/main" xmlns="" id="{77955CA0-5DD6-2F0A-43C3-C5CA78C2BF21}"/>
                </a:ext>
              </a:extLst>
            </p:cNvPr>
            <p:cNvSpPr/>
            <p:nvPr/>
          </p:nvSpPr>
          <p:spPr>
            <a:xfrm>
              <a:off x="3119100" y="3076550"/>
              <a:ext cx="183025" cy="423600"/>
            </a:xfrm>
            <a:custGeom>
              <a:avLst/>
              <a:gdLst/>
              <a:ahLst/>
              <a:cxnLst/>
              <a:rect l="l" t="t" r="r" b="b"/>
              <a:pathLst>
                <a:path w="7321" h="16944" extrusionOk="0">
                  <a:moveTo>
                    <a:pt x="7321" y="0"/>
                  </a:moveTo>
                  <a:lnTo>
                    <a:pt x="3439" y="185"/>
                  </a:lnTo>
                  <a:lnTo>
                    <a:pt x="148" y="13975"/>
                  </a:lnTo>
                  <a:lnTo>
                    <a:pt x="0" y="14345"/>
                  </a:lnTo>
                  <a:cubicBezTo>
                    <a:pt x="1103" y="16435"/>
                    <a:pt x="2918" y="16943"/>
                    <a:pt x="4422" y="16943"/>
                  </a:cubicBezTo>
                  <a:cubicBezTo>
                    <a:pt x="5844" y="16943"/>
                    <a:pt x="6988" y="16489"/>
                    <a:pt x="6988" y="16489"/>
                  </a:cubicBezTo>
                  <a:lnTo>
                    <a:pt x="73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4727;p64">
              <a:extLst>
                <a:ext uri="{FF2B5EF4-FFF2-40B4-BE49-F238E27FC236}">
                  <a16:creationId xmlns:a16="http://schemas.microsoft.com/office/drawing/2014/main" xmlns="" id="{F577739C-FADD-D0B5-F92E-6390DB94ED25}"/>
                </a:ext>
              </a:extLst>
            </p:cNvPr>
            <p:cNvSpPr/>
            <p:nvPr/>
          </p:nvSpPr>
          <p:spPr>
            <a:xfrm>
              <a:off x="3110775" y="3068775"/>
              <a:ext cx="198750" cy="439425"/>
            </a:xfrm>
            <a:custGeom>
              <a:avLst/>
              <a:gdLst/>
              <a:ahLst/>
              <a:cxnLst/>
              <a:rect l="l" t="t" r="r" b="b"/>
              <a:pathLst>
                <a:path w="7950" h="17577" extrusionOk="0">
                  <a:moveTo>
                    <a:pt x="7321" y="644"/>
                  </a:moveTo>
                  <a:lnTo>
                    <a:pt x="6993" y="16588"/>
                  </a:lnTo>
                  <a:lnTo>
                    <a:pt x="6993" y="16588"/>
                  </a:lnTo>
                  <a:cubicBezTo>
                    <a:pt x="6621" y="16705"/>
                    <a:pt x="5745" y="16948"/>
                    <a:pt x="4733" y="16948"/>
                  </a:cubicBezTo>
                  <a:cubicBezTo>
                    <a:pt x="3994" y="16948"/>
                    <a:pt x="3217" y="16837"/>
                    <a:pt x="2515" y="16467"/>
                  </a:cubicBezTo>
                  <a:cubicBezTo>
                    <a:pt x="1841" y="16113"/>
                    <a:pt x="1168" y="15555"/>
                    <a:pt x="658" y="14663"/>
                  </a:cubicBezTo>
                  <a:lnTo>
                    <a:pt x="658" y="14663"/>
                  </a:lnTo>
                  <a:lnTo>
                    <a:pt x="740" y="14360"/>
                  </a:lnTo>
                  <a:lnTo>
                    <a:pt x="777" y="14360"/>
                  </a:lnTo>
                  <a:lnTo>
                    <a:pt x="4031" y="792"/>
                  </a:lnTo>
                  <a:lnTo>
                    <a:pt x="7321" y="644"/>
                  </a:lnTo>
                  <a:close/>
                  <a:moveTo>
                    <a:pt x="7699" y="1"/>
                  </a:moveTo>
                  <a:cubicBezTo>
                    <a:pt x="7673" y="1"/>
                    <a:pt x="7646" y="5"/>
                    <a:pt x="7617" y="15"/>
                  </a:cubicBezTo>
                  <a:lnTo>
                    <a:pt x="3772" y="200"/>
                  </a:lnTo>
                  <a:cubicBezTo>
                    <a:pt x="3624" y="200"/>
                    <a:pt x="3513" y="311"/>
                    <a:pt x="3476" y="422"/>
                  </a:cubicBezTo>
                  <a:lnTo>
                    <a:pt x="149" y="14175"/>
                  </a:lnTo>
                  <a:lnTo>
                    <a:pt x="38" y="14582"/>
                  </a:lnTo>
                  <a:cubicBezTo>
                    <a:pt x="1" y="14656"/>
                    <a:pt x="38" y="14730"/>
                    <a:pt x="75" y="14804"/>
                  </a:cubicBezTo>
                  <a:cubicBezTo>
                    <a:pt x="629" y="15913"/>
                    <a:pt x="1406" y="16615"/>
                    <a:pt x="2256" y="17022"/>
                  </a:cubicBezTo>
                  <a:cubicBezTo>
                    <a:pt x="3069" y="17429"/>
                    <a:pt x="3957" y="17576"/>
                    <a:pt x="4733" y="17576"/>
                  </a:cubicBezTo>
                  <a:cubicBezTo>
                    <a:pt x="6212" y="17576"/>
                    <a:pt x="7395" y="17096"/>
                    <a:pt x="7432" y="17096"/>
                  </a:cubicBezTo>
                  <a:cubicBezTo>
                    <a:pt x="7543" y="17022"/>
                    <a:pt x="7617" y="16948"/>
                    <a:pt x="7617" y="16800"/>
                  </a:cubicBezTo>
                  <a:lnTo>
                    <a:pt x="7949" y="311"/>
                  </a:lnTo>
                  <a:cubicBezTo>
                    <a:pt x="7949" y="237"/>
                    <a:pt x="7912" y="126"/>
                    <a:pt x="7875" y="89"/>
                  </a:cubicBezTo>
                  <a:cubicBezTo>
                    <a:pt x="7821" y="35"/>
                    <a:pt x="7767" y="1"/>
                    <a:pt x="76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4728;p64">
              <a:extLst>
                <a:ext uri="{FF2B5EF4-FFF2-40B4-BE49-F238E27FC236}">
                  <a16:creationId xmlns:a16="http://schemas.microsoft.com/office/drawing/2014/main" xmlns="" id="{DE670680-8C5F-E526-38D0-A83E047FFE67}"/>
                </a:ext>
              </a:extLst>
            </p:cNvPr>
            <p:cNvSpPr/>
            <p:nvPr/>
          </p:nvSpPr>
          <p:spPr>
            <a:xfrm>
              <a:off x="3104300" y="2951775"/>
              <a:ext cx="378050" cy="561575"/>
            </a:xfrm>
            <a:custGeom>
              <a:avLst/>
              <a:gdLst/>
              <a:ahLst/>
              <a:cxnLst/>
              <a:rect l="l" t="t" r="r" b="b"/>
              <a:pathLst>
                <a:path w="15122" h="22463" extrusionOk="0">
                  <a:moveTo>
                    <a:pt x="12608" y="0"/>
                  </a:moveTo>
                  <a:lnTo>
                    <a:pt x="777" y="18559"/>
                  </a:lnTo>
                  <a:cubicBezTo>
                    <a:pt x="777" y="18559"/>
                    <a:pt x="1" y="20888"/>
                    <a:pt x="2922" y="22072"/>
                  </a:cubicBezTo>
                  <a:cubicBezTo>
                    <a:pt x="3637" y="22356"/>
                    <a:pt x="4284" y="22463"/>
                    <a:pt x="4852" y="22463"/>
                  </a:cubicBezTo>
                  <a:cubicBezTo>
                    <a:pt x="6576" y="22463"/>
                    <a:pt x="7580" y="21480"/>
                    <a:pt x="7580" y="21480"/>
                  </a:cubicBezTo>
                  <a:lnTo>
                    <a:pt x="15122" y="14714"/>
                  </a:lnTo>
                  <a:lnTo>
                    <a:pt x="126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4729;p64">
              <a:extLst>
                <a:ext uri="{FF2B5EF4-FFF2-40B4-BE49-F238E27FC236}">
                  <a16:creationId xmlns:a16="http://schemas.microsoft.com/office/drawing/2014/main" xmlns="" id="{C4E8BAFB-3FF1-B362-A8E8-81B8BA27B3C8}"/>
                </a:ext>
              </a:extLst>
            </p:cNvPr>
            <p:cNvSpPr/>
            <p:nvPr/>
          </p:nvSpPr>
          <p:spPr>
            <a:xfrm>
              <a:off x="3113550" y="2944025"/>
              <a:ext cx="376200" cy="577100"/>
            </a:xfrm>
            <a:custGeom>
              <a:avLst/>
              <a:gdLst/>
              <a:ahLst/>
              <a:cxnLst/>
              <a:rect l="l" t="t" r="r" b="b"/>
              <a:pathLst>
                <a:path w="15048" h="23084" extrusionOk="0">
                  <a:moveTo>
                    <a:pt x="12046" y="1166"/>
                  </a:moveTo>
                  <a:lnTo>
                    <a:pt x="14419" y="14913"/>
                  </a:lnTo>
                  <a:lnTo>
                    <a:pt x="6988" y="21568"/>
                  </a:lnTo>
                  <a:cubicBezTo>
                    <a:pt x="6951" y="21605"/>
                    <a:pt x="6027" y="22455"/>
                    <a:pt x="4511" y="22455"/>
                  </a:cubicBezTo>
                  <a:cubicBezTo>
                    <a:pt x="3957" y="22455"/>
                    <a:pt x="3365" y="22345"/>
                    <a:pt x="2663" y="22086"/>
                  </a:cubicBezTo>
                  <a:cubicBezTo>
                    <a:pt x="1775" y="21716"/>
                    <a:pt x="1258" y="21272"/>
                    <a:pt x="999" y="20829"/>
                  </a:cubicBezTo>
                  <a:cubicBezTo>
                    <a:pt x="703" y="20385"/>
                    <a:pt x="629" y="19941"/>
                    <a:pt x="629" y="19572"/>
                  </a:cubicBezTo>
                  <a:cubicBezTo>
                    <a:pt x="629" y="19387"/>
                    <a:pt x="666" y="19239"/>
                    <a:pt x="666" y="19128"/>
                  </a:cubicBezTo>
                  <a:lnTo>
                    <a:pt x="703" y="19017"/>
                  </a:lnTo>
                  <a:lnTo>
                    <a:pt x="703" y="18996"/>
                  </a:lnTo>
                  <a:lnTo>
                    <a:pt x="703" y="18996"/>
                  </a:lnTo>
                  <a:lnTo>
                    <a:pt x="12046" y="1166"/>
                  </a:lnTo>
                  <a:close/>
                  <a:moveTo>
                    <a:pt x="12187" y="0"/>
                  </a:moveTo>
                  <a:cubicBezTo>
                    <a:pt x="12097" y="0"/>
                    <a:pt x="12007" y="42"/>
                    <a:pt x="11979" y="125"/>
                  </a:cubicBezTo>
                  <a:lnTo>
                    <a:pt x="149" y="18721"/>
                  </a:lnTo>
                  <a:lnTo>
                    <a:pt x="112" y="18795"/>
                  </a:lnTo>
                  <a:cubicBezTo>
                    <a:pt x="112" y="18795"/>
                    <a:pt x="1" y="19128"/>
                    <a:pt x="1" y="19572"/>
                  </a:cubicBezTo>
                  <a:cubicBezTo>
                    <a:pt x="1" y="20015"/>
                    <a:pt x="112" y="20570"/>
                    <a:pt x="481" y="21162"/>
                  </a:cubicBezTo>
                  <a:cubicBezTo>
                    <a:pt x="814" y="21716"/>
                    <a:pt x="1443" y="22271"/>
                    <a:pt x="2441" y="22640"/>
                  </a:cubicBezTo>
                  <a:cubicBezTo>
                    <a:pt x="3180" y="22973"/>
                    <a:pt x="3883" y="23084"/>
                    <a:pt x="4511" y="23084"/>
                  </a:cubicBezTo>
                  <a:cubicBezTo>
                    <a:pt x="6323" y="23084"/>
                    <a:pt x="7395" y="22049"/>
                    <a:pt x="7395" y="22012"/>
                  </a:cubicBezTo>
                  <a:lnTo>
                    <a:pt x="14937" y="15246"/>
                  </a:lnTo>
                  <a:cubicBezTo>
                    <a:pt x="15011" y="15172"/>
                    <a:pt x="15048" y="15061"/>
                    <a:pt x="15048" y="14950"/>
                  </a:cubicBezTo>
                  <a:lnTo>
                    <a:pt x="12534" y="236"/>
                  </a:lnTo>
                  <a:cubicBezTo>
                    <a:pt x="12497" y="125"/>
                    <a:pt x="12423" y="14"/>
                    <a:pt x="12275" y="14"/>
                  </a:cubicBezTo>
                  <a:cubicBezTo>
                    <a:pt x="12247" y="5"/>
                    <a:pt x="12217" y="0"/>
                    <a:pt x="12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4730;p64">
              <a:extLst>
                <a:ext uri="{FF2B5EF4-FFF2-40B4-BE49-F238E27FC236}">
                  <a16:creationId xmlns:a16="http://schemas.microsoft.com/office/drawing/2014/main" xmlns="" id="{DACFBB22-5A1E-F174-4540-7D983AA8A326}"/>
                </a:ext>
              </a:extLst>
            </p:cNvPr>
            <p:cNvSpPr/>
            <p:nvPr/>
          </p:nvSpPr>
          <p:spPr>
            <a:xfrm>
              <a:off x="4058150" y="2922175"/>
              <a:ext cx="1011175" cy="521400"/>
            </a:xfrm>
            <a:custGeom>
              <a:avLst/>
              <a:gdLst/>
              <a:ahLst/>
              <a:cxnLst/>
              <a:rect l="l" t="t" r="r" b="b"/>
              <a:pathLst>
                <a:path w="40447" h="20856" extrusionOk="0">
                  <a:moveTo>
                    <a:pt x="7173" y="1"/>
                  </a:moveTo>
                  <a:lnTo>
                    <a:pt x="1" y="10649"/>
                  </a:lnTo>
                  <a:lnTo>
                    <a:pt x="15861" y="20113"/>
                  </a:lnTo>
                  <a:cubicBezTo>
                    <a:pt x="16705" y="20604"/>
                    <a:pt x="17644" y="20855"/>
                    <a:pt x="18582" y="20855"/>
                  </a:cubicBezTo>
                  <a:cubicBezTo>
                    <a:pt x="19410" y="20855"/>
                    <a:pt x="20237" y="20660"/>
                    <a:pt x="21000" y="20261"/>
                  </a:cubicBezTo>
                  <a:lnTo>
                    <a:pt x="40446" y="10353"/>
                  </a:lnTo>
                  <a:lnTo>
                    <a:pt x="38968" y="7617"/>
                  </a:lnTo>
                  <a:lnTo>
                    <a:pt x="21591" y="13680"/>
                  </a:lnTo>
                  <a:lnTo>
                    <a:pt x="71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4731;p64">
              <a:extLst>
                <a:ext uri="{FF2B5EF4-FFF2-40B4-BE49-F238E27FC236}">
                  <a16:creationId xmlns:a16="http://schemas.microsoft.com/office/drawing/2014/main" xmlns="" id="{8E7A10CE-BEEE-CD4C-3878-5556B2F5CF48}"/>
                </a:ext>
              </a:extLst>
            </p:cNvPr>
            <p:cNvSpPr/>
            <p:nvPr/>
          </p:nvSpPr>
          <p:spPr>
            <a:xfrm>
              <a:off x="4049825" y="2914800"/>
              <a:ext cx="1026900" cy="537025"/>
            </a:xfrm>
            <a:custGeom>
              <a:avLst/>
              <a:gdLst/>
              <a:ahLst/>
              <a:cxnLst/>
              <a:rect l="l" t="t" r="r" b="b"/>
              <a:pathLst>
                <a:path w="41076" h="21481" extrusionOk="0">
                  <a:moveTo>
                    <a:pt x="7540" y="760"/>
                  </a:moveTo>
                  <a:lnTo>
                    <a:pt x="21740" y="14197"/>
                  </a:lnTo>
                  <a:cubicBezTo>
                    <a:pt x="21794" y="14251"/>
                    <a:pt x="21868" y="14285"/>
                    <a:pt x="21947" y="14285"/>
                  </a:cubicBezTo>
                  <a:cubicBezTo>
                    <a:pt x="21976" y="14285"/>
                    <a:pt x="22006" y="14281"/>
                    <a:pt x="22035" y="14271"/>
                  </a:cubicBezTo>
                  <a:lnTo>
                    <a:pt x="39153" y="8282"/>
                  </a:lnTo>
                  <a:lnTo>
                    <a:pt x="40336" y="10500"/>
                  </a:lnTo>
                  <a:lnTo>
                    <a:pt x="21222" y="20297"/>
                  </a:lnTo>
                  <a:cubicBezTo>
                    <a:pt x="20483" y="20667"/>
                    <a:pt x="19706" y="20852"/>
                    <a:pt x="18930" y="20852"/>
                  </a:cubicBezTo>
                  <a:cubicBezTo>
                    <a:pt x="18043" y="20852"/>
                    <a:pt x="17155" y="20593"/>
                    <a:pt x="16342" y="20149"/>
                  </a:cubicBezTo>
                  <a:lnTo>
                    <a:pt x="740" y="10833"/>
                  </a:lnTo>
                  <a:lnTo>
                    <a:pt x="7540" y="760"/>
                  </a:lnTo>
                  <a:close/>
                  <a:moveTo>
                    <a:pt x="7469" y="0"/>
                  </a:moveTo>
                  <a:cubicBezTo>
                    <a:pt x="7358" y="0"/>
                    <a:pt x="7284" y="74"/>
                    <a:pt x="7247" y="148"/>
                  </a:cubicBezTo>
                  <a:lnTo>
                    <a:pt x="75" y="10759"/>
                  </a:lnTo>
                  <a:cubicBezTo>
                    <a:pt x="1" y="10833"/>
                    <a:pt x="1" y="10944"/>
                    <a:pt x="38" y="11017"/>
                  </a:cubicBezTo>
                  <a:cubicBezTo>
                    <a:pt x="38" y="11091"/>
                    <a:pt x="75" y="11165"/>
                    <a:pt x="149" y="11202"/>
                  </a:cubicBezTo>
                  <a:lnTo>
                    <a:pt x="16046" y="20667"/>
                  </a:lnTo>
                  <a:cubicBezTo>
                    <a:pt x="16933" y="21184"/>
                    <a:pt x="17932" y="21480"/>
                    <a:pt x="18930" y="21480"/>
                  </a:cubicBezTo>
                  <a:cubicBezTo>
                    <a:pt x="19817" y="21480"/>
                    <a:pt x="20667" y="21258"/>
                    <a:pt x="21481" y="20852"/>
                  </a:cubicBezTo>
                  <a:lnTo>
                    <a:pt x="40927" y="10907"/>
                  </a:lnTo>
                  <a:cubicBezTo>
                    <a:pt x="40964" y="10870"/>
                    <a:pt x="41038" y="10833"/>
                    <a:pt x="41075" y="10722"/>
                  </a:cubicBezTo>
                  <a:cubicBezTo>
                    <a:pt x="41075" y="10648"/>
                    <a:pt x="41075" y="10574"/>
                    <a:pt x="41038" y="10500"/>
                  </a:cubicBezTo>
                  <a:lnTo>
                    <a:pt x="39559" y="7764"/>
                  </a:lnTo>
                  <a:cubicBezTo>
                    <a:pt x="39531" y="7651"/>
                    <a:pt x="39417" y="7603"/>
                    <a:pt x="39298" y="7603"/>
                  </a:cubicBezTo>
                  <a:cubicBezTo>
                    <a:pt x="39262" y="7603"/>
                    <a:pt x="39225" y="7607"/>
                    <a:pt x="39190" y="7616"/>
                  </a:cubicBezTo>
                  <a:lnTo>
                    <a:pt x="21998" y="13605"/>
                  </a:lnTo>
                  <a:lnTo>
                    <a:pt x="7691" y="74"/>
                  </a:lnTo>
                  <a:cubicBezTo>
                    <a:pt x="7617" y="37"/>
                    <a:pt x="7543" y="0"/>
                    <a:pt x="7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4732;p64">
              <a:extLst>
                <a:ext uri="{FF2B5EF4-FFF2-40B4-BE49-F238E27FC236}">
                  <a16:creationId xmlns:a16="http://schemas.microsoft.com/office/drawing/2014/main" xmlns="" id="{4FFDEDD2-EA19-B594-D39F-D790FC0D5A73}"/>
                </a:ext>
              </a:extLst>
            </p:cNvPr>
            <p:cNvSpPr/>
            <p:nvPr/>
          </p:nvSpPr>
          <p:spPr>
            <a:xfrm>
              <a:off x="5032325" y="2936500"/>
              <a:ext cx="282850" cy="248425"/>
            </a:xfrm>
            <a:custGeom>
              <a:avLst/>
              <a:gdLst/>
              <a:ahLst/>
              <a:cxnLst/>
              <a:rect l="l" t="t" r="r" b="b"/>
              <a:pathLst>
                <a:path w="11314" h="9937" extrusionOk="0">
                  <a:moveTo>
                    <a:pt x="3692" y="1"/>
                  </a:moveTo>
                  <a:cubicBezTo>
                    <a:pt x="3456" y="1"/>
                    <a:pt x="3291" y="130"/>
                    <a:pt x="3291" y="130"/>
                  </a:cubicBezTo>
                  <a:lnTo>
                    <a:pt x="1479" y="4197"/>
                  </a:lnTo>
                  <a:lnTo>
                    <a:pt x="1" y="7044"/>
                  </a:lnTo>
                  <a:lnTo>
                    <a:pt x="1479" y="9780"/>
                  </a:lnTo>
                  <a:cubicBezTo>
                    <a:pt x="1479" y="9780"/>
                    <a:pt x="2594" y="9936"/>
                    <a:pt x="3401" y="9936"/>
                  </a:cubicBezTo>
                  <a:cubicBezTo>
                    <a:pt x="3704" y="9936"/>
                    <a:pt x="3963" y="9914"/>
                    <a:pt x="4104" y="9854"/>
                  </a:cubicBezTo>
                  <a:cubicBezTo>
                    <a:pt x="4474" y="9669"/>
                    <a:pt x="5546" y="9077"/>
                    <a:pt x="6175" y="8671"/>
                  </a:cubicBezTo>
                  <a:cubicBezTo>
                    <a:pt x="6470" y="8486"/>
                    <a:pt x="6692" y="8153"/>
                    <a:pt x="6766" y="7783"/>
                  </a:cubicBezTo>
                  <a:lnTo>
                    <a:pt x="7173" y="4863"/>
                  </a:lnTo>
                  <a:cubicBezTo>
                    <a:pt x="7173" y="4863"/>
                    <a:pt x="9391" y="3864"/>
                    <a:pt x="10796" y="3014"/>
                  </a:cubicBezTo>
                  <a:cubicBezTo>
                    <a:pt x="11314" y="2681"/>
                    <a:pt x="10759" y="2090"/>
                    <a:pt x="10537" y="1905"/>
                  </a:cubicBezTo>
                  <a:cubicBezTo>
                    <a:pt x="10467" y="1835"/>
                    <a:pt x="10382" y="1809"/>
                    <a:pt x="10291" y="1809"/>
                  </a:cubicBezTo>
                  <a:cubicBezTo>
                    <a:pt x="10239" y="1809"/>
                    <a:pt x="10185" y="1818"/>
                    <a:pt x="10131" y="1831"/>
                  </a:cubicBezTo>
                  <a:lnTo>
                    <a:pt x="5805" y="3495"/>
                  </a:lnTo>
                  <a:lnTo>
                    <a:pt x="3846" y="3162"/>
                  </a:lnTo>
                  <a:cubicBezTo>
                    <a:pt x="4067" y="2423"/>
                    <a:pt x="4659" y="722"/>
                    <a:pt x="4326" y="352"/>
                  </a:cubicBezTo>
                  <a:cubicBezTo>
                    <a:pt x="4101" y="78"/>
                    <a:pt x="3875" y="1"/>
                    <a:pt x="36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4733;p64">
              <a:extLst>
                <a:ext uri="{FF2B5EF4-FFF2-40B4-BE49-F238E27FC236}">
                  <a16:creationId xmlns:a16="http://schemas.microsoft.com/office/drawing/2014/main" xmlns="" id="{CD5A67D2-EBF7-7B8A-6A9F-9195BC38937E}"/>
                </a:ext>
              </a:extLst>
            </p:cNvPr>
            <p:cNvSpPr/>
            <p:nvPr/>
          </p:nvSpPr>
          <p:spPr>
            <a:xfrm>
              <a:off x="5024000" y="2928650"/>
              <a:ext cx="291175" cy="263450"/>
            </a:xfrm>
            <a:custGeom>
              <a:avLst/>
              <a:gdLst/>
              <a:ahLst/>
              <a:cxnLst/>
              <a:rect l="l" t="t" r="r" b="b"/>
              <a:pathLst>
                <a:path w="11647" h="10538" extrusionOk="0">
                  <a:moveTo>
                    <a:pt x="4031" y="629"/>
                  </a:moveTo>
                  <a:cubicBezTo>
                    <a:pt x="4142" y="629"/>
                    <a:pt x="4252" y="666"/>
                    <a:pt x="4400" y="851"/>
                  </a:cubicBezTo>
                  <a:cubicBezTo>
                    <a:pt x="4437" y="851"/>
                    <a:pt x="4437" y="925"/>
                    <a:pt x="4437" y="1036"/>
                  </a:cubicBezTo>
                  <a:cubicBezTo>
                    <a:pt x="4437" y="1295"/>
                    <a:pt x="4363" y="1775"/>
                    <a:pt x="4216" y="2219"/>
                  </a:cubicBezTo>
                  <a:cubicBezTo>
                    <a:pt x="4105" y="2663"/>
                    <a:pt x="3957" y="3069"/>
                    <a:pt x="3883" y="3402"/>
                  </a:cubicBezTo>
                  <a:cubicBezTo>
                    <a:pt x="3883" y="3476"/>
                    <a:pt x="3883" y="3550"/>
                    <a:pt x="3920" y="3624"/>
                  </a:cubicBezTo>
                  <a:cubicBezTo>
                    <a:pt x="3957" y="3698"/>
                    <a:pt x="4031" y="3772"/>
                    <a:pt x="4142" y="3772"/>
                  </a:cubicBezTo>
                  <a:lnTo>
                    <a:pt x="6101" y="4104"/>
                  </a:lnTo>
                  <a:lnTo>
                    <a:pt x="6249" y="4104"/>
                  </a:lnTo>
                  <a:lnTo>
                    <a:pt x="10574" y="2441"/>
                  </a:lnTo>
                  <a:lnTo>
                    <a:pt x="10685" y="2441"/>
                  </a:lnTo>
                  <a:cubicBezTo>
                    <a:pt x="10722" y="2515"/>
                    <a:pt x="10833" y="2589"/>
                    <a:pt x="10907" y="2700"/>
                  </a:cubicBezTo>
                  <a:cubicBezTo>
                    <a:pt x="10981" y="2811"/>
                    <a:pt x="11018" y="2921"/>
                    <a:pt x="11018" y="2958"/>
                  </a:cubicBezTo>
                  <a:lnTo>
                    <a:pt x="11018" y="2995"/>
                  </a:lnTo>
                  <a:lnTo>
                    <a:pt x="10944" y="3069"/>
                  </a:lnTo>
                  <a:cubicBezTo>
                    <a:pt x="10279" y="3476"/>
                    <a:pt x="9391" y="3920"/>
                    <a:pt x="8652" y="4289"/>
                  </a:cubicBezTo>
                  <a:cubicBezTo>
                    <a:pt x="8319" y="4437"/>
                    <a:pt x="7987" y="4622"/>
                    <a:pt x="7765" y="4696"/>
                  </a:cubicBezTo>
                  <a:cubicBezTo>
                    <a:pt x="7543" y="4807"/>
                    <a:pt x="7395" y="4881"/>
                    <a:pt x="7395" y="4881"/>
                  </a:cubicBezTo>
                  <a:cubicBezTo>
                    <a:pt x="7284" y="4918"/>
                    <a:pt x="7247" y="5029"/>
                    <a:pt x="7210" y="5103"/>
                  </a:cubicBezTo>
                  <a:lnTo>
                    <a:pt x="6766" y="8060"/>
                  </a:lnTo>
                  <a:cubicBezTo>
                    <a:pt x="6730" y="8356"/>
                    <a:pt x="6582" y="8578"/>
                    <a:pt x="6323" y="8726"/>
                  </a:cubicBezTo>
                  <a:cubicBezTo>
                    <a:pt x="6027" y="8911"/>
                    <a:pt x="5620" y="9169"/>
                    <a:pt x="5214" y="9391"/>
                  </a:cubicBezTo>
                  <a:cubicBezTo>
                    <a:pt x="4844" y="9613"/>
                    <a:pt x="4474" y="9798"/>
                    <a:pt x="4326" y="9872"/>
                  </a:cubicBezTo>
                  <a:cubicBezTo>
                    <a:pt x="4326" y="9872"/>
                    <a:pt x="4216" y="9909"/>
                    <a:pt x="4105" y="9909"/>
                  </a:cubicBezTo>
                  <a:cubicBezTo>
                    <a:pt x="3994" y="9909"/>
                    <a:pt x="3846" y="9946"/>
                    <a:pt x="3698" y="9946"/>
                  </a:cubicBezTo>
                  <a:cubicBezTo>
                    <a:pt x="3328" y="9946"/>
                    <a:pt x="2848" y="9909"/>
                    <a:pt x="2478" y="9872"/>
                  </a:cubicBezTo>
                  <a:cubicBezTo>
                    <a:pt x="2281" y="9852"/>
                    <a:pt x="2116" y="9833"/>
                    <a:pt x="2004" y="9818"/>
                  </a:cubicBezTo>
                  <a:lnTo>
                    <a:pt x="2004" y="9818"/>
                  </a:lnTo>
                  <a:lnTo>
                    <a:pt x="703" y="7358"/>
                  </a:lnTo>
                  <a:lnTo>
                    <a:pt x="2071" y="4659"/>
                  </a:lnTo>
                  <a:lnTo>
                    <a:pt x="2108" y="4659"/>
                  </a:lnTo>
                  <a:lnTo>
                    <a:pt x="3885" y="670"/>
                  </a:lnTo>
                  <a:lnTo>
                    <a:pt x="3885" y="670"/>
                  </a:lnTo>
                  <a:cubicBezTo>
                    <a:pt x="3923" y="650"/>
                    <a:pt x="3972" y="629"/>
                    <a:pt x="4031" y="629"/>
                  </a:cubicBezTo>
                  <a:close/>
                  <a:moveTo>
                    <a:pt x="4031" y="1"/>
                  </a:moveTo>
                  <a:cubicBezTo>
                    <a:pt x="3698" y="1"/>
                    <a:pt x="3476" y="186"/>
                    <a:pt x="3439" y="223"/>
                  </a:cubicBezTo>
                  <a:lnTo>
                    <a:pt x="3365" y="333"/>
                  </a:lnTo>
                  <a:lnTo>
                    <a:pt x="1517" y="4400"/>
                  </a:lnTo>
                  <a:lnTo>
                    <a:pt x="75" y="7210"/>
                  </a:lnTo>
                  <a:cubicBezTo>
                    <a:pt x="1" y="7284"/>
                    <a:pt x="1" y="7395"/>
                    <a:pt x="75" y="7506"/>
                  </a:cubicBezTo>
                  <a:lnTo>
                    <a:pt x="1517" y="10242"/>
                  </a:lnTo>
                  <a:cubicBezTo>
                    <a:pt x="1591" y="10316"/>
                    <a:pt x="1665" y="10390"/>
                    <a:pt x="1775" y="10390"/>
                  </a:cubicBezTo>
                  <a:cubicBezTo>
                    <a:pt x="1775" y="10390"/>
                    <a:pt x="2848" y="10537"/>
                    <a:pt x="3698" y="10537"/>
                  </a:cubicBezTo>
                  <a:lnTo>
                    <a:pt x="4179" y="10537"/>
                  </a:lnTo>
                  <a:cubicBezTo>
                    <a:pt x="4326" y="10500"/>
                    <a:pt x="4437" y="10500"/>
                    <a:pt x="4585" y="10426"/>
                  </a:cubicBezTo>
                  <a:cubicBezTo>
                    <a:pt x="4770" y="10353"/>
                    <a:pt x="5140" y="10168"/>
                    <a:pt x="5546" y="9909"/>
                  </a:cubicBezTo>
                  <a:cubicBezTo>
                    <a:pt x="5916" y="9687"/>
                    <a:pt x="6323" y="9465"/>
                    <a:pt x="6656" y="9243"/>
                  </a:cubicBezTo>
                  <a:cubicBezTo>
                    <a:pt x="7062" y="9022"/>
                    <a:pt x="7321" y="8615"/>
                    <a:pt x="7395" y="8171"/>
                  </a:cubicBezTo>
                  <a:lnTo>
                    <a:pt x="7816" y="5361"/>
                  </a:lnTo>
                  <a:lnTo>
                    <a:pt x="7816" y="5361"/>
                  </a:lnTo>
                  <a:cubicBezTo>
                    <a:pt x="8353" y="5115"/>
                    <a:pt x="10100" y="4299"/>
                    <a:pt x="11277" y="3587"/>
                  </a:cubicBezTo>
                  <a:cubicBezTo>
                    <a:pt x="11388" y="3513"/>
                    <a:pt x="11499" y="3439"/>
                    <a:pt x="11536" y="3328"/>
                  </a:cubicBezTo>
                  <a:cubicBezTo>
                    <a:pt x="11610" y="3217"/>
                    <a:pt x="11647" y="3069"/>
                    <a:pt x="11647" y="2958"/>
                  </a:cubicBezTo>
                  <a:cubicBezTo>
                    <a:pt x="11647" y="2700"/>
                    <a:pt x="11536" y="2515"/>
                    <a:pt x="11425" y="2330"/>
                  </a:cubicBezTo>
                  <a:cubicBezTo>
                    <a:pt x="11277" y="2182"/>
                    <a:pt x="11166" y="2071"/>
                    <a:pt x="11055" y="1960"/>
                  </a:cubicBezTo>
                  <a:cubicBezTo>
                    <a:pt x="10944" y="1886"/>
                    <a:pt x="10759" y="1812"/>
                    <a:pt x="10611" y="1812"/>
                  </a:cubicBezTo>
                  <a:cubicBezTo>
                    <a:pt x="10537" y="1812"/>
                    <a:pt x="10427" y="1849"/>
                    <a:pt x="10353" y="1886"/>
                  </a:cubicBezTo>
                  <a:lnTo>
                    <a:pt x="6101" y="3476"/>
                  </a:lnTo>
                  <a:lnTo>
                    <a:pt x="4563" y="3230"/>
                  </a:lnTo>
                  <a:lnTo>
                    <a:pt x="4563" y="3230"/>
                  </a:lnTo>
                  <a:cubicBezTo>
                    <a:pt x="4638" y="2974"/>
                    <a:pt x="4731" y="2670"/>
                    <a:pt x="4807" y="2367"/>
                  </a:cubicBezTo>
                  <a:cubicBezTo>
                    <a:pt x="4955" y="1886"/>
                    <a:pt x="5066" y="1443"/>
                    <a:pt x="5066" y="1036"/>
                  </a:cubicBezTo>
                  <a:cubicBezTo>
                    <a:pt x="5066" y="851"/>
                    <a:pt x="5029" y="629"/>
                    <a:pt x="4881" y="444"/>
                  </a:cubicBezTo>
                  <a:cubicBezTo>
                    <a:pt x="4622" y="149"/>
                    <a:pt x="4326" y="1"/>
                    <a:pt x="4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4734;p64">
              <a:extLst>
                <a:ext uri="{FF2B5EF4-FFF2-40B4-BE49-F238E27FC236}">
                  <a16:creationId xmlns:a16="http://schemas.microsoft.com/office/drawing/2014/main" xmlns="" id="{8E469172-B91F-C4F7-DB8C-5642DAC8B65A}"/>
                </a:ext>
              </a:extLst>
            </p:cNvPr>
            <p:cNvSpPr/>
            <p:nvPr/>
          </p:nvSpPr>
          <p:spPr>
            <a:xfrm>
              <a:off x="5170975" y="3049725"/>
              <a:ext cx="49925" cy="34225"/>
            </a:xfrm>
            <a:custGeom>
              <a:avLst/>
              <a:gdLst/>
              <a:ahLst/>
              <a:cxnLst/>
              <a:rect l="l" t="t" r="r" b="b"/>
              <a:pathLst>
                <a:path w="1997" h="1369" extrusionOk="0">
                  <a:moveTo>
                    <a:pt x="1635" y="1"/>
                  </a:moveTo>
                  <a:cubicBezTo>
                    <a:pt x="1582" y="1"/>
                    <a:pt x="1528" y="13"/>
                    <a:pt x="1479" y="38"/>
                  </a:cubicBezTo>
                  <a:lnTo>
                    <a:pt x="185" y="777"/>
                  </a:lnTo>
                  <a:cubicBezTo>
                    <a:pt x="37" y="888"/>
                    <a:pt x="0" y="1073"/>
                    <a:pt x="74" y="1221"/>
                  </a:cubicBezTo>
                  <a:cubicBezTo>
                    <a:pt x="123" y="1320"/>
                    <a:pt x="222" y="1369"/>
                    <a:pt x="326" y="1369"/>
                  </a:cubicBezTo>
                  <a:cubicBezTo>
                    <a:pt x="378" y="1369"/>
                    <a:pt x="432" y="1357"/>
                    <a:pt x="481" y="1332"/>
                  </a:cubicBezTo>
                  <a:lnTo>
                    <a:pt x="1812" y="592"/>
                  </a:lnTo>
                  <a:cubicBezTo>
                    <a:pt x="1960" y="519"/>
                    <a:pt x="1997" y="297"/>
                    <a:pt x="1923" y="149"/>
                  </a:cubicBezTo>
                  <a:cubicBezTo>
                    <a:pt x="1849" y="50"/>
                    <a:pt x="1742" y="1"/>
                    <a:pt x="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4735;p64">
              <a:extLst>
                <a:ext uri="{FF2B5EF4-FFF2-40B4-BE49-F238E27FC236}">
                  <a16:creationId xmlns:a16="http://schemas.microsoft.com/office/drawing/2014/main" xmlns="" id="{14F75B70-9BE8-04C3-22B2-48A3C7787A0C}"/>
                </a:ext>
              </a:extLst>
            </p:cNvPr>
            <p:cNvSpPr/>
            <p:nvPr/>
          </p:nvSpPr>
          <p:spPr>
            <a:xfrm>
              <a:off x="5177425" y="3078150"/>
              <a:ext cx="36075" cy="32750"/>
            </a:xfrm>
            <a:custGeom>
              <a:avLst/>
              <a:gdLst/>
              <a:ahLst/>
              <a:cxnLst/>
              <a:rect l="l" t="t" r="r" b="b"/>
              <a:pathLst>
                <a:path w="1443" h="1310" extrusionOk="0">
                  <a:moveTo>
                    <a:pt x="1124" y="1"/>
                  </a:moveTo>
                  <a:cubicBezTo>
                    <a:pt x="1045" y="1"/>
                    <a:pt x="962" y="28"/>
                    <a:pt x="888" y="84"/>
                  </a:cubicBezTo>
                  <a:lnTo>
                    <a:pt x="149" y="786"/>
                  </a:lnTo>
                  <a:cubicBezTo>
                    <a:pt x="1" y="897"/>
                    <a:pt x="1" y="1082"/>
                    <a:pt x="112" y="1193"/>
                  </a:cubicBezTo>
                  <a:cubicBezTo>
                    <a:pt x="171" y="1272"/>
                    <a:pt x="263" y="1309"/>
                    <a:pt x="352" y="1309"/>
                  </a:cubicBezTo>
                  <a:cubicBezTo>
                    <a:pt x="429" y="1309"/>
                    <a:pt x="504" y="1282"/>
                    <a:pt x="556" y="1230"/>
                  </a:cubicBezTo>
                  <a:lnTo>
                    <a:pt x="1332" y="528"/>
                  </a:lnTo>
                  <a:cubicBezTo>
                    <a:pt x="1443" y="417"/>
                    <a:pt x="1443" y="232"/>
                    <a:pt x="1332" y="84"/>
                  </a:cubicBezTo>
                  <a:cubicBezTo>
                    <a:pt x="1276" y="28"/>
                    <a:pt x="1203" y="1"/>
                    <a:pt x="1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4736;p64">
              <a:extLst>
                <a:ext uri="{FF2B5EF4-FFF2-40B4-BE49-F238E27FC236}">
                  <a16:creationId xmlns:a16="http://schemas.microsoft.com/office/drawing/2014/main" xmlns="" id="{C2F03C25-3FE1-4BE7-71D4-9AD2E7138E44}"/>
                </a:ext>
              </a:extLst>
            </p:cNvPr>
            <p:cNvSpPr/>
            <p:nvPr/>
          </p:nvSpPr>
          <p:spPr>
            <a:xfrm>
              <a:off x="5175600" y="3110600"/>
              <a:ext cx="33275" cy="33575"/>
            </a:xfrm>
            <a:custGeom>
              <a:avLst/>
              <a:gdLst/>
              <a:ahLst/>
              <a:cxnLst/>
              <a:rect l="l" t="t" r="r" b="b"/>
              <a:pathLst>
                <a:path w="1331" h="1343" extrusionOk="0">
                  <a:moveTo>
                    <a:pt x="964" y="1"/>
                  </a:moveTo>
                  <a:cubicBezTo>
                    <a:pt x="880" y="1"/>
                    <a:pt x="799" y="38"/>
                    <a:pt x="739" y="117"/>
                  </a:cubicBezTo>
                  <a:lnTo>
                    <a:pt x="111" y="819"/>
                  </a:lnTo>
                  <a:cubicBezTo>
                    <a:pt x="0" y="967"/>
                    <a:pt x="37" y="1152"/>
                    <a:pt x="148" y="1263"/>
                  </a:cubicBezTo>
                  <a:cubicBezTo>
                    <a:pt x="217" y="1314"/>
                    <a:pt x="293" y="1342"/>
                    <a:pt x="367" y="1342"/>
                  </a:cubicBezTo>
                  <a:cubicBezTo>
                    <a:pt x="451" y="1342"/>
                    <a:pt x="532" y="1305"/>
                    <a:pt x="592" y="1226"/>
                  </a:cubicBezTo>
                  <a:lnTo>
                    <a:pt x="1220" y="524"/>
                  </a:lnTo>
                  <a:cubicBezTo>
                    <a:pt x="1331" y="376"/>
                    <a:pt x="1294" y="191"/>
                    <a:pt x="1183" y="80"/>
                  </a:cubicBezTo>
                  <a:cubicBezTo>
                    <a:pt x="1114" y="28"/>
                    <a:pt x="1038"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4737;p64">
              <a:extLst>
                <a:ext uri="{FF2B5EF4-FFF2-40B4-BE49-F238E27FC236}">
                  <a16:creationId xmlns:a16="http://schemas.microsoft.com/office/drawing/2014/main" xmlns="" id="{CC8546EE-07A2-A2CF-8F5C-08F89CA95EE8}"/>
                </a:ext>
              </a:extLst>
            </p:cNvPr>
            <p:cNvSpPr/>
            <p:nvPr/>
          </p:nvSpPr>
          <p:spPr>
            <a:xfrm>
              <a:off x="5094250" y="3007225"/>
              <a:ext cx="42550" cy="15725"/>
            </a:xfrm>
            <a:custGeom>
              <a:avLst/>
              <a:gdLst/>
              <a:ahLst/>
              <a:cxnLst/>
              <a:rect l="l" t="t" r="r" b="b"/>
              <a:pathLst>
                <a:path w="1702" h="629" extrusionOk="0">
                  <a:moveTo>
                    <a:pt x="296" y="0"/>
                  </a:moveTo>
                  <a:cubicBezTo>
                    <a:pt x="149" y="0"/>
                    <a:pt x="1" y="148"/>
                    <a:pt x="1" y="296"/>
                  </a:cubicBezTo>
                  <a:cubicBezTo>
                    <a:pt x="1" y="481"/>
                    <a:pt x="112" y="629"/>
                    <a:pt x="296" y="629"/>
                  </a:cubicBezTo>
                  <a:lnTo>
                    <a:pt x="1369" y="629"/>
                  </a:lnTo>
                  <a:cubicBezTo>
                    <a:pt x="1553" y="629"/>
                    <a:pt x="1664" y="481"/>
                    <a:pt x="1701" y="333"/>
                  </a:cubicBezTo>
                  <a:cubicBezTo>
                    <a:pt x="1701" y="148"/>
                    <a:pt x="1553" y="0"/>
                    <a:pt x="1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4738;p64">
              <a:extLst>
                <a:ext uri="{FF2B5EF4-FFF2-40B4-BE49-F238E27FC236}">
                  <a16:creationId xmlns:a16="http://schemas.microsoft.com/office/drawing/2014/main" xmlns="" id="{12466B05-A885-2AA0-F51B-92AB0C320BDD}"/>
                </a:ext>
              </a:extLst>
            </p:cNvPr>
            <p:cNvSpPr/>
            <p:nvPr/>
          </p:nvSpPr>
          <p:spPr>
            <a:xfrm>
              <a:off x="3419475" y="2893525"/>
              <a:ext cx="818000" cy="942775"/>
            </a:xfrm>
            <a:custGeom>
              <a:avLst/>
              <a:gdLst/>
              <a:ahLst/>
              <a:cxnLst/>
              <a:rect l="l" t="t" r="r" b="b"/>
              <a:pathLst>
                <a:path w="32720" h="37711" extrusionOk="0">
                  <a:moveTo>
                    <a:pt x="13162" y="1"/>
                  </a:moveTo>
                  <a:cubicBezTo>
                    <a:pt x="7543" y="1"/>
                    <a:pt x="1" y="2330"/>
                    <a:pt x="1" y="2330"/>
                  </a:cubicBezTo>
                  <a:lnTo>
                    <a:pt x="4253" y="37711"/>
                  </a:lnTo>
                  <a:lnTo>
                    <a:pt x="28246" y="37711"/>
                  </a:lnTo>
                  <a:lnTo>
                    <a:pt x="32720" y="1147"/>
                  </a:lnTo>
                  <a:lnTo>
                    <a:pt x="28838" y="962"/>
                  </a:lnTo>
                  <a:cubicBezTo>
                    <a:pt x="28838" y="962"/>
                    <a:pt x="18782" y="1"/>
                    <a:pt x="131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4739;p64">
              <a:extLst>
                <a:ext uri="{FF2B5EF4-FFF2-40B4-BE49-F238E27FC236}">
                  <a16:creationId xmlns:a16="http://schemas.microsoft.com/office/drawing/2014/main" xmlns="" id="{79E9B5BC-8899-678A-0BAA-82374FA8A5B3}"/>
                </a:ext>
              </a:extLst>
            </p:cNvPr>
            <p:cNvSpPr/>
            <p:nvPr/>
          </p:nvSpPr>
          <p:spPr>
            <a:xfrm>
              <a:off x="3411175" y="2886150"/>
              <a:ext cx="833700" cy="957550"/>
            </a:xfrm>
            <a:custGeom>
              <a:avLst/>
              <a:gdLst/>
              <a:ahLst/>
              <a:cxnLst/>
              <a:rect l="l" t="t" r="r" b="b"/>
              <a:pathLst>
                <a:path w="33348" h="38302" extrusionOk="0">
                  <a:moveTo>
                    <a:pt x="13494" y="592"/>
                  </a:moveTo>
                  <a:cubicBezTo>
                    <a:pt x="16267" y="592"/>
                    <a:pt x="20186" y="850"/>
                    <a:pt x="23403" y="1072"/>
                  </a:cubicBezTo>
                  <a:cubicBezTo>
                    <a:pt x="25029" y="1220"/>
                    <a:pt x="26434" y="1331"/>
                    <a:pt x="27469" y="1405"/>
                  </a:cubicBezTo>
                  <a:cubicBezTo>
                    <a:pt x="28505" y="1516"/>
                    <a:pt x="29133" y="1553"/>
                    <a:pt x="29133" y="1553"/>
                  </a:cubicBezTo>
                  <a:lnTo>
                    <a:pt x="32682" y="1738"/>
                  </a:lnTo>
                  <a:lnTo>
                    <a:pt x="28320" y="37710"/>
                  </a:lnTo>
                  <a:lnTo>
                    <a:pt x="4843" y="37710"/>
                  </a:lnTo>
                  <a:lnTo>
                    <a:pt x="659" y="2837"/>
                  </a:lnTo>
                  <a:lnTo>
                    <a:pt x="659" y="2837"/>
                  </a:lnTo>
                  <a:cubicBezTo>
                    <a:pt x="684" y="2829"/>
                    <a:pt x="711" y="2820"/>
                    <a:pt x="740" y="2810"/>
                  </a:cubicBezTo>
                  <a:cubicBezTo>
                    <a:pt x="2255" y="2366"/>
                    <a:pt x="8651" y="592"/>
                    <a:pt x="13494" y="592"/>
                  </a:cubicBezTo>
                  <a:close/>
                  <a:moveTo>
                    <a:pt x="13494" y="0"/>
                  </a:moveTo>
                  <a:cubicBezTo>
                    <a:pt x="7801" y="0"/>
                    <a:pt x="259" y="2329"/>
                    <a:pt x="222" y="2329"/>
                  </a:cubicBezTo>
                  <a:cubicBezTo>
                    <a:pt x="74" y="2366"/>
                    <a:pt x="0" y="2514"/>
                    <a:pt x="0" y="2662"/>
                  </a:cubicBezTo>
                  <a:lnTo>
                    <a:pt x="4289" y="38043"/>
                  </a:lnTo>
                  <a:cubicBezTo>
                    <a:pt x="4289" y="38191"/>
                    <a:pt x="4437" y="38302"/>
                    <a:pt x="4585" y="38302"/>
                  </a:cubicBezTo>
                  <a:lnTo>
                    <a:pt x="28578" y="38302"/>
                  </a:lnTo>
                  <a:cubicBezTo>
                    <a:pt x="28726" y="38302"/>
                    <a:pt x="28874" y="38191"/>
                    <a:pt x="28874" y="38043"/>
                  </a:cubicBezTo>
                  <a:lnTo>
                    <a:pt x="33348" y="1479"/>
                  </a:lnTo>
                  <a:cubicBezTo>
                    <a:pt x="33348" y="1405"/>
                    <a:pt x="33311" y="1331"/>
                    <a:pt x="33274" y="1257"/>
                  </a:cubicBezTo>
                  <a:cubicBezTo>
                    <a:pt x="33200" y="1183"/>
                    <a:pt x="33126" y="1146"/>
                    <a:pt x="33052" y="1146"/>
                  </a:cubicBezTo>
                  <a:lnTo>
                    <a:pt x="29207" y="963"/>
                  </a:lnTo>
                  <a:lnTo>
                    <a:pt x="29207" y="963"/>
                  </a:lnTo>
                  <a:lnTo>
                    <a:pt x="29207" y="961"/>
                  </a:lnTo>
                  <a:cubicBezTo>
                    <a:pt x="29170" y="961"/>
                    <a:pt x="19114" y="0"/>
                    <a:pt x="13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4740;p64">
              <a:extLst>
                <a:ext uri="{FF2B5EF4-FFF2-40B4-BE49-F238E27FC236}">
                  <a16:creationId xmlns:a16="http://schemas.microsoft.com/office/drawing/2014/main" xmlns="" id="{41511C12-FD1F-3FB7-A5A0-DDA177ECCD26}"/>
                </a:ext>
              </a:extLst>
            </p:cNvPr>
            <p:cNvSpPr/>
            <p:nvPr/>
          </p:nvSpPr>
          <p:spPr>
            <a:xfrm>
              <a:off x="3472175" y="3836275"/>
              <a:ext cx="732025" cy="440925"/>
            </a:xfrm>
            <a:custGeom>
              <a:avLst/>
              <a:gdLst/>
              <a:ahLst/>
              <a:cxnLst/>
              <a:rect l="l" t="t" r="r" b="b"/>
              <a:pathLst>
                <a:path w="29281" h="17637" extrusionOk="0">
                  <a:moveTo>
                    <a:pt x="2145" y="1"/>
                  </a:moveTo>
                  <a:lnTo>
                    <a:pt x="333" y="7284"/>
                  </a:lnTo>
                  <a:cubicBezTo>
                    <a:pt x="0" y="8541"/>
                    <a:pt x="185" y="9872"/>
                    <a:pt x="777" y="11055"/>
                  </a:cubicBezTo>
                  <a:lnTo>
                    <a:pt x="4178" y="17636"/>
                  </a:lnTo>
                  <a:lnTo>
                    <a:pt x="24992" y="17636"/>
                  </a:lnTo>
                  <a:lnTo>
                    <a:pt x="28283" y="11462"/>
                  </a:lnTo>
                  <a:cubicBezTo>
                    <a:pt x="29170" y="9872"/>
                    <a:pt x="29281" y="7950"/>
                    <a:pt x="28615" y="6249"/>
                  </a:cubicBezTo>
                  <a:lnTo>
                    <a:pt x="261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4741;p64">
              <a:extLst>
                <a:ext uri="{FF2B5EF4-FFF2-40B4-BE49-F238E27FC236}">
                  <a16:creationId xmlns:a16="http://schemas.microsoft.com/office/drawing/2014/main" xmlns="" id="{0E89D694-F59A-C500-2D81-BC976227851B}"/>
                </a:ext>
              </a:extLst>
            </p:cNvPr>
            <p:cNvSpPr/>
            <p:nvPr/>
          </p:nvSpPr>
          <p:spPr>
            <a:xfrm>
              <a:off x="3468475" y="3828900"/>
              <a:ext cx="737575" cy="455675"/>
            </a:xfrm>
            <a:custGeom>
              <a:avLst/>
              <a:gdLst/>
              <a:ahLst/>
              <a:cxnLst/>
              <a:rect l="l" t="t" r="r" b="b"/>
              <a:pathLst>
                <a:path w="29503" h="18227" extrusionOk="0">
                  <a:moveTo>
                    <a:pt x="26065" y="592"/>
                  </a:moveTo>
                  <a:lnTo>
                    <a:pt x="28468" y="6655"/>
                  </a:lnTo>
                  <a:cubicBezTo>
                    <a:pt x="28727" y="7357"/>
                    <a:pt x="28874" y="8097"/>
                    <a:pt x="28874" y="8836"/>
                  </a:cubicBezTo>
                  <a:cubicBezTo>
                    <a:pt x="28874" y="9797"/>
                    <a:pt x="28653" y="10759"/>
                    <a:pt x="28172" y="11646"/>
                  </a:cubicBezTo>
                  <a:lnTo>
                    <a:pt x="24956" y="17598"/>
                  </a:lnTo>
                  <a:lnTo>
                    <a:pt x="4511" y="17598"/>
                  </a:lnTo>
                  <a:lnTo>
                    <a:pt x="1183" y="11202"/>
                  </a:lnTo>
                  <a:cubicBezTo>
                    <a:pt x="814" y="10463"/>
                    <a:pt x="629" y="9687"/>
                    <a:pt x="629" y="8873"/>
                  </a:cubicBezTo>
                  <a:cubicBezTo>
                    <a:pt x="629" y="8467"/>
                    <a:pt x="666" y="8060"/>
                    <a:pt x="777" y="7653"/>
                  </a:cubicBezTo>
                  <a:lnTo>
                    <a:pt x="2533" y="592"/>
                  </a:lnTo>
                  <a:close/>
                  <a:moveTo>
                    <a:pt x="2293" y="0"/>
                  </a:moveTo>
                  <a:cubicBezTo>
                    <a:pt x="2145" y="0"/>
                    <a:pt x="2034" y="74"/>
                    <a:pt x="1997" y="222"/>
                  </a:cubicBezTo>
                  <a:lnTo>
                    <a:pt x="185" y="7505"/>
                  </a:lnTo>
                  <a:cubicBezTo>
                    <a:pt x="74" y="7949"/>
                    <a:pt x="0" y="8393"/>
                    <a:pt x="0" y="8873"/>
                  </a:cubicBezTo>
                  <a:cubicBezTo>
                    <a:pt x="0" y="9760"/>
                    <a:pt x="222" y="10685"/>
                    <a:pt x="629" y="11498"/>
                  </a:cubicBezTo>
                  <a:lnTo>
                    <a:pt x="4067" y="18079"/>
                  </a:lnTo>
                  <a:cubicBezTo>
                    <a:pt x="4104" y="18153"/>
                    <a:pt x="4215" y="18227"/>
                    <a:pt x="4326" y="18227"/>
                  </a:cubicBezTo>
                  <a:lnTo>
                    <a:pt x="25140" y="18227"/>
                  </a:lnTo>
                  <a:cubicBezTo>
                    <a:pt x="25251" y="18227"/>
                    <a:pt x="25362" y="18153"/>
                    <a:pt x="25399" y="18079"/>
                  </a:cubicBezTo>
                  <a:lnTo>
                    <a:pt x="28727" y="11905"/>
                  </a:lnTo>
                  <a:cubicBezTo>
                    <a:pt x="29244" y="10944"/>
                    <a:pt x="29503" y="9908"/>
                    <a:pt x="29503" y="8836"/>
                  </a:cubicBezTo>
                  <a:cubicBezTo>
                    <a:pt x="29503" y="8023"/>
                    <a:pt x="29318" y="7210"/>
                    <a:pt x="29022" y="6433"/>
                  </a:cubicBezTo>
                  <a:lnTo>
                    <a:pt x="26582" y="185"/>
                  </a:lnTo>
                  <a:cubicBezTo>
                    <a:pt x="26545" y="74"/>
                    <a:pt x="26434" y="0"/>
                    <a:pt x="26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4742;p64">
              <a:extLst>
                <a:ext uri="{FF2B5EF4-FFF2-40B4-BE49-F238E27FC236}">
                  <a16:creationId xmlns:a16="http://schemas.microsoft.com/office/drawing/2014/main" xmlns="" id="{4DB747C3-D664-2CF5-5567-2D0E0F4237FC}"/>
                </a:ext>
              </a:extLst>
            </p:cNvPr>
            <p:cNvSpPr/>
            <p:nvPr/>
          </p:nvSpPr>
          <p:spPr>
            <a:xfrm>
              <a:off x="3795650" y="4161625"/>
              <a:ext cx="109100" cy="415025"/>
            </a:xfrm>
            <a:custGeom>
              <a:avLst/>
              <a:gdLst/>
              <a:ahLst/>
              <a:cxnLst/>
              <a:rect l="l" t="t" r="r" b="b"/>
              <a:pathLst>
                <a:path w="4364" h="16601" extrusionOk="0">
                  <a:moveTo>
                    <a:pt x="1" y="1"/>
                  </a:moveTo>
                  <a:lnTo>
                    <a:pt x="1" y="16601"/>
                  </a:lnTo>
                  <a:lnTo>
                    <a:pt x="4363" y="16601"/>
                  </a:lnTo>
                  <a:lnTo>
                    <a:pt x="43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4743;p64">
              <a:extLst>
                <a:ext uri="{FF2B5EF4-FFF2-40B4-BE49-F238E27FC236}">
                  <a16:creationId xmlns:a16="http://schemas.microsoft.com/office/drawing/2014/main" xmlns="" id="{E330AAB7-555C-09A9-E4AB-ABAF90747978}"/>
                </a:ext>
              </a:extLst>
            </p:cNvPr>
            <p:cNvSpPr/>
            <p:nvPr/>
          </p:nvSpPr>
          <p:spPr>
            <a:xfrm>
              <a:off x="3788275" y="4154225"/>
              <a:ext cx="123875" cy="430750"/>
            </a:xfrm>
            <a:custGeom>
              <a:avLst/>
              <a:gdLst/>
              <a:ahLst/>
              <a:cxnLst/>
              <a:rect l="l" t="t" r="r" b="b"/>
              <a:pathLst>
                <a:path w="4955" h="17230" extrusionOk="0">
                  <a:moveTo>
                    <a:pt x="4363" y="592"/>
                  </a:moveTo>
                  <a:lnTo>
                    <a:pt x="4363" y="16601"/>
                  </a:lnTo>
                  <a:lnTo>
                    <a:pt x="629" y="16601"/>
                  </a:lnTo>
                  <a:lnTo>
                    <a:pt x="629" y="592"/>
                  </a:lnTo>
                  <a:close/>
                  <a:moveTo>
                    <a:pt x="296" y="1"/>
                  </a:moveTo>
                  <a:cubicBezTo>
                    <a:pt x="222" y="1"/>
                    <a:pt x="148" y="38"/>
                    <a:pt x="74" y="75"/>
                  </a:cubicBezTo>
                  <a:cubicBezTo>
                    <a:pt x="37" y="149"/>
                    <a:pt x="0" y="223"/>
                    <a:pt x="0" y="297"/>
                  </a:cubicBezTo>
                  <a:lnTo>
                    <a:pt x="0" y="16897"/>
                  </a:lnTo>
                  <a:cubicBezTo>
                    <a:pt x="0" y="17007"/>
                    <a:pt x="37" y="17081"/>
                    <a:pt x="74" y="17118"/>
                  </a:cubicBezTo>
                  <a:cubicBezTo>
                    <a:pt x="148" y="17192"/>
                    <a:pt x="222" y="17229"/>
                    <a:pt x="296" y="17229"/>
                  </a:cubicBezTo>
                  <a:lnTo>
                    <a:pt x="4658" y="17229"/>
                  </a:lnTo>
                  <a:cubicBezTo>
                    <a:pt x="4732" y="17229"/>
                    <a:pt x="4806" y="17192"/>
                    <a:pt x="4880" y="17118"/>
                  </a:cubicBezTo>
                  <a:cubicBezTo>
                    <a:pt x="4954" y="17081"/>
                    <a:pt x="4954" y="17007"/>
                    <a:pt x="4954" y="16897"/>
                  </a:cubicBezTo>
                  <a:lnTo>
                    <a:pt x="4954" y="297"/>
                  </a:lnTo>
                  <a:cubicBezTo>
                    <a:pt x="4954" y="223"/>
                    <a:pt x="4954" y="149"/>
                    <a:pt x="4880" y="75"/>
                  </a:cubicBezTo>
                  <a:cubicBezTo>
                    <a:pt x="4806" y="38"/>
                    <a:pt x="4732" y="1"/>
                    <a:pt x="4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4744;p64">
              <a:extLst>
                <a:ext uri="{FF2B5EF4-FFF2-40B4-BE49-F238E27FC236}">
                  <a16:creationId xmlns:a16="http://schemas.microsoft.com/office/drawing/2014/main" xmlns="" id="{107B85FC-B642-BF1F-5BAD-5A9DF0F843C8}"/>
                </a:ext>
              </a:extLst>
            </p:cNvPr>
            <p:cNvSpPr/>
            <p:nvPr/>
          </p:nvSpPr>
          <p:spPr>
            <a:xfrm>
              <a:off x="3767925" y="4511925"/>
              <a:ext cx="164550" cy="525000"/>
            </a:xfrm>
            <a:custGeom>
              <a:avLst/>
              <a:gdLst/>
              <a:ahLst/>
              <a:cxnLst/>
              <a:rect l="l" t="t" r="r" b="b"/>
              <a:pathLst>
                <a:path w="6582" h="21000" extrusionOk="0">
                  <a:moveTo>
                    <a:pt x="1" y="1"/>
                  </a:moveTo>
                  <a:lnTo>
                    <a:pt x="1" y="21000"/>
                  </a:lnTo>
                  <a:lnTo>
                    <a:pt x="6582" y="21000"/>
                  </a:lnTo>
                  <a:lnTo>
                    <a:pt x="65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4745;p64">
              <a:extLst>
                <a:ext uri="{FF2B5EF4-FFF2-40B4-BE49-F238E27FC236}">
                  <a16:creationId xmlns:a16="http://schemas.microsoft.com/office/drawing/2014/main" xmlns="" id="{397190F4-51EF-5AE4-573C-1024238FD40E}"/>
                </a:ext>
              </a:extLst>
            </p:cNvPr>
            <p:cNvSpPr/>
            <p:nvPr/>
          </p:nvSpPr>
          <p:spPr>
            <a:xfrm>
              <a:off x="3760550" y="4503600"/>
              <a:ext cx="179325" cy="540725"/>
            </a:xfrm>
            <a:custGeom>
              <a:avLst/>
              <a:gdLst/>
              <a:ahLst/>
              <a:cxnLst/>
              <a:rect l="l" t="t" r="r" b="b"/>
              <a:pathLst>
                <a:path w="7173" h="21629" extrusionOk="0">
                  <a:moveTo>
                    <a:pt x="6581" y="629"/>
                  </a:moveTo>
                  <a:lnTo>
                    <a:pt x="6581" y="21037"/>
                  </a:lnTo>
                  <a:lnTo>
                    <a:pt x="629" y="21037"/>
                  </a:lnTo>
                  <a:lnTo>
                    <a:pt x="629" y="629"/>
                  </a:lnTo>
                  <a:close/>
                  <a:moveTo>
                    <a:pt x="296" y="1"/>
                  </a:moveTo>
                  <a:cubicBezTo>
                    <a:pt x="222" y="1"/>
                    <a:pt x="148" y="38"/>
                    <a:pt x="111" y="112"/>
                  </a:cubicBezTo>
                  <a:cubicBezTo>
                    <a:pt x="37" y="149"/>
                    <a:pt x="0" y="260"/>
                    <a:pt x="0" y="334"/>
                  </a:cubicBezTo>
                  <a:lnTo>
                    <a:pt x="0" y="21333"/>
                  </a:lnTo>
                  <a:cubicBezTo>
                    <a:pt x="0" y="21407"/>
                    <a:pt x="37" y="21481"/>
                    <a:pt x="111" y="21555"/>
                  </a:cubicBezTo>
                  <a:cubicBezTo>
                    <a:pt x="148" y="21592"/>
                    <a:pt x="222" y="21629"/>
                    <a:pt x="296" y="21629"/>
                  </a:cubicBezTo>
                  <a:lnTo>
                    <a:pt x="6877" y="21629"/>
                  </a:lnTo>
                  <a:cubicBezTo>
                    <a:pt x="6951" y="21629"/>
                    <a:pt x="7024" y="21592"/>
                    <a:pt x="7098" y="21555"/>
                  </a:cubicBezTo>
                  <a:cubicBezTo>
                    <a:pt x="7172" y="21481"/>
                    <a:pt x="7172" y="21407"/>
                    <a:pt x="7172" y="21333"/>
                  </a:cubicBezTo>
                  <a:lnTo>
                    <a:pt x="7172" y="334"/>
                  </a:lnTo>
                  <a:cubicBezTo>
                    <a:pt x="7172" y="260"/>
                    <a:pt x="7172" y="149"/>
                    <a:pt x="7098" y="112"/>
                  </a:cubicBezTo>
                  <a:cubicBezTo>
                    <a:pt x="7024" y="38"/>
                    <a:pt x="6951" y="1"/>
                    <a:pt x="68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4746;p64">
              <a:extLst>
                <a:ext uri="{FF2B5EF4-FFF2-40B4-BE49-F238E27FC236}">
                  <a16:creationId xmlns:a16="http://schemas.microsoft.com/office/drawing/2014/main" xmlns="" id="{0CF2C098-5B46-35A0-D11F-E680C444565D}"/>
                </a:ext>
              </a:extLst>
            </p:cNvPr>
            <p:cNvSpPr/>
            <p:nvPr/>
          </p:nvSpPr>
          <p:spPr>
            <a:xfrm>
              <a:off x="3244800" y="4999025"/>
              <a:ext cx="1202500" cy="159000"/>
            </a:xfrm>
            <a:custGeom>
              <a:avLst/>
              <a:gdLst/>
              <a:ahLst/>
              <a:cxnLst/>
              <a:rect l="l" t="t" r="r" b="b"/>
              <a:pathLst>
                <a:path w="48100" h="6360" extrusionOk="0">
                  <a:moveTo>
                    <a:pt x="23773" y="0"/>
                  </a:moveTo>
                  <a:lnTo>
                    <a:pt x="23773" y="148"/>
                  </a:lnTo>
                  <a:lnTo>
                    <a:pt x="20741" y="961"/>
                  </a:lnTo>
                  <a:lnTo>
                    <a:pt x="0" y="4843"/>
                  </a:lnTo>
                  <a:lnTo>
                    <a:pt x="0" y="6359"/>
                  </a:lnTo>
                  <a:lnTo>
                    <a:pt x="48099" y="6359"/>
                  </a:lnTo>
                  <a:lnTo>
                    <a:pt x="48099" y="4843"/>
                  </a:lnTo>
                  <a:lnTo>
                    <a:pt x="27359" y="961"/>
                  </a:lnTo>
                  <a:lnTo>
                    <a:pt x="24327" y="148"/>
                  </a:lnTo>
                  <a:lnTo>
                    <a:pt x="24327" y="0"/>
                  </a:lnTo>
                  <a:lnTo>
                    <a:pt x="24068" y="74"/>
                  </a:lnTo>
                  <a:lnTo>
                    <a:pt x="237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4747;p64">
              <a:extLst>
                <a:ext uri="{FF2B5EF4-FFF2-40B4-BE49-F238E27FC236}">
                  <a16:creationId xmlns:a16="http://schemas.microsoft.com/office/drawing/2014/main" xmlns="" id="{93F60A8A-86E5-1A0F-2E98-94ABB04CEE92}"/>
                </a:ext>
              </a:extLst>
            </p:cNvPr>
            <p:cNvSpPr/>
            <p:nvPr/>
          </p:nvSpPr>
          <p:spPr>
            <a:xfrm>
              <a:off x="3237400" y="4991250"/>
              <a:ext cx="1217275" cy="174150"/>
            </a:xfrm>
            <a:custGeom>
              <a:avLst/>
              <a:gdLst/>
              <a:ahLst/>
              <a:cxnLst/>
              <a:rect l="l" t="t" r="r" b="b"/>
              <a:pathLst>
                <a:path w="48691" h="6966" extrusionOk="0">
                  <a:moveTo>
                    <a:pt x="24411" y="681"/>
                  </a:moveTo>
                  <a:cubicBezTo>
                    <a:pt x="24446" y="715"/>
                    <a:pt x="24492" y="740"/>
                    <a:pt x="24549" y="755"/>
                  </a:cubicBezTo>
                  <a:lnTo>
                    <a:pt x="27581" y="1568"/>
                  </a:lnTo>
                  <a:lnTo>
                    <a:pt x="27618" y="1568"/>
                  </a:lnTo>
                  <a:lnTo>
                    <a:pt x="48099" y="5413"/>
                  </a:lnTo>
                  <a:lnTo>
                    <a:pt x="48099" y="6374"/>
                  </a:lnTo>
                  <a:lnTo>
                    <a:pt x="592" y="6374"/>
                  </a:lnTo>
                  <a:lnTo>
                    <a:pt x="592" y="5413"/>
                  </a:lnTo>
                  <a:lnTo>
                    <a:pt x="21074" y="1568"/>
                  </a:lnTo>
                  <a:lnTo>
                    <a:pt x="21111" y="1568"/>
                  </a:lnTo>
                  <a:lnTo>
                    <a:pt x="24143" y="755"/>
                  </a:lnTo>
                  <a:cubicBezTo>
                    <a:pt x="24200" y="740"/>
                    <a:pt x="24246" y="715"/>
                    <a:pt x="24281" y="681"/>
                  </a:cubicBezTo>
                  <a:close/>
                  <a:moveTo>
                    <a:pt x="24070" y="0"/>
                  </a:moveTo>
                  <a:cubicBezTo>
                    <a:pt x="24007" y="0"/>
                    <a:pt x="23936" y="26"/>
                    <a:pt x="23884" y="52"/>
                  </a:cubicBezTo>
                  <a:cubicBezTo>
                    <a:pt x="23832" y="104"/>
                    <a:pt x="23798" y="156"/>
                    <a:pt x="23783" y="220"/>
                  </a:cubicBezTo>
                  <a:lnTo>
                    <a:pt x="23783" y="220"/>
                  </a:lnTo>
                  <a:lnTo>
                    <a:pt x="20963" y="977"/>
                  </a:lnTo>
                  <a:lnTo>
                    <a:pt x="260" y="4859"/>
                  </a:lnTo>
                  <a:cubicBezTo>
                    <a:pt x="112" y="4859"/>
                    <a:pt x="1" y="5006"/>
                    <a:pt x="1" y="5154"/>
                  </a:cubicBezTo>
                  <a:lnTo>
                    <a:pt x="1" y="6670"/>
                  </a:lnTo>
                  <a:cubicBezTo>
                    <a:pt x="1" y="6744"/>
                    <a:pt x="38" y="6818"/>
                    <a:pt x="75" y="6892"/>
                  </a:cubicBezTo>
                  <a:cubicBezTo>
                    <a:pt x="149" y="6929"/>
                    <a:pt x="223" y="6966"/>
                    <a:pt x="296" y="6966"/>
                  </a:cubicBezTo>
                  <a:lnTo>
                    <a:pt x="48395" y="6966"/>
                  </a:lnTo>
                  <a:cubicBezTo>
                    <a:pt x="48469" y="6966"/>
                    <a:pt x="48543" y="6929"/>
                    <a:pt x="48617" y="6892"/>
                  </a:cubicBezTo>
                  <a:cubicBezTo>
                    <a:pt x="48691" y="6818"/>
                    <a:pt x="48691" y="6744"/>
                    <a:pt x="48691" y="6670"/>
                  </a:cubicBezTo>
                  <a:lnTo>
                    <a:pt x="48691" y="5154"/>
                  </a:lnTo>
                  <a:cubicBezTo>
                    <a:pt x="48691" y="5006"/>
                    <a:pt x="48617" y="4859"/>
                    <a:pt x="48469" y="4859"/>
                  </a:cubicBezTo>
                  <a:lnTo>
                    <a:pt x="27729" y="977"/>
                  </a:lnTo>
                  <a:lnTo>
                    <a:pt x="24909" y="220"/>
                  </a:lnTo>
                  <a:lnTo>
                    <a:pt x="24909" y="220"/>
                  </a:lnTo>
                  <a:cubicBezTo>
                    <a:pt x="24893" y="156"/>
                    <a:pt x="24860" y="104"/>
                    <a:pt x="24808" y="52"/>
                  </a:cubicBezTo>
                  <a:cubicBezTo>
                    <a:pt x="24756" y="26"/>
                    <a:pt x="24685" y="0"/>
                    <a:pt x="24622" y="0"/>
                  </a:cubicBezTo>
                  <a:cubicBezTo>
                    <a:pt x="24596" y="0"/>
                    <a:pt x="24571" y="5"/>
                    <a:pt x="24549" y="15"/>
                  </a:cubicBezTo>
                  <a:lnTo>
                    <a:pt x="24364" y="52"/>
                  </a:lnTo>
                  <a:lnTo>
                    <a:pt x="24143" y="15"/>
                  </a:lnTo>
                  <a:cubicBezTo>
                    <a:pt x="24121" y="5"/>
                    <a:pt x="24096" y="0"/>
                    <a:pt x="24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4748;p64">
              <a:extLst>
                <a:ext uri="{FF2B5EF4-FFF2-40B4-BE49-F238E27FC236}">
                  <a16:creationId xmlns:a16="http://schemas.microsoft.com/office/drawing/2014/main" xmlns="" id="{28C335EB-C913-4C75-1984-BA5CE3C7C458}"/>
                </a:ext>
              </a:extLst>
            </p:cNvPr>
            <p:cNvSpPr/>
            <p:nvPr/>
          </p:nvSpPr>
          <p:spPr>
            <a:xfrm>
              <a:off x="3253125" y="5145975"/>
              <a:ext cx="73025" cy="72125"/>
            </a:xfrm>
            <a:custGeom>
              <a:avLst/>
              <a:gdLst/>
              <a:ahLst/>
              <a:cxnLst/>
              <a:rect l="l" t="t" r="r" b="b"/>
              <a:pathLst>
                <a:path w="2921" h="2885" extrusionOk="0">
                  <a:moveTo>
                    <a:pt x="1479" y="0"/>
                  </a:moveTo>
                  <a:cubicBezTo>
                    <a:pt x="666" y="0"/>
                    <a:pt x="0" y="629"/>
                    <a:pt x="0" y="1442"/>
                  </a:cubicBezTo>
                  <a:cubicBezTo>
                    <a:pt x="0" y="2256"/>
                    <a:pt x="666" y="2884"/>
                    <a:pt x="1479" y="2884"/>
                  </a:cubicBezTo>
                  <a:cubicBezTo>
                    <a:pt x="2255" y="2884"/>
                    <a:pt x="2921" y="2256"/>
                    <a:pt x="2921" y="1442"/>
                  </a:cubicBezTo>
                  <a:cubicBezTo>
                    <a:pt x="2921" y="629"/>
                    <a:pt x="2255" y="0"/>
                    <a:pt x="1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4749;p64">
              <a:extLst>
                <a:ext uri="{FF2B5EF4-FFF2-40B4-BE49-F238E27FC236}">
                  <a16:creationId xmlns:a16="http://schemas.microsoft.com/office/drawing/2014/main" xmlns="" id="{8964B1A9-A1BD-435B-367D-A4EA20FB8F12}"/>
                </a:ext>
              </a:extLst>
            </p:cNvPr>
            <p:cNvSpPr/>
            <p:nvPr/>
          </p:nvSpPr>
          <p:spPr>
            <a:xfrm>
              <a:off x="3245725" y="5137650"/>
              <a:ext cx="87825" cy="88750"/>
            </a:xfrm>
            <a:custGeom>
              <a:avLst/>
              <a:gdLst/>
              <a:ahLst/>
              <a:cxnLst/>
              <a:rect l="l" t="t" r="r" b="b"/>
              <a:pathLst>
                <a:path w="3513" h="3550" extrusionOk="0">
                  <a:moveTo>
                    <a:pt x="1775" y="629"/>
                  </a:moveTo>
                  <a:cubicBezTo>
                    <a:pt x="2404" y="629"/>
                    <a:pt x="2921" y="1147"/>
                    <a:pt x="2921" y="1775"/>
                  </a:cubicBezTo>
                  <a:cubicBezTo>
                    <a:pt x="2921" y="2404"/>
                    <a:pt x="2404" y="2921"/>
                    <a:pt x="1775" y="2921"/>
                  </a:cubicBezTo>
                  <a:cubicBezTo>
                    <a:pt x="1147" y="2921"/>
                    <a:pt x="629" y="2404"/>
                    <a:pt x="629" y="1775"/>
                  </a:cubicBezTo>
                  <a:cubicBezTo>
                    <a:pt x="629" y="1147"/>
                    <a:pt x="1147" y="629"/>
                    <a:pt x="1775" y="629"/>
                  </a:cubicBezTo>
                  <a:close/>
                  <a:moveTo>
                    <a:pt x="1775" y="1"/>
                  </a:moveTo>
                  <a:cubicBezTo>
                    <a:pt x="777" y="1"/>
                    <a:pt x="0" y="814"/>
                    <a:pt x="0" y="1775"/>
                  </a:cubicBezTo>
                  <a:cubicBezTo>
                    <a:pt x="0" y="2737"/>
                    <a:pt x="777" y="3550"/>
                    <a:pt x="1775" y="3550"/>
                  </a:cubicBezTo>
                  <a:cubicBezTo>
                    <a:pt x="2736" y="3550"/>
                    <a:pt x="3513" y="2737"/>
                    <a:pt x="3513" y="1775"/>
                  </a:cubicBezTo>
                  <a:cubicBezTo>
                    <a:pt x="3513" y="814"/>
                    <a:pt x="2736" y="1"/>
                    <a:pt x="1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4750;p64">
              <a:extLst>
                <a:ext uri="{FF2B5EF4-FFF2-40B4-BE49-F238E27FC236}">
                  <a16:creationId xmlns:a16="http://schemas.microsoft.com/office/drawing/2014/main" xmlns="" id="{E8B9632D-0512-5AF4-8792-C605FD8587E7}"/>
                </a:ext>
              </a:extLst>
            </p:cNvPr>
            <p:cNvSpPr/>
            <p:nvPr/>
          </p:nvSpPr>
          <p:spPr>
            <a:xfrm>
              <a:off x="3809525" y="5145975"/>
              <a:ext cx="73050" cy="72125"/>
            </a:xfrm>
            <a:custGeom>
              <a:avLst/>
              <a:gdLst/>
              <a:ahLst/>
              <a:cxnLst/>
              <a:rect l="l" t="t" r="r" b="b"/>
              <a:pathLst>
                <a:path w="2922" h="2885" extrusionOk="0">
                  <a:moveTo>
                    <a:pt x="1479" y="0"/>
                  </a:moveTo>
                  <a:cubicBezTo>
                    <a:pt x="666" y="0"/>
                    <a:pt x="1" y="629"/>
                    <a:pt x="1" y="1442"/>
                  </a:cubicBezTo>
                  <a:cubicBezTo>
                    <a:pt x="1" y="2256"/>
                    <a:pt x="666" y="2884"/>
                    <a:pt x="1479" y="2884"/>
                  </a:cubicBezTo>
                  <a:cubicBezTo>
                    <a:pt x="2256" y="2884"/>
                    <a:pt x="2921" y="2256"/>
                    <a:pt x="2921" y="1442"/>
                  </a:cubicBezTo>
                  <a:cubicBezTo>
                    <a:pt x="2921" y="629"/>
                    <a:pt x="2256" y="0"/>
                    <a:pt x="1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4751;p64">
              <a:extLst>
                <a:ext uri="{FF2B5EF4-FFF2-40B4-BE49-F238E27FC236}">
                  <a16:creationId xmlns:a16="http://schemas.microsoft.com/office/drawing/2014/main" xmlns="" id="{B9F46DE2-C979-89DD-2E8C-D9D2CE112E9A}"/>
                </a:ext>
              </a:extLst>
            </p:cNvPr>
            <p:cNvSpPr/>
            <p:nvPr/>
          </p:nvSpPr>
          <p:spPr>
            <a:xfrm>
              <a:off x="3802125" y="5137650"/>
              <a:ext cx="87825" cy="88750"/>
            </a:xfrm>
            <a:custGeom>
              <a:avLst/>
              <a:gdLst/>
              <a:ahLst/>
              <a:cxnLst/>
              <a:rect l="l" t="t" r="r" b="b"/>
              <a:pathLst>
                <a:path w="3513" h="3550" extrusionOk="0">
                  <a:moveTo>
                    <a:pt x="1775" y="629"/>
                  </a:moveTo>
                  <a:cubicBezTo>
                    <a:pt x="2404" y="629"/>
                    <a:pt x="2884" y="1147"/>
                    <a:pt x="2921" y="1775"/>
                  </a:cubicBezTo>
                  <a:cubicBezTo>
                    <a:pt x="2884" y="2404"/>
                    <a:pt x="2404" y="2921"/>
                    <a:pt x="1775" y="2921"/>
                  </a:cubicBezTo>
                  <a:cubicBezTo>
                    <a:pt x="1147" y="2921"/>
                    <a:pt x="629" y="2404"/>
                    <a:pt x="629" y="1775"/>
                  </a:cubicBezTo>
                  <a:cubicBezTo>
                    <a:pt x="629" y="1147"/>
                    <a:pt x="1147" y="629"/>
                    <a:pt x="1775" y="629"/>
                  </a:cubicBezTo>
                  <a:close/>
                  <a:moveTo>
                    <a:pt x="1775" y="1"/>
                  </a:moveTo>
                  <a:cubicBezTo>
                    <a:pt x="777" y="1"/>
                    <a:pt x="1" y="814"/>
                    <a:pt x="1" y="1775"/>
                  </a:cubicBezTo>
                  <a:cubicBezTo>
                    <a:pt x="1" y="2737"/>
                    <a:pt x="777" y="3550"/>
                    <a:pt x="1775" y="3550"/>
                  </a:cubicBezTo>
                  <a:cubicBezTo>
                    <a:pt x="2737" y="3550"/>
                    <a:pt x="3513" y="2737"/>
                    <a:pt x="3513" y="1775"/>
                  </a:cubicBezTo>
                  <a:cubicBezTo>
                    <a:pt x="3513" y="814"/>
                    <a:pt x="2737" y="1"/>
                    <a:pt x="1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4752;p64">
              <a:extLst>
                <a:ext uri="{FF2B5EF4-FFF2-40B4-BE49-F238E27FC236}">
                  <a16:creationId xmlns:a16="http://schemas.microsoft.com/office/drawing/2014/main" xmlns="" id="{B646351D-EA51-62B1-02B2-4CDFF5194FFF}"/>
                </a:ext>
              </a:extLst>
            </p:cNvPr>
            <p:cNvSpPr/>
            <p:nvPr/>
          </p:nvSpPr>
          <p:spPr>
            <a:xfrm>
              <a:off x="4369625" y="5145975"/>
              <a:ext cx="72125" cy="72125"/>
            </a:xfrm>
            <a:custGeom>
              <a:avLst/>
              <a:gdLst/>
              <a:ahLst/>
              <a:cxnLst/>
              <a:rect l="l" t="t" r="r" b="b"/>
              <a:pathLst>
                <a:path w="2885" h="2885" extrusionOk="0">
                  <a:moveTo>
                    <a:pt x="1443" y="0"/>
                  </a:moveTo>
                  <a:cubicBezTo>
                    <a:pt x="666" y="0"/>
                    <a:pt x="1" y="629"/>
                    <a:pt x="1" y="1442"/>
                  </a:cubicBezTo>
                  <a:cubicBezTo>
                    <a:pt x="1" y="2256"/>
                    <a:pt x="666" y="2884"/>
                    <a:pt x="1443" y="2884"/>
                  </a:cubicBezTo>
                  <a:cubicBezTo>
                    <a:pt x="2256" y="2884"/>
                    <a:pt x="2884" y="2256"/>
                    <a:pt x="2884" y="1442"/>
                  </a:cubicBezTo>
                  <a:cubicBezTo>
                    <a:pt x="2884" y="629"/>
                    <a:pt x="2256"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4753;p64">
              <a:extLst>
                <a:ext uri="{FF2B5EF4-FFF2-40B4-BE49-F238E27FC236}">
                  <a16:creationId xmlns:a16="http://schemas.microsoft.com/office/drawing/2014/main" xmlns="" id="{D28F45F7-6AF6-D1AE-4625-1FD5A4561036}"/>
                </a:ext>
              </a:extLst>
            </p:cNvPr>
            <p:cNvSpPr/>
            <p:nvPr/>
          </p:nvSpPr>
          <p:spPr>
            <a:xfrm>
              <a:off x="4362225" y="5137650"/>
              <a:ext cx="87850" cy="88750"/>
            </a:xfrm>
            <a:custGeom>
              <a:avLst/>
              <a:gdLst/>
              <a:ahLst/>
              <a:cxnLst/>
              <a:rect l="l" t="t" r="r" b="b"/>
              <a:pathLst>
                <a:path w="3514" h="3550" extrusionOk="0">
                  <a:moveTo>
                    <a:pt x="1739" y="629"/>
                  </a:moveTo>
                  <a:cubicBezTo>
                    <a:pt x="2367" y="629"/>
                    <a:pt x="2885" y="1147"/>
                    <a:pt x="2885" y="1775"/>
                  </a:cubicBezTo>
                  <a:cubicBezTo>
                    <a:pt x="2885" y="2404"/>
                    <a:pt x="2367" y="2921"/>
                    <a:pt x="1739" y="2921"/>
                  </a:cubicBezTo>
                  <a:cubicBezTo>
                    <a:pt x="1110" y="2921"/>
                    <a:pt x="592" y="2404"/>
                    <a:pt x="592" y="1775"/>
                  </a:cubicBezTo>
                  <a:cubicBezTo>
                    <a:pt x="592" y="1147"/>
                    <a:pt x="1110" y="629"/>
                    <a:pt x="1739" y="629"/>
                  </a:cubicBezTo>
                  <a:close/>
                  <a:moveTo>
                    <a:pt x="1739" y="1"/>
                  </a:moveTo>
                  <a:cubicBezTo>
                    <a:pt x="777" y="1"/>
                    <a:pt x="1" y="814"/>
                    <a:pt x="1" y="1775"/>
                  </a:cubicBezTo>
                  <a:cubicBezTo>
                    <a:pt x="1" y="2737"/>
                    <a:pt x="777" y="3550"/>
                    <a:pt x="1739" y="3550"/>
                  </a:cubicBezTo>
                  <a:cubicBezTo>
                    <a:pt x="2700" y="3550"/>
                    <a:pt x="3513" y="2737"/>
                    <a:pt x="3513" y="1775"/>
                  </a:cubicBezTo>
                  <a:cubicBezTo>
                    <a:pt x="3513" y="814"/>
                    <a:pt x="2700" y="1"/>
                    <a:pt x="1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4754;p64">
              <a:extLst>
                <a:ext uri="{FF2B5EF4-FFF2-40B4-BE49-F238E27FC236}">
                  <a16:creationId xmlns:a16="http://schemas.microsoft.com/office/drawing/2014/main" xmlns="" id="{9DAC2A70-242B-2750-B906-02290E5CED9A}"/>
                </a:ext>
              </a:extLst>
            </p:cNvPr>
            <p:cNvSpPr/>
            <p:nvPr/>
          </p:nvSpPr>
          <p:spPr>
            <a:xfrm>
              <a:off x="3325200" y="3763275"/>
              <a:ext cx="108175" cy="466775"/>
            </a:xfrm>
            <a:custGeom>
              <a:avLst/>
              <a:gdLst/>
              <a:ahLst/>
              <a:cxnLst/>
              <a:rect l="l" t="t" r="r" b="b"/>
              <a:pathLst>
                <a:path w="4327" h="18671" extrusionOk="0">
                  <a:moveTo>
                    <a:pt x="1" y="0"/>
                  </a:moveTo>
                  <a:lnTo>
                    <a:pt x="1" y="14382"/>
                  </a:lnTo>
                  <a:cubicBezTo>
                    <a:pt x="1" y="16748"/>
                    <a:pt x="1923" y="18671"/>
                    <a:pt x="4326" y="18671"/>
                  </a:cubicBezTo>
                  <a:lnTo>
                    <a:pt x="43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4755;p64">
              <a:extLst>
                <a:ext uri="{FF2B5EF4-FFF2-40B4-BE49-F238E27FC236}">
                  <a16:creationId xmlns:a16="http://schemas.microsoft.com/office/drawing/2014/main" xmlns="" id="{74B0EB08-44E8-BA1D-3A32-AD35522B76AF}"/>
                </a:ext>
              </a:extLst>
            </p:cNvPr>
            <p:cNvSpPr/>
            <p:nvPr/>
          </p:nvSpPr>
          <p:spPr>
            <a:xfrm>
              <a:off x="3317825" y="3755875"/>
              <a:ext cx="122950" cy="482500"/>
            </a:xfrm>
            <a:custGeom>
              <a:avLst/>
              <a:gdLst/>
              <a:ahLst/>
              <a:cxnLst/>
              <a:rect l="l" t="t" r="r" b="b"/>
              <a:pathLst>
                <a:path w="4918" h="19300" extrusionOk="0">
                  <a:moveTo>
                    <a:pt x="4289" y="629"/>
                  </a:moveTo>
                  <a:lnTo>
                    <a:pt x="4289" y="18657"/>
                  </a:lnTo>
                  <a:lnTo>
                    <a:pt x="4289" y="18657"/>
                  </a:lnTo>
                  <a:cubicBezTo>
                    <a:pt x="3313" y="18578"/>
                    <a:pt x="2439" y="18152"/>
                    <a:pt x="1775" y="17488"/>
                  </a:cubicBezTo>
                  <a:cubicBezTo>
                    <a:pt x="1072" y="16785"/>
                    <a:pt x="629" y="15787"/>
                    <a:pt x="592" y="14678"/>
                  </a:cubicBezTo>
                  <a:lnTo>
                    <a:pt x="592" y="629"/>
                  </a:lnTo>
                  <a:close/>
                  <a:moveTo>
                    <a:pt x="296" y="1"/>
                  </a:moveTo>
                  <a:cubicBezTo>
                    <a:pt x="222" y="1"/>
                    <a:pt x="148" y="38"/>
                    <a:pt x="74" y="111"/>
                  </a:cubicBezTo>
                  <a:cubicBezTo>
                    <a:pt x="37" y="148"/>
                    <a:pt x="0" y="222"/>
                    <a:pt x="0" y="296"/>
                  </a:cubicBezTo>
                  <a:lnTo>
                    <a:pt x="0" y="14678"/>
                  </a:lnTo>
                  <a:cubicBezTo>
                    <a:pt x="0" y="17229"/>
                    <a:pt x="2071" y="19262"/>
                    <a:pt x="4621" y="19299"/>
                  </a:cubicBezTo>
                  <a:cubicBezTo>
                    <a:pt x="4695" y="19299"/>
                    <a:pt x="4769" y="19262"/>
                    <a:pt x="4843" y="19188"/>
                  </a:cubicBezTo>
                  <a:cubicBezTo>
                    <a:pt x="4880" y="19151"/>
                    <a:pt x="4917" y="19040"/>
                    <a:pt x="4917" y="18967"/>
                  </a:cubicBezTo>
                  <a:lnTo>
                    <a:pt x="4917" y="296"/>
                  </a:lnTo>
                  <a:cubicBezTo>
                    <a:pt x="4917" y="222"/>
                    <a:pt x="4880" y="148"/>
                    <a:pt x="4843" y="111"/>
                  </a:cubicBezTo>
                  <a:cubicBezTo>
                    <a:pt x="4769" y="38"/>
                    <a:pt x="4695" y="1"/>
                    <a:pt x="4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4756;p64">
              <a:extLst>
                <a:ext uri="{FF2B5EF4-FFF2-40B4-BE49-F238E27FC236}">
                  <a16:creationId xmlns:a16="http://schemas.microsoft.com/office/drawing/2014/main" xmlns="" id="{9856D90F-E962-FD85-CD99-3847D71A9727}"/>
                </a:ext>
              </a:extLst>
            </p:cNvPr>
            <p:cNvSpPr/>
            <p:nvPr/>
          </p:nvSpPr>
          <p:spPr>
            <a:xfrm>
              <a:off x="3264200" y="3666225"/>
              <a:ext cx="169175" cy="86900"/>
            </a:xfrm>
            <a:custGeom>
              <a:avLst/>
              <a:gdLst/>
              <a:ahLst/>
              <a:cxnLst/>
              <a:rect l="l" t="t" r="r" b="b"/>
              <a:pathLst>
                <a:path w="6767" h="3476" extrusionOk="0">
                  <a:moveTo>
                    <a:pt x="1" y="0"/>
                  </a:moveTo>
                  <a:lnTo>
                    <a:pt x="1" y="3476"/>
                  </a:lnTo>
                  <a:lnTo>
                    <a:pt x="6766" y="3476"/>
                  </a:lnTo>
                  <a:lnTo>
                    <a:pt x="67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4757;p64">
              <a:extLst>
                <a:ext uri="{FF2B5EF4-FFF2-40B4-BE49-F238E27FC236}">
                  <a16:creationId xmlns:a16="http://schemas.microsoft.com/office/drawing/2014/main" xmlns="" id="{E96FF356-DCF0-7487-5C85-AE961F342FA1}"/>
                </a:ext>
              </a:extLst>
            </p:cNvPr>
            <p:cNvSpPr/>
            <p:nvPr/>
          </p:nvSpPr>
          <p:spPr>
            <a:xfrm>
              <a:off x="3255900" y="3658825"/>
              <a:ext cx="184875" cy="102625"/>
            </a:xfrm>
            <a:custGeom>
              <a:avLst/>
              <a:gdLst/>
              <a:ahLst/>
              <a:cxnLst/>
              <a:rect l="l" t="t" r="r" b="b"/>
              <a:pathLst>
                <a:path w="7395" h="4105" extrusionOk="0">
                  <a:moveTo>
                    <a:pt x="6766" y="592"/>
                  </a:moveTo>
                  <a:lnTo>
                    <a:pt x="6766" y="3476"/>
                  </a:lnTo>
                  <a:lnTo>
                    <a:pt x="629" y="3476"/>
                  </a:lnTo>
                  <a:lnTo>
                    <a:pt x="629" y="592"/>
                  </a:lnTo>
                  <a:close/>
                  <a:moveTo>
                    <a:pt x="333" y="1"/>
                  </a:moveTo>
                  <a:cubicBezTo>
                    <a:pt x="222" y="1"/>
                    <a:pt x="148" y="38"/>
                    <a:pt x="111" y="75"/>
                  </a:cubicBezTo>
                  <a:cubicBezTo>
                    <a:pt x="37" y="148"/>
                    <a:pt x="0" y="222"/>
                    <a:pt x="0" y="296"/>
                  </a:cubicBezTo>
                  <a:lnTo>
                    <a:pt x="0" y="3772"/>
                  </a:lnTo>
                  <a:cubicBezTo>
                    <a:pt x="0" y="3846"/>
                    <a:pt x="37" y="3956"/>
                    <a:pt x="111" y="3993"/>
                  </a:cubicBezTo>
                  <a:cubicBezTo>
                    <a:pt x="148" y="4067"/>
                    <a:pt x="222" y="4104"/>
                    <a:pt x="333" y="4104"/>
                  </a:cubicBezTo>
                  <a:lnTo>
                    <a:pt x="7098" y="4104"/>
                  </a:lnTo>
                  <a:cubicBezTo>
                    <a:pt x="7172" y="4104"/>
                    <a:pt x="7246" y="4067"/>
                    <a:pt x="7320" y="3993"/>
                  </a:cubicBezTo>
                  <a:cubicBezTo>
                    <a:pt x="7357" y="3956"/>
                    <a:pt x="7394" y="3883"/>
                    <a:pt x="7394" y="3772"/>
                  </a:cubicBezTo>
                  <a:lnTo>
                    <a:pt x="7394" y="296"/>
                  </a:lnTo>
                  <a:cubicBezTo>
                    <a:pt x="7394" y="222"/>
                    <a:pt x="7357" y="148"/>
                    <a:pt x="7320" y="75"/>
                  </a:cubicBezTo>
                  <a:cubicBezTo>
                    <a:pt x="7246" y="38"/>
                    <a:pt x="7172" y="1"/>
                    <a:pt x="70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4758;p64">
              <a:extLst>
                <a:ext uri="{FF2B5EF4-FFF2-40B4-BE49-F238E27FC236}">
                  <a16:creationId xmlns:a16="http://schemas.microsoft.com/office/drawing/2014/main" xmlns="" id="{E43228F6-7F5A-E35A-1428-ED1D07479DE1}"/>
                </a:ext>
              </a:extLst>
            </p:cNvPr>
            <p:cNvSpPr/>
            <p:nvPr/>
          </p:nvSpPr>
          <p:spPr>
            <a:xfrm>
              <a:off x="4271650" y="3763275"/>
              <a:ext cx="107250" cy="466775"/>
            </a:xfrm>
            <a:custGeom>
              <a:avLst/>
              <a:gdLst/>
              <a:ahLst/>
              <a:cxnLst/>
              <a:rect l="l" t="t" r="r" b="b"/>
              <a:pathLst>
                <a:path w="4290" h="18671" extrusionOk="0">
                  <a:moveTo>
                    <a:pt x="1" y="0"/>
                  </a:moveTo>
                  <a:lnTo>
                    <a:pt x="1" y="18671"/>
                  </a:lnTo>
                  <a:cubicBezTo>
                    <a:pt x="2367" y="18671"/>
                    <a:pt x="4289" y="16748"/>
                    <a:pt x="4289" y="14382"/>
                  </a:cubicBezTo>
                  <a:lnTo>
                    <a:pt x="42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4759;p64">
              <a:extLst>
                <a:ext uri="{FF2B5EF4-FFF2-40B4-BE49-F238E27FC236}">
                  <a16:creationId xmlns:a16="http://schemas.microsoft.com/office/drawing/2014/main" xmlns="" id="{9BBBB02C-23EF-6097-4F7B-8BE51508008A}"/>
                </a:ext>
              </a:extLst>
            </p:cNvPr>
            <p:cNvSpPr/>
            <p:nvPr/>
          </p:nvSpPr>
          <p:spPr>
            <a:xfrm>
              <a:off x="4264275" y="3755875"/>
              <a:ext cx="122950" cy="482500"/>
            </a:xfrm>
            <a:custGeom>
              <a:avLst/>
              <a:gdLst/>
              <a:ahLst/>
              <a:cxnLst/>
              <a:rect l="l" t="t" r="r" b="b"/>
              <a:pathLst>
                <a:path w="4918" h="19300" extrusionOk="0">
                  <a:moveTo>
                    <a:pt x="4289" y="629"/>
                  </a:moveTo>
                  <a:lnTo>
                    <a:pt x="4289" y="14678"/>
                  </a:lnTo>
                  <a:cubicBezTo>
                    <a:pt x="4289" y="15787"/>
                    <a:pt x="3845" y="16785"/>
                    <a:pt x="3106" y="17488"/>
                  </a:cubicBezTo>
                  <a:cubicBezTo>
                    <a:pt x="2466" y="18161"/>
                    <a:pt x="1582" y="18589"/>
                    <a:pt x="592" y="18660"/>
                  </a:cubicBezTo>
                  <a:lnTo>
                    <a:pt x="592" y="18660"/>
                  </a:lnTo>
                  <a:lnTo>
                    <a:pt x="592" y="629"/>
                  </a:lnTo>
                  <a:close/>
                  <a:moveTo>
                    <a:pt x="296" y="1"/>
                  </a:moveTo>
                  <a:cubicBezTo>
                    <a:pt x="222" y="1"/>
                    <a:pt x="148" y="38"/>
                    <a:pt x="74" y="111"/>
                  </a:cubicBezTo>
                  <a:cubicBezTo>
                    <a:pt x="37" y="148"/>
                    <a:pt x="0" y="222"/>
                    <a:pt x="0" y="296"/>
                  </a:cubicBezTo>
                  <a:lnTo>
                    <a:pt x="0" y="18967"/>
                  </a:lnTo>
                  <a:cubicBezTo>
                    <a:pt x="0" y="19040"/>
                    <a:pt x="37" y="19151"/>
                    <a:pt x="74" y="19188"/>
                  </a:cubicBezTo>
                  <a:cubicBezTo>
                    <a:pt x="148" y="19262"/>
                    <a:pt x="222" y="19299"/>
                    <a:pt x="296" y="19299"/>
                  </a:cubicBezTo>
                  <a:cubicBezTo>
                    <a:pt x="2847" y="19262"/>
                    <a:pt x="4917" y="17229"/>
                    <a:pt x="4917" y="14678"/>
                  </a:cubicBezTo>
                  <a:lnTo>
                    <a:pt x="4917" y="296"/>
                  </a:lnTo>
                  <a:cubicBezTo>
                    <a:pt x="4917" y="222"/>
                    <a:pt x="4880" y="148"/>
                    <a:pt x="4806" y="111"/>
                  </a:cubicBezTo>
                  <a:cubicBezTo>
                    <a:pt x="4769" y="38"/>
                    <a:pt x="4695" y="1"/>
                    <a:pt x="4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4760;p64">
              <a:extLst>
                <a:ext uri="{FF2B5EF4-FFF2-40B4-BE49-F238E27FC236}">
                  <a16:creationId xmlns:a16="http://schemas.microsoft.com/office/drawing/2014/main" xmlns="" id="{5248C477-D4CC-FF04-51FD-0A961AD04E43}"/>
                </a:ext>
              </a:extLst>
            </p:cNvPr>
            <p:cNvSpPr/>
            <p:nvPr/>
          </p:nvSpPr>
          <p:spPr>
            <a:xfrm>
              <a:off x="4271650" y="3666225"/>
              <a:ext cx="169175" cy="86900"/>
            </a:xfrm>
            <a:custGeom>
              <a:avLst/>
              <a:gdLst/>
              <a:ahLst/>
              <a:cxnLst/>
              <a:rect l="l" t="t" r="r" b="b"/>
              <a:pathLst>
                <a:path w="6767" h="3476" extrusionOk="0">
                  <a:moveTo>
                    <a:pt x="1" y="0"/>
                  </a:moveTo>
                  <a:lnTo>
                    <a:pt x="1" y="3476"/>
                  </a:lnTo>
                  <a:lnTo>
                    <a:pt x="6766" y="3476"/>
                  </a:lnTo>
                  <a:lnTo>
                    <a:pt x="67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4761;p64">
              <a:extLst>
                <a:ext uri="{FF2B5EF4-FFF2-40B4-BE49-F238E27FC236}">
                  <a16:creationId xmlns:a16="http://schemas.microsoft.com/office/drawing/2014/main" xmlns="" id="{72CF1B52-C003-0922-4034-9666FEF53EA0}"/>
                </a:ext>
              </a:extLst>
            </p:cNvPr>
            <p:cNvSpPr/>
            <p:nvPr/>
          </p:nvSpPr>
          <p:spPr>
            <a:xfrm>
              <a:off x="4264275" y="3658825"/>
              <a:ext cx="183950" cy="102625"/>
            </a:xfrm>
            <a:custGeom>
              <a:avLst/>
              <a:gdLst/>
              <a:ahLst/>
              <a:cxnLst/>
              <a:rect l="l" t="t" r="r" b="b"/>
              <a:pathLst>
                <a:path w="7358" h="4105" extrusionOk="0">
                  <a:moveTo>
                    <a:pt x="6766" y="592"/>
                  </a:moveTo>
                  <a:lnTo>
                    <a:pt x="6766" y="3476"/>
                  </a:lnTo>
                  <a:lnTo>
                    <a:pt x="592" y="3476"/>
                  </a:lnTo>
                  <a:lnTo>
                    <a:pt x="592" y="592"/>
                  </a:lnTo>
                  <a:close/>
                  <a:moveTo>
                    <a:pt x="296" y="1"/>
                  </a:moveTo>
                  <a:cubicBezTo>
                    <a:pt x="222" y="1"/>
                    <a:pt x="148" y="38"/>
                    <a:pt x="74" y="75"/>
                  </a:cubicBezTo>
                  <a:cubicBezTo>
                    <a:pt x="37" y="148"/>
                    <a:pt x="0" y="222"/>
                    <a:pt x="0" y="296"/>
                  </a:cubicBezTo>
                  <a:lnTo>
                    <a:pt x="0" y="3772"/>
                  </a:lnTo>
                  <a:cubicBezTo>
                    <a:pt x="0" y="3846"/>
                    <a:pt x="37" y="3956"/>
                    <a:pt x="74" y="3993"/>
                  </a:cubicBezTo>
                  <a:cubicBezTo>
                    <a:pt x="148" y="4067"/>
                    <a:pt x="222" y="4104"/>
                    <a:pt x="296" y="4104"/>
                  </a:cubicBezTo>
                  <a:lnTo>
                    <a:pt x="7061" y="4104"/>
                  </a:lnTo>
                  <a:cubicBezTo>
                    <a:pt x="7135" y="4104"/>
                    <a:pt x="7209" y="4067"/>
                    <a:pt x="7283" y="3993"/>
                  </a:cubicBezTo>
                  <a:cubicBezTo>
                    <a:pt x="7320" y="3956"/>
                    <a:pt x="7357" y="3883"/>
                    <a:pt x="7357" y="3772"/>
                  </a:cubicBezTo>
                  <a:lnTo>
                    <a:pt x="7357" y="296"/>
                  </a:lnTo>
                  <a:cubicBezTo>
                    <a:pt x="7357" y="222"/>
                    <a:pt x="7320" y="148"/>
                    <a:pt x="7283" y="75"/>
                  </a:cubicBezTo>
                  <a:cubicBezTo>
                    <a:pt x="7209" y="38"/>
                    <a:pt x="7135" y="1"/>
                    <a:pt x="7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4762;p64">
              <a:extLst>
                <a:ext uri="{FF2B5EF4-FFF2-40B4-BE49-F238E27FC236}">
                  <a16:creationId xmlns:a16="http://schemas.microsoft.com/office/drawing/2014/main" xmlns="" id="{C6FD7CC2-ABBD-424A-949A-148CECF43E4C}"/>
                </a:ext>
              </a:extLst>
            </p:cNvPr>
            <p:cNvSpPr/>
            <p:nvPr/>
          </p:nvSpPr>
          <p:spPr>
            <a:xfrm>
              <a:off x="3376050" y="3036800"/>
              <a:ext cx="949250" cy="1256100"/>
            </a:xfrm>
            <a:custGeom>
              <a:avLst/>
              <a:gdLst/>
              <a:ahLst/>
              <a:cxnLst/>
              <a:rect l="l" t="t" r="r" b="b"/>
              <a:pathLst>
                <a:path w="37970" h="50244" extrusionOk="0">
                  <a:moveTo>
                    <a:pt x="7875" y="0"/>
                  </a:moveTo>
                  <a:cubicBezTo>
                    <a:pt x="5250" y="0"/>
                    <a:pt x="3143" y="2108"/>
                    <a:pt x="3143" y="4696"/>
                  </a:cubicBezTo>
                  <a:lnTo>
                    <a:pt x="0" y="44587"/>
                  </a:lnTo>
                  <a:cubicBezTo>
                    <a:pt x="0" y="47730"/>
                    <a:pt x="2514" y="50244"/>
                    <a:pt x="5620" y="50244"/>
                  </a:cubicBezTo>
                  <a:lnTo>
                    <a:pt x="32313" y="50244"/>
                  </a:lnTo>
                  <a:cubicBezTo>
                    <a:pt x="35418" y="50244"/>
                    <a:pt x="37969" y="47730"/>
                    <a:pt x="37969" y="44587"/>
                  </a:cubicBezTo>
                  <a:lnTo>
                    <a:pt x="34790" y="4696"/>
                  </a:lnTo>
                  <a:cubicBezTo>
                    <a:pt x="34790" y="2108"/>
                    <a:pt x="32682" y="0"/>
                    <a:pt x="300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4763;p64">
              <a:extLst>
                <a:ext uri="{FF2B5EF4-FFF2-40B4-BE49-F238E27FC236}">
                  <a16:creationId xmlns:a16="http://schemas.microsoft.com/office/drawing/2014/main" xmlns="" id="{B0404949-D53F-8976-3858-87CDA29C06B5}"/>
                </a:ext>
              </a:extLst>
            </p:cNvPr>
            <p:cNvSpPr/>
            <p:nvPr/>
          </p:nvSpPr>
          <p:spPr>
            <a:xfrm>
              <a:off x="3367725" y="3029400"/>
              <a:ext cx="964950" cy="1271825"/>
            </a:xfrm>
            <a:custGeom>
              <a:avLst/>
              <a:gdLst/>
              <a:ahLst/>
              <a:cxnLst/>
              <a:rect l="l" t="t" r="r" b="b"/>
              <a:pathLst>
                <a:path w="38598" h="50873" extrusionOk="0">
                  <a:moveTo>
                    <a:pt x="30427" y="592"/>
                  </a:moveTo>
                  <a:cubicBezTo>
                    <a:pt x="31647" y="629"/>
                    <a:pt x="32757" y="1110"/>
                    <a:pt x="33533" y="1886"/>
                  </a:cubicBezTo>
                  <a:cubicBezTo>
                    <a:pt x="34346" y="2699"/>
                    <a:pt x="34827" y="3809"/>
                    <a:pt x="34827" y="4992"/>
                  </a:cubicBezTo>
                  <a:lnTo>
                    <a:pt x="34827" y="5029"/>
                  </a:lnTo>
                  <a:lnTo>
                    <a:pt x="38006" y="44918"/>
                  </a:lnTo>
                  <a:lnTo>
                    <a:pt x="38006" y="44918"/>
                  </a:lnTo>
                  <a:cubicBezTo>
                    <a:pt x="37996" y="46383"/>
                    <a:pt x="37370" y="47701"/>
                    <a:pt x="36417" y="48691"/>
                  </a:cubicBezTo>
                  <a:cubicBezTo>
                    <a:pt x="35455" y="49652"/>
                    <a:pt x="34124" y="50244"/>
                    <a:pt x="32646" y="50244"/>
                  </a:cubicBezTo>
                  <a:lnTo>
                    <a:pt x="5953" y="50244"/>
                  </a:lnTo>
                  <a:cubicBezTo>
                    <a:pt x="4511" y="50244"/>
                    <a:pt x="3143" y="49652"/>
                    <a:pt x="2182" y="48691"/>
                  </a:cubicBezTo>
                  <a:cubicBezTo>
                    <a:pt x="1228" y="47701"/>
                    <a:pt x="639" y="46383"/>
                    <a:pt x="629" y="44919"/>
                  </a:cubicBezTo>
                  <a:lnTo>
                    <a:pt x="629" y="44919"/>
                  </a:lnTo>
                  <a:lnTo>
                    <a:pt x="3809" y="5029"/>
                  </a:lnTo>
                  <a:lnTo>
                    <a:pt x="3809" y="4992"/>
                  </a:lnTo>
                  <a:cubicBezTo>
                    <a:pt x="3809" y="3809"/>
                    <a:pt x="4289" y="2699"/>
                    <a:pt x="5066" y="1886"/>
                  </a:cubicBezTo>
                  <a:cubicBezTo>
                    <a:pt x="5879" y="1110"/>
                    <a:pt x="6988" y="629"/>
                    <a:pt x="8208" y="592"/>
                  </a:cubicBezTo>
                  <a:close/>
                  <a:moveTo>
                    <a:pt x="8208" y="1"/>
                  </a:moveTo>
                  <a:cubicBezTo>
                    <a:pt x="5435" y="1"/>
                    <a:pt x="3180" y="2256"/>
                    <a:pt x="3180" y="4992"/>
                  </a:cubicBezTo>
                  <a:lnTo>
                    <a:pt x="1" y="44883"/>
                  </a:lnTo>
                  <a:cubicBezTo>
                    <a:pt x="1" y="48173"/>
                    <a:pt x="2662" y="50872"/>
                    <a:pt x="5953" y="50872"/>
                  </a:cubicBezTo>
                  <a:lnTo>
                    <a:pt x="32646" y="50872"/>
                  </a:lnTo>
                  <a:cubicBezTo>
                    <a:pt x="35936" y="50872"/>
                    <a:pt x="38598" y="48173"/>
                    <a:pt x="38598" y="44883"/>
                  </a:cubicBezTo>
                  <a:lnTo>
                    <a:pt x="35455" y="4992"/>
                  </a:lnTo>
                  <a:cubicBezTo>
                    <a:pt x="35455" y="2256"/>
                    <a:pt x="33200" y="1"/>
                    <a:pt x="30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4764;p64">
              <a:extLst>
                <a:ext uri="{FF2B5EF4-FFF2-40B4-BE49-F238E27FC236}">
                  <a16:creationId xmlns:a16="http://schemas.microsoft.com/office/drawing/2014/main" xmlns="" id="{F6B981A9-D744-EECA-C5A1-A69B29A0B7EB}"/>
                </a:ext>
              </a:extLst>
            </p:cNvPr>
            <p:cNvSpPr/>
            <p:nvPr/>
          </p:nvSpPr>
          <p:spPr>
            <a:xfrm>
              <a:off x="3376050" y="3089475"/>
              <a:ext cx="949250" cy="1256100"/>
            </a:xfrm>
            <a:custGeom>
              <a:avLst/>
              <a:gdLst/>
              <a:ahLst/>
              <a:cxnLst/>
              <a:rect l="l" t="t" r="r" b="b"/>
              <a:pathLst>
                <a:path w="37970" h="50244" extrusionOk="0">
                  <a:moveTo>
                    <a:pt x="7875" y="1"/>
                  </a:moveTo>
                  <a:cubicBezTo>
                    <a:pt x="5250" y="1"/>
                    <a:pt x="3143" y="2108"/>
                    <a:pt x="3143" y="4696"/>
                  </a:cubicBezTo>
                  <a:lnTo>
                    <a:pt x="0" y="44587"/>
                  </a:lnTo>
                  <a:cubicBezTo>
                    <a:pt x="0" y="47730"/>
                    <a:pt x="2514" y="50244"/>
                    <a:pt x="5620" y="50244"/>
                  </a:cubicBezTo>
                  <a:lnTo>
                    <a:pt x="32313" y="50244"/>
                  </a:lnTo>
                  <a:cubicBezTo>
                    <a:pt x="35418" y="50244"/>
                    <a:pt x="37969" y="47730"/>
                    <a:pt x="37969" y="44587"/>
                  </a:cubicBezTo>
                  <a:lnTo>
                    <a:pt x="34790" y="4696"/>
                  </a:lnTo>
                  <a:cubicBezTo>
                    <a:pt x="34790" y="2108"/>
                    <a:pt x="32682" y="1"/>
                    <a:pt x="300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4765;p64">
              <a:extLst>
                <a:ext uri="{FF2B5EF4-FFF2-40B4-BE49-F238E27FC236}">
                  <a16:creationId xmlns:a16="http://schemas.microsoft.com/office/drawing/2014/main" xmlns="" id="{8D3964D0-75AA-16AA-B081-147CDB3FFA2E}"/>
                </a:ext>
              </a:extLst>
            </p:cNvPr>
            <p:cNvSpPr/>
            <p:nvPr/>
          </p:nvSpPr>
          <p:spPr>
            <a:xfrm>
              <a:off x="3367725" y="3082075"/>
              <a:ext cx="964950" cy="1270900"/>
            </a:xfrm>
            <a:custGeom>
              <a:avLst/>
              <a:gdLst/>
              <a:ahLst/>
              <a:cxnLst/>
              <a:rect l="l" t="t" r="r" b="b"/>
              <a:pathLst>
                <a:path w="38598" h="50836" extrusionOk="0">
                  <a:moveTo>
                    <a:pt x="30427" y="592"/>
                  </a:moveTo>
                  <a:cubicBezTo>
                    <a:pt x="31647" y="592"/>
                    <a:pt x="32757" y="1110"/>
                    <a:pt x="33533" y="1886"/>
                  </a:cubicBezTo>
                  <a:cubicBezTo>
                    <a:pt x="34346" y="2700"/>
                    <a:pt x="34827" y="3772"/>
                    <a:pt x="34827" y="4992"/>
                  </a:cubicBezTo>
                  <a:lnTo>
                    <a:pt x="34827" y="5029"/>
                  </a:lnTo>
                  <a:lnTo>
                    <a:pt x="38006" y="44919"/>
                  </a:lnTo>
                  <a:lnTo>
                    <a:pt x="38006" y="44919"/>
                  </a:lnTo>
                  <a:cubicBezTo>
                    <a:pt x="37996" y="46383"/>
                    <a:pt x="37370" y="47701"/>
                    <a:pt x="36417" y="48654"/>
                  </a:cubicBezTo>
                  <a:cubicBezTo>
                    <a:pt x="35455" y="49616"/>
                    <a:pt x="34124" y="50244"/>
                    <a:pt x="32646" y="50244"/>
                  </a:cubicBezTo>
                  <a:lnTo>
                    <a:pt x="5953" y="50244"/>
                  </a:lnTo>
                  <a:cubicBezTo>
                    <a:pt x="4511" y="50244"/>
                    <a:pt x="3143" y="49616"/>
                    <a:pt x="2182" y="48654"/>
                  </a:cubicBezTo>
                  <a:cubicBezTo>
                    <a:pt x="1228" y="47701"/>
                    <a:pt x="639" y="46383"/>
                    <a:pt x="629" y="44919"/>
                  </a:cubicBezTo>
                  <a:lnTo>
                    <a:pt x="629" y="44919"/>
                  </a:lnTo>
                  <a:lnTo>
                    <a:pt x="3809" y="5029"/>
                  </a:lnTo>
                  <a:lnTo>
                    <a:pt x="3809" y="4992"/>
                  </a:lnTo>
                  <a:cubicBezTo>
                    <a:pt x="3809" y="3772"/>
                    <a:pt x="4289" y="2700"/>
                    <a:pt x="5066" y="1886"/>
                  </a:cubicBezTo>
                  <a:cubicBezTo>
                    <a:pt x="5879" y="1110"/>
                    <a:pt x="6988" y="592"/>
                    <a:pt x="8208" y="592"/>
                  </a:cubicBezTo>
                  <a:close/>
                  <a:moveTo>
                    <a:pt x="8208" y="1"/>
                  </a:moveTo>
                  <a:cubicBezTo>
                    <a:pt x="5435" y="1"/>
                    <a:pt x="3180" y="2219"/>
                    <a:pt x="3180" y="4992"/>
                  </a:cubicBezTo>
                  <a:lnTo>
                    <a:pt x="1" y="44883"/>
                  </a:lnTo>
                  <a:cubicBezTo>
                    <a:pt x="1" y="48174"/>
                    <a:pt x="2662" y="50836"/>
                    <a:pt x="5953" y="50836"/>
                  </a:cubicBezTo>
                  <a:lnTo>
                    <a:pt x="32646" y="50836"/>
                  </a:lnTo>
                  <a:cubicBezTo>
                    <a:pt x="35936" y="50836"/>
                    <a:pt x="38598" y="48174"/>
                    <a:pt x="38598" y="44883"/>
                  </a:cubicBezTo>
                  <a:lnTo>
                    <a:pt x="35455" y="4992"/>
                  </a:lnTo>
                  <a:cubicBezTo>
                    <a:pt x="35455" y="2219"/>
                    <a:pt x="33200" y="1"/>
                    <a:pt x="30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0" name="TextBox 2059">
            <a:extLst>
              <a:ext uri="{FF2B5EF4-FFF2-40B4-BE49-F238E27FC236}">
                <a16:creationId xmlns:a16="http://schemas.microsoft.com/office/drawing/2014/main" xmlns="" id="{7AA3F95B-17D6-37FB-B2C1-D5C04EEF9D5D}"/>
              </a:ext>
            </a:extLst>
          </p:cNvPr>
          <p:cNvSpPr txBox="1"/>
          <p:nvPr/>
        </p:nvSpPr>
        <p:spPr>
          <a:xfrm>
            <a:off x="8513498" y="4762469"/>
            <a:ext cx="652072" cy="307777"/>
          </a:xfrm>
          <a:prstGeom prst="rect">
            <a:avLst/>
          </a:prstGeom>
          <a:noFill/>
        </p:spPr>
        <p:txBody>
          <a:bodyPr wrap="square" rtlCol="0">
            <a:spAutoFit/>
          </a:bodyPr>
          <a:lstStyle/>
          <a:p>
            <a:r>
              <a:rPr lang="en-US"/>
              <a:t>2</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pic>
        <p:nvPicPr>
          <p:cNvPr id="5" name="Picture 4">
            <a:extLst>
              <a:ext uri="{FF2B5EF4-FFF2-40B4-BE49-F238E27FC236}">
                <a16:creationId xmlns:a16="http://schemas.microsoft.com/office/drawing/2014/main" xmlns="" id="{8D97C753-7FDB-C3F9-38E9-A9914BD20BD3}"/>
              </a:ext>
            </a:extLst>
          </p:cNvPr>
          <p:cNvPicPr>
            <a:picLocks noChangeAspect="1"/>
          </p:cNvPicPr>
          <p:nvPr/>
        </p:nvPicPr>
        <p:blipFill>
          <a:blip r:embed="rId3"/>
          <a:stretch>
            <a:fillRect/>
          </a:stretch>
        </p:blipFill>
        <p:spPr>
          <a:xfrm>
            <a:off x="0" y="0"/>
            <a:ext cx="947263" cy="774651"/>
          </a:xfrm>
          <a:prstGeom prst="rect">
            <a:avLst/>
          </a:prstGeom>
        </p:spPr>
      </p:pic>
      <p:sp>
        <p:nvSpPr>
          <p:cNvPr id="3" name="Title 2">
            <a:extLst>
              <a:ext uri="{FF2B5EF4-FFF2-40B4-BE49-F238E27FC236}">
                <a16:creationId xmlns:a16="http://schemas.microsoft.com/office/drawing/2014/main" xmlns="" id="{4FDCD9A0-6CD4-BC9B-7AD5-0C60CBE8DCC7}"/>
              </a:ext>
            </a:extLst>
          </p:cNvPr>
          <p:cNvSpPr>
            <a:spLocks noGrp="1"/>
          </p:cNvSpPr>
          <p:nvPr>
            <p:ph type="title"/>
          </p:nvPr>
        </p:nvSpPr>
        <p:spPr>
          <a:xfrm>
            <a:off x="2162105" y="99325"/>
            <a:ext cx="4819787" cy="576000"/>
          </a:xfrm>
        </p:spPr>
        <p:txBody>
          <a:bodyPr/>
          <a:lstStyle/>
          <a:p>
            <a:r>
              <a:rPr lang="en-US" b="1">
                <a:latin typeface="+mj-lt"/>
              </a:rPr>
              <a:t>THIẾT KẾ GIAO DIỆN (KHÁCH HÀNG)</a:t>
            </a:r>
          </a:p>
        </p:txBody>
      </p:sp>
      <p:sp>
        <p:nvSpPr>
          <p:cNvPr id="7" name="TextBox 6">
            <a:extLst>
              <a:ext uri="{FF2B5EF4-FFF2-40B4-BE49-F238E27FC236}">
                <a16:creationId xmlns:a16="http://schemas.microsoft.com/office/drawing/2014/main" xmlns="" id="{DA157E4A-710F-59CC-B769-FCDB45298165}"/>
              </a:ext>
            </a:extLst>
          </p:cNvPr>
          <p:cNvSpPr txBox="1"/>
          <p:nvPr/>
        </p:nvSpPr>
        <p:spPr>
          <a:xfrm>
            <a:off x="3342807" y="4535151"/>
            <a:ext cx="2578308" cy="307777"/>
          </a:xfrm>
          <a:prstGeom prst="rect">
            <a:avLst/>
          </a:prstGeom>
          <a:noFill/>
        </p:spPr>
        <p:txBody>
          <a:bodyPr wrap="square" rtlCol="0">
            <a:spAutoFit/>
          </a:bodyPr>
          <a:lstStyle/>
          <a:p>
            <a:pPr algn="ctr"/>
            <a:r>
              <a:rPr lang="en-US"/>
              <a:t>Trang chủ</a:t>
            </a:r>
          </a:p>
        </p:txBody>
      </p:sp>
      <p:pic>
        <p:nvPicPr>
          <p:cNvPr id="4" name="Picture 3" descr="A screenshot of a computer&#10;&#10;Description automatically generated">
            <a:extLst>
              <a:ext uri="{FF2B5EF4-FFF2-40B4-BE49-F238E27FC236}">
                <a16:creationId xmlns:a16="http://schemas.microsoft.com/office/drawing/2014/main" xmlns="" id="{8A0BAE24-210D-D754-B1F8-BE6D41044E19}"/>
              </a:ext>
            </a:extLst>
          </p:cNvPr>
          <p:cNvPicPr>
            <a:picLocks noChangeAspect="1"/>
          </p:cNvPicPr>
          <p:nvPr/>
        </p:nvPicPr>
        <p:blipFill>
          <a:blip r:embed="rId4"/>
          <a:stretch>
            <a:fillRect/>
          </a:stretch>
        </p:blipFill>
        <p:spPr>
          <a:xfrm>
            <a:off x="1600198" y="1124648"/>
            <a:ext cx="5943600" cy="3343910"/>
          </a:xfrm>
          <a:prstGeom prst="rect">
            <a:avLst/>
          </a:prstGeom>
        </p:spPr>
      </p:pic>
      <p:sp>
        <p:nvSpPr>
          <p:cNvPr id="6" name="TextBox 5">
            <a:extLst>
              <a:ext uri="{FF2B5EF4-FFF2-40B4-BE49-F238E27FC236}">
                <a16:creationId xmlns:a16="http://schemas.microsoft.com/office/drawing/2014/main" xmlns="" id="{32BB3117-6E14-785B-2092-2044F01D3C75}"/>
              </a:ext>
            </a:extLst>
          </p:cNvPr>
          <p:cNvSpPr txBox="1"/>
          <p:nvPr/>
        </p:nvSpPr>
        <p:spPr>
          <a:xfrm>
            <a:off x="8513498" y="4762469"/>
            <a:ext cx="652072" cy="307777"/>
          </a:xfrm>
          <a:prstGeom prst="rect">
            <a:avLst/>
          </a:prstGeom>
          <a:noFill/>
        </p:spPr>
        <p:txBody>
          <a:bodyPr wrap="square" rtlCol="0">
            <a:spAutoFit/>
          </a:bodyPr>
          <a:lstStyle/>
          <a:p>
            <a:r>
              <a:rPr lang="en-US"/>
              <a:t>20</a:t>
            </a:r>
          </a:p>
        </p:txBody>
      </p:sp>
    </p:spTree>
    <p:extLst>
      <p:ext uri="{BB962C8B-B14F-4D97-AF65-F5344CB8AC3E}">
        <p14:creationId xmlns:p14="http://schemas.microsoft.com/office/powerpoint/2010/main" val="252545294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pic>
        <p:nvPicPr>
          <p:cNvPr id="5" name="Picture 4">
            <a:extLst>
              <a:ext uri="{FF2B5EF4-FFF2-40B4-BE49-F238E27FC236}">
                <a16:creationId xmlns:a16="http://schemas.microsoft.com/office/drawing/2014/main" xmlns="" id="{8D97C753-7FDB-C3F9-38E9-A9914BD20BD3}"/>
              </a:ext>
            </a:extLst>
          </p:cNvPr>
          <p:cNvPicPr>
            <a:picLocks noChangeAspect="1"/>
          </p:cNvPicPr>
          <p:nvPr/>
        </p:nvPicPr>
        <p:blipFill>
          <a:blip r:embed="rId3"/>
          <a:stretch>
            <a:fillRect/>
          </a:stretch>
        </p:blipFill>
        <p:spPr>
          <a:xfrm>
            <a:off x="0" y="0"/>
            <a:ext cx="947263" cy="774651"/>
          </a:xfrm>
          <a:prstGeom prst="rect">
            <a:avLst/>
          </a:prstGeom>
        </p:spPr>
      </p:pic>
      <p:sp>
        <p:nvSpPr>
          <p:cNvPr id="3" name="Title 2">
            <a:extLst>
              <a:ext uri="{FF2B5EF4-FFF2-40B4-BE49-F238E27FC236}">
                <a16:creationId xmlns:a16="http://schemas.microsoft.com/office/drawing/2014/main" xmlns="" id="{4FDCD9A0-6CD4-BC9B-7AD5-0C60CBE8DCC7}"/>
              </a:ext>
            </a:extLst>
          </p:cNvPr>
          <p:cNvSpPr>
            <a:spLocks noGrp="1"/>
          </p:cNvSpPr>
          <p:nvPr>
            <p:ph type="title"/>
          </p:nvPr>
        </p:nvSpPr>
        <p:spPr>
          <a:xfrm>
            <a:off x="2162105" y="99325"/>
            <a:ext cx="4819787" cy="576000"/>
          </a:xfrm>
        </p:spPr>
        <p:txBody>
          <a:bodyPr/>
          <a:lstStyle/>
          <a:p>
            <a:r>
              <a:rPr lang="en-US" b="1">
                <a:latin typeface="+mj-lt"/>
              </a:rPr>
              <a:t>THIẾT KẾ GIAO DIỆN (KHÁCH HÀNG)</a:t>
            </a:r>
          </a:p>
        </p:txBody>
      </p:sp>
      <p:sp>
        <p:nvSpPr>
          <p:cNvPr id="7" name="TextBox 6">
            <a:extLst>
              <a:ext uri="{FF2B5EF4-FFF2-40B4-BE49-F238E27FC236}">
                <a16:creationId xmlns:a16="http://schemas.microsoft.com/office/drawing/2014/main" xmlns="" id="{DA157E4A-710F-59CC-B769-FCDB45298165}"/>
              </a:ext>
            </a:extLst>
          </p:cNvPr>
          <p:cNvSpPr txBox="1"/>
          <p:nvPr/>
        </p:nvSpPr>
        <p:spPr>
          <a:xfrm>
            <a:off x="3342807" y="4535151"/>
            <a:ext cx="2578308" cy="307777"/>
          </a:xfrm>
          <a:prstGeom prst="rect">
            <a:avLst/>
          </a:prstGeom>
          <a:noFill/>
        </p:spPr>
        <p:txBody>
          <a:bodyPr wrap="square" rtlCol="0">
            <a:spAutoFit/>
          </a:bodyPr>
          <a:lstStyle/>
          <a:p>
            <a:pPr algn="ctr"/>
            <a:r>
              <a:rPr lang="en-US"/>
              <a:t>Trang chủ</a:t>
            </a:r>
          </a:p>
        </p:txBody>
      </p:sp>
      <p:pic>
        <p:nvPicPr>
          <p:cNvPr id="6" name="Picture 5" descr="A screenshot of a computer&#10;&#10;Description automatically generated">
            <a:extLst>
              <a:ext uri="{FF2B5EF4-FFF2-40B4-BE49-F238E27FC236}">
                <a16:creationId xmlns:a16="http://schemas.microsoft.com/office/drawing/2014/main" xmlns="" id="{EA333817-959A-5B1A-26FE-2ACFCD39644D}"/>
              </a:ext>
            </a:extLst>
          </p:cNvPr>
          <p:cNvPicPr>
            <a:picLocks noChangeAspect="1"/>
          </p:cNvPicPr>
          <p:nvPr/>
        </p:nvPicPr>
        <p:blipFill>
          <a:blip r:embed="rId4"/>
          <a:stretch>
            <a:fillRect/>
          </a:stretch>
        </p:blipFill>
        <p:spPr>
          <a:xfrm>
            <a:off x="1600198" y="1103114"/>
            <a:ext cx="5943600" cy="3342005"/>
          </a:xfrm>
          <a:prstGeom prst="rect">
            <a:avLst/>
          </a:prstGeom>
        </p:spPr>
      </p:pic>
      <p:sp>
        <p:nvSpPr>
          <p:cNvPr id="8" name="TextBox 7">
            <a:extLst>
              <a:ext uri="{FF2B5EF4-FFF2-40B4-BE49-F238E27FC236}">
                <a16:creationId xmlns:a16="http://schemas.microsoft.com/office/drawing/2014/main" xmlns="" id="{D60EB978-D98C-29AC-2505-ACAB805A8703}"/>
              </a:ext>
            </a:extLst>
          </p:cNvPr>
          <p:cNvSpPr txBox="1"/>
          <p:nvPr/>
        </p:nvSpPr>
        <p:spPr>
          <a:xfrm>
            <a:off x="8513498" y="4762469"/>
            <a:ext cx="652072" cy="307777"/>
          </a:xfrm>
          <a:prstGeom prst="rect">
            <a:avLst/>
          </a:prstGeom>
          <a:noFill/>
        </p:spPr>
        <p:txBody>
          <a:bodyPr wrap="square" rtlCol="0">
            <a:spAutoFit/>
          </a:bodyPr>
          <a:lstStyle/>
          <a:p>
            <a:r>
              <a:rPr lang="en-US"/>
              <a:t>21</a:t>
            </a:r>
          </a:p>
        </p:txBody>
      </p:sp>
    </p:spTree>
    <p:extLst>
      <p:ext uri="{BB962C8B-B14F-4D97-AF65-F5344CB8AC3E}">
        <p14:creationId xmlns:p14="http://schemas.microsoft.com/office/powerpoint/2010/main" val="391010509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pic>
        <p:nvPicPr>
          <p:cNvPr id="5" name="Picture 4">
            <a:extLst>
              <a:ext uri="{FF2B5EF4-FFF2-40B4-BE49-F238E27FC236}">
                <a16:creationId xmlns:a16="http://schemas.microsoft.com/office/drawing/2014/main" xmlns="" id="{8D97C753-7FDB-C3F9-38E9-A9914BD20BD3}"/>
              </a:ext>
            </a:extLst>
          </p:cNvPr>
          <p:cNvPicPr>
            <a:picLocks noChangeAspect="1"/>
          </p:cNvPicPr>
          <p:nvPr/>
        </p:nvPicPr>
        <p:blipFill>
          <a:blip r:embed="rId3"/>
          <a:stretch>
            <a:fillRect/>
          </a:stretch>
        </p:blipFill>
        <p:spPr>
          <a:xfrm>
            <a:off x="0" y="0"/>
            <a:ext cx="947263" cy="774651"/>
          </a:xfrm>
          <a:prstGeom prst="rect">
            <a:avLst/>
          </a:prstGeom>
        </p:spPr>
      </p:pic>
      <p:sp>
        <p:nvSpPr>
          <p:cNvPr id="3" name="Title 2">
            <a:extLst>
              <a:ext uri="{FF2B5EF4-FFF2-40B4-BE49-F238E27FC236}">
                <a16:creationId xmlns:a16="http://schemas.microsoft.com/office/drawing/2014/main" xmlns="" id="{4FDCD9A0-6CD4-BC9B-7AD5-0C60CBE8DCC7}"/>
              </a:ext>
            </a:extLst>
          </p:cNvPr>
          <p:cNvSpPr>
            <a:spLocks noGrp="1"/>
          </p:cNvSpPr>
          <p:nvPr>
            <p:ph type="title"/>
          </p:nvPr>
        </p:nvSpPr>
        <p:spPr>
          <a:xfrm>
            <a:off x="2162105" y="99325"/>
            <a:ext cx="4819787" cy="576000"/>
          </a:xfrm>
        </p:spPr>
        <p:txBody>
          <a:bodyPr/>
          <a:lstStyle/>
          <a:p>
            <a:r>
              <a:rPr lang="en-US" b="1">
                <a:latin typeface="+mj-lt"/>
              </a:rPr>
              <a:t>THIẾT KẾ GIAO DIỆN (KHÁCH HÀNG)</a:t>
            </a:r>
          </a:p>
        </p:txBody>
      </p:sp>
      <p:sp>
        <p:nvSpPr>
          <p:cNvPr id="7" name="TextBox 6">
            <a:extLst>
              <a:ext uri="{FF2B5EF4-FFF2-40B4-BE49-F238E27FC236}">
                <a16:creationId xmlns:a16="http://schemas.microsoft.com/office/drawing/2014/main" xmlns="" id="{DA157E4A-710F-59CC-B769-FCDB45298165}"/>
              </a:ext>
            </a:extLst>
          </p:cNvPr>
          <p:cNvSpPr txBox="1"/>
          <p:nvPr/>
        </p:nvSpPr>
        <p:spPr>
          <a:xfrm>
            <a:off x="3342807" y="4535151"/>
            <a:ext cx="2578308" cy="307777"/>
          </a:xfrm>
          <a:prstGeom prst="rect">
            <a:avLst/>
          </a:prstGeom>
          <a:noFill/>
        </p:spPr>
        <p:txBody>
          <a:bodyPr wrap="square" rtlCol="0">
            <a:spAutoFit/>
          </a:bodyPr>
          <a:lstStyle/>
          <a:p>
            <a:pPr algn="ctr"/>
            <a:r>
              <a:rPr lang="en-US"/>
              <a:t>Trang chủ</a:t>
            </a:r>
          </a:p>
        </p:txBody>
      </p:sp>
      <p:pic>
        <p:nvPicPr>
          <p:cNvPr id="2" name="Picture 1" descr="A screenshot of a computer&#10;&#10;Description automatically generated">
            <a:extLst>
              <a:ext uri="{FF2B5EF4-FFF2-40B4-BE49-F238E27FC236}">
                <a16:creationId xmlns:a16="http://schemas.microsoft.com/office/drawing/2014/main" xmlns="" id="{38CB8D9A-26B0-342E-9D48-023D10B104C0}"/>
              </a:ext>
            </a:extLst>
          </p:cNvPr>
          <p:cNvPicPr>
            <a:picLocks noChangeAspect="1"/>
          </p:cNvPicPr>
          <p:nvPr/>
        </p:nvPicPr>
        <p:blipFill>
          <a:blip r:embed="rId4"/>
          <a:stretch>
            <a:fillRect/>
          </a:stretch>
        </p:blipFill>
        <p:spPr>
          <a:xfrm>
            <a:off x="1600198" y="1108069"/>
            <a:ext cx="5943600" cy="3347085"/>
          </a:xfrm>
          <a:prstGeom prst="rect">
            <a:avLst/>
          </a:prstGeom>
        </p:spPr>
      </p:pic>
      <p:sp>
        <p:nvSpPr>
          <p:cNvPr id="6" name="TextBox 5">
            <a:extLst>
              <a:ext uri="{FF2B5EF4-FFF2-40B4-BE49-F238E27FC236}">
                <a16:creationId xmlns:a16="http://schemas.microsoft.com/office/drawing/2014/main" xmlns="" id="{7C764631-8EFA-9E15-DA0A-574992685A1B}"/>
              </a:ext>
            </a:extLst>
          </p:cNvPr>
          <p:cNvSpPr txBox="1"/>
          <p:nvPr/>
        </p:nvSpPr>
        <p:spPr>
          <a:xfrm>
            <a:off x="8513498" y="4762469"/>
            <a:ext cx="652072" cy="307777"/>
          </a:xfrm>
          <a:prstGeom prst="rect">
            <a:avLst/>
          </a:prstGeom>
          <a:noFill/>
        </p:spPr>
        <p:txBody>
          <a:bodyPr wrap="square" rtlCol="0">
            <a:spAutoFit/>
          </a:bodyPr>
          <a:lstStyle/>
          <a:p>
            <a:r>
              <a:rPr lang="en-US"/>
              <a:t>22</a:t>
            </a:r>
          </a:p>
        </p:txBody>
      </p:sp>
    </p:spTree>
    <p:extLst>
      <p:ext uri="{BB962C8B-B14F-4D97-AF65-F5344CB8AC3E}">
        <p14:creationId xmlns:p14="http://schemas.microsoft.com/office/powerpoint/2010/main" val="398607586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pic>
        <p:nvPicPr>
          <p:cNvPr id="5" name="Picture 4">
            <a:extLst>
              <a:ext uri="{FF2B5EF4-FFF2-40B4-BE49-F238E27FC236}">
                <a16:creationId xmlns:a16="http://schemas.microsoft.com/office/drawing/2014/main" xmlns="" id="{8D97C753-7FDB-C3F9-38E9-A9914BD20BD3}"/>
              </a:ext>
            </a:extLst>
          </p:cNvPr>
          <p:cNvPicPr>
            <a:picLocks noChangeAspect="1"/>
          </p:cNvPicPr>
          <p:nvPr/>
        </p:nvPicPr>
        <p:blipFill>
          <a:blip r:embed="rId3"/>
          <a:stretch>
            <a:fillRect/>
          </a:stretch>
        </p:blipFill>
        <p:spPr>
          <a:xfrm>
            <a:off x="0" y="0"/>
            <a:ext cx="947263" cy="774651"/>
          </a:xfrm>
          <a:prstGeom prst="rect">
            <a:avLst/>
          </a:prstGeom>
        </p:spPr>
      </p:pic>
      <p:sp>
        <p:nvSpPr>
          <p:cNvPr id="3" name="Title 2">
            <a:extLst>
              <a:ext uri="{FF2B5EF4-FFF2-40B4-BE49-F238E27FC236}">
                <a16:creationId xmlns:a16="http://schemas.microsoft.com/office/drawing/2014/main" xmlns="" id="{4FDCD9A0-6CD4-BC9B-7AD5-0C60CBE8DCC7}"/>
              </a:ext>
            </a:extLst>
          </p:cNvPr>
          <p:cNvSpPr>
            <a:spLocks noGrp="1"/>
          </p:cNvSpPr>
          <p:nvPr>
            <p:ph type="title"/>
          </p:nvPr>
        </p:nvSpPr>
        <p:spPr>
          <a:xfrm>
            <a:off x="2162105" y="99325"/>
            <a:ext cx="4819787" cy="576000"/>
          </a:xfrm>
        </p:spPr>
        <p:txBody>
          <a:bodyPr/>
          <a:lstStyle/>
          <a:p>
            <a:r>
              <a:rPr lang="en-US" b="1">
                <a:latin typeface="+mj-lt"/>
              </a:rPr>
              <a:t>THIẾT KẾ GIAO DIỆN (KHÁCH HÀNG)</a:t>
            </a:r>
          </a:p>
        </p:txBody>
      </p:sp>
      <p:sp>
        <p:nvSpPr>
          <p:cNvPr id="7" name="TextBox 6">
            <a:extLst>
              <a:ext uri="{FF2B5EF4-FFF2-40B4-BE49-F238E27FC236}">
                <a16:creationId xmlns:a16="http://schemas.microsoft.com/office/drawing/2014/main" xmlns="" id="{DA157E4A-710F-59CC-B769-FCDB45298165}"/>
              </a:ext>
            </a:extLst>
          </p:cNvPr>
          <p:cNvSpPr txBox="1"/>
          <p:nvPr/>
        </p:nvSpPr>
        <p:spPr>
          <a:xfrm>
            <a:off x="3342807" y="4535151"/>
            <a:ext cx="2578308" cy="307777"/>
          </a:xfrm>
          <a:prstGeom prst="rect">
            <a:avLst/>
          </a:prstGeom>
          <a:noFill/>
        </p:spPr>
        <p:txBody>
          <a:bodyPr wrap="square" rtlCol="0">
            <a:spAutoFit/>
          </a:bodyPr>
          <a:lstStyle/>
          <a:p>
            <a:pPr algn="ctr"/>
            <a:r>
              <a:rPr lang="en-US"/>
              <a:t>Trang chủ</a:t>
            </a:r>
          </a:p>
        </p:txBody>
      </p:sp>
      <p:pic>
        <p:nvPicPr>
          <p:cNvPr id="2" name="Picture 1" descr="A screenshot of a computer&#10;&#10;Description automatically generated">
            <a:extLst>
              <a:ext uri="{FF2B5EF4-FFF2-40B4-BE49-F238E27FC236}">
                <a16:creationId xmlns:a16="http://schemas.microsoft.com/office/drawing/2014/main" xmlns="" id="{1FD561B2-9CDC-EBB0-DB19-8D66A64C379E}"/>
              </a:ext>
            </a:extLst>
          </p:cNvPr>
          <p:cNvPicPr>
            <a:picLocks noChangeAspect="1"/>
          </p:cNvPicPr>
          <p:nvPr/>
        </p:nvPicPr>
        <p:blipFill>
          <a:blip r:embed="rId4"/>
          <a:stretch>
            <a:fillRect/>
          </a:stretch>
        </p:blipFill>
        <p:spPr>
          <a:xfrm>
            <a:off x="1600198" y="1133095"/>
            <a:ext cx="5943600" cy="3342005"/>
          </a:xfrm>
          <a:prstGeom prst="rect">
            <a:avLst/>
          </a:prstGeom>
        </p:spPr>
      </p:pic>
      <p:sp>
        <p:nvSpPr>
          <p:cNvPr id="6" name="TextBox 5">
            <a:extLst>
              <a:ext uri="{FF2B5EF4-FFF2-40B4-BE49-F238E27FC236}">
                <a16:creationId xmlns:a16="http://schemas.microsoft.com/office/drawing/2014/main" xmlns="" id="{80B862B8-8A96-700C-C175-0651F4FCC43B}"/>
              </a:ext>
            </a:extLst>
          </p:cNvPr>
          <p:cNvSpPr txBox="1"/>
          <p:nvPr/>
        </p:nvSpPr>
        <p:spPr>
          <a:xfrm>
            <a:off x="8513498" y="4762469"/>
            <a:ext cx="652072" cy="307777"/>
          </a:xfrm>
          <a:prstGeom prst="rect">
            <a:avLst/>
          </a:prstGeom>
          <a:noFill/>
        </p:spPr>
        <p:txBody>
          <a:bodyPr wrap="square" rtlCol="0">
            <a:spAutoFit/>
          </a:bodyPr>
          <a:lstStyle/>
          <a:p>
            <a:r>
              <a:rPr lang="en-US"/>
              <a:t>23</a:t>
            </a:r>
          </a:p>
        </p:txBody>
      </p:sp>
    </p:spTree>
    <p:extLst>
      <p:ext uri="{BB962C8B-B14F-4D97-AF65-F5344CB8AC3E}">
        <p14:creationId xmlns:p14="http://schemas.microsoft.com/office/powerpoint/2010/main" val="216835153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pic>
        <p:nvPicPr>
          <p:cNvPr id="5" name="Picture 4">
            <a:extLst>
              <a:ext uri="{FF2B5EF4-FFF2-40B4-BE49-F238E27FC236}">
                <a16:creationId xmlns:a16="http://schemas.microsoft.com/office/drawing/2014/main" xmlns="" id="{8D97C753-7FDB-C3F9-38E9-A9914BD20BD3}"/>
              </a:ext>
            </a:extLst>
          </p:cNvPr>
          <p:cNvPicPr>
            <a:picLocks noChangeAspect="1"/>
          </p:cNvPicPr>
          <p:nvPr/>
        </p:nvPicPr>
        <p:blipFill>
          <a:blip r:embed="rId3"/>
          <a:stretch>
            <a:fillRect/>
          </a:stretch>
        </p:blipFill>
        <p:spPr>
          <a:xfrm>
            <a:off x="0" y="0"/>
            <a:ext cx="947263" cy="774651"/>
          </a:xfrm>
          <a:prstGeom prst="rect">
            <a:avLst/>
          </a:prstGeom>
        </p:spPr>
      </p:pic>
      <p:sp>
        <p:nvSpPr>
          <p:cNvPr id="3" name="Title 2">
            <a:extLst>
              <a:ext uri="{FF2B5EF4-FFF2-40B4-BE49-F238E27FC236}">
                <a16:creationId xmlns:a16="http://schemas.microsoft.com/office/drawing/2014/main" xmlns="" id="{4FDCD9A0-6CD4-BC9B-7AD5-0C60CBE8DCC7}"/>
              </a:ext>
            </a:extLst>
          </p:cNvPr>
          <p:cNvSpPr>
            <a:spLocks noGrp="1"/>
          </p:cNvSpPr>
          <p:nvPr>
            <p:ph type="title"/>
          </p:nvPr>
        </p:nvSpPr>
        <p:spPr>
          <a:xfrm>
            <a:off x="2162105" y="99325"/>
            <a:ext cx="4819787" cy="576000"/>
          </a:xfrm>
        </p:spPr>
        <p:txBody>
          <a:bodyPr/>
          <a:lstStyle/>
          <a:p>
            <a:r>
              <a:rPr lang="en-US" b="1">
                <a:latin typeface="+mj-lt"/>
              </a:rPr>
              <a:t>THIẾT KẾ GIAO DIỆN (KHÁCH HÀNG)</a:t>
            </a:r>
          </a:p>
        </p:txBody>
      </p:sp>
      <p:sp>
        <p:nvSpPr>
          <p:cNvPr id="7" name="TextBox 6">
            <a:extLst>
              <a:ext uri="{FF2B5EF4-FFF2-40B4-BE49-F238E27FC236}">
                <a16:creationId xmlns:a16="http://schemas.microsoft.com/office/drawing/2014/main" xmlns="" id="{DA157E4A-710F-59CC-B769-FCDB45298165}"/>
              </a:ext>
            </a:extLst>
          </p:cNvPr>
          <p:cNvSpPr txBox="1"/>
          <p:nvPr/>
        </p:nvSpPr>
        <p:spPr>
          <a:xfrm>
            <a:off x="3342807" y="4535151"/>
            <a:ext cx="2578308" cy="307777"/>
          </a:xfrm>
          <a:prstGeom prst="rect">
            <a:avLst/>
          </a:prstGeom>
          <a:noFill/>
        </p:spPr>
        <p:txBody>
          <a:bodyPr wrap="square" rtlCol="0">
            <a:spAutoFit/>
          </a:bodyPr>
          <a:lstStyle/>
          <a:p>
            <a:pPr algn="ctr"/>
            <a:r>
              <a:rPr lang="en-US"/>
              <a:t>Trang cửa hàng</a:t>
            </a:r>
          </a:p>
        </p:txBody>
      </p:sp>
      <p:pic>
        <p:nvPicPr>
          <p:cNvPr id="2" name="Picture 1" descr="A screenshot of a computer&#10;&#10;Description automatically generated">
            <a:extLst>
              <a:ext uri="{FF2B5EF4-FFF2-40B4-BE49-F238E27FC236}">
                <a16:creationId xmlns:a16="http://schemas.microsoft.com/office/drawing/2014/main" xmlns="" id="{33C1EB38-56E3-D199-1F1C-0CA20140183C}"/>
              </a:ext>
            </a:extLst>
          </p:cNvPr>
          <p:cNvPicPr>
            <a:picLocks noChangeAspect="1"/>
          </p:cNvPicPr>
          <p:nvPr/>
        </p:nvPicPr>
        <p:blipFill>
          <a:blip r:embed="rId4"/>
          <a:stretch>
            <a:fillRect/>
          </a:stretch>
        </p:blipFill>
        <p:spPr>
          <a:xfrm>
            <a:off x="1600198" y="1065638"/>
            <a:ext cx="5943600" cy="3342005"/>
          </a:xfrm>
          <a:prstGeom prst="rect">
            <a:avLst/>
          </a:prstGeom>
        </p:spPr>
      </p:pic>
      <p:sp>
        <p:nvSpPr>
          <p:cNvPr id="6" name="TextBox 5">
            <a:extLst>
              <a:ext uri="{FF2B5EF4-FFF2-40B4-BE49-F238E27FC236}">
                <a16:creationId xmlns:a16="http://schemas.microsoft.com/office/drawing/2014/main" xmlns="" id="{569968D2-8251-70D7-B019-2DFCD4A2E102}"/>
              </a:ext>
            </a:extLst>
          </p:cNvPr>
          <p:cNvSpPr txBox="1"/>
          <p:nvPr/>
        </p:nvSpPr>
        <p:spPr>
          <a:xfrm>
            <a:off x="8513498" y="4762469"/>
            <a:ext cx="652072" cy="307777"/>
          </a:xfrm>
          <a:prstGeom prst="rect">
            <a:avLst/>
          </a:prstGeom>
          <a:noFill/>
        </p:spPr>
        <p:txBody>
          <a:bodyPr wrap="square" rtlCol="0">
            <a:spAutoFit/>
          </a:bodyPr>
          <a:lstStyle/>
          <a:p>
            <a:r>
              <a:rPr lang="en-US"/>
              <a:t>24</a:t>
            </a:r>
          </a:p>
        </p:txBody>
      </p:sp>
    </p:spTree>
    <p:extLst>
      <p:ext uri="{BB962C8B-B14F-4D97-AF65-F5344CB8AC3E}">
        <p14:creationId xmlns:p14="http://schemas.microsoft.com/office/powerpoint/2010/main" val="292536864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pic>
        <p:nvPicPr>
          <p:cNvPr id="5" name="Picture 4">
            <a:extLst>
              <a:ext uri="{FF2B5EF4-FFF2-40B4-BE49-F238E27FC236}">
                <a16:creationId xmlns:a16="http://schemas.microsoft.com/office/drawing/2014/main" xmlns="" id="{8D97C753-7FDB-C3F9-38E9-A9914BD20BD3}"/>
              </a:ext>
            </a:extLst>
          </p:cNvPr>
          <p:cNvPicPr>
            <a:picLocks noChangeAspect="1"/>
          </p:cNvPicPr>
          <p:nvPr/>
        </p:nvPicPr>
        <p:blipFill>
          <a:blip r:embed="rId3"/>
          <a:stretch>
            <a:fillRect/>
          </a:stretch>
        </p:blipFill>
        <p:spPr>
          <a:xfrm>
            <a:off x="0" y="0"/>
            <a:ext cx="947263" cy="774651"/>
          </a:xfrm>
          <a:prstGeom prst="rect">
            <a:avLst/>
          </a:prstGeom>
        </p:spPr>
      </p:pic>
      <p:sp>
        <p:nvSpPr>
          <p:cNvPr id="3" name="Title 2">
            <a:extLst>
              <a:ext uri="{FF2B5EF4-FFF2-40B4-BE49-F238E27FC236}">
                <a16:creationId xmlns:a16="http://schemas.microsoft.com/office/drawing/2014/main" xmlns="" id="{4FDCD9A0-6CD4-BC9B-7AD5-0C60CBE8DCC7}"/>
              </a:ext>
            </a:extLst>
          </p:cNvPr>
          <p:cNvSpPr>
            <a:spLocks noGrp="1"/>
          </p:cNvSpPr>
          <p:nvPr>
            <p:ph type="title"/>
          </p:nvPr>
        </p:nvSpPr>
        <p:spPr>
          <a:xfrm>
            <a:off x="2162105" y="99325"/>
            <a:ext cx="4819787" cy="576000"/>
          </a:xfrm>
        </p:spPr>
        <p:txBody>
          <a:bodyPr/>
          <a:lstStyle/>
          <a:p>
            <a:r>
              <a:rPr lang="en-US" b="1">
                <a:latin typeface="+mj-lt"/>
              </a:rPr>
              <a:t>THIẾT KẾ GIAO DIỆN (KHÁCH HÀNG)</a:t>
            </a:r>
          </a:p>
        </p:txBody>
      </p:sp>
      <p:sp>
        <p:nvSpPr>
          <p:cNvPr id="7" name="TextBox 6">
            <a:extLst>
              <a:ext uri="{FF2B5EF4-FFF2-40B4-BE49-F238E27FC236}">
                <a16:creationId xmlns:a16="http://schemas.microsoft.com/office/drawing/2014/main" xmlns="" id="{DA157E4A-710F-59CC-B769-FCDB45298165}"/>
              </a:ext>
            </a:extLst>
          </p:cNvPr>
          <p:cNvSpPr txBox="1"/>
          <p:nvPr/>
        </p:nvSpPr>
        <p:spPr>
          <a:xfrm>
            <a:off x="3342807" y="4535151"/>
            <a:ext cx="2578308" cy="307777"/>
          </a:xfrm>
          <a:prstGeom prst="rect">
            <a:avLst/>
          </a:prstGeom>
          <a:noFill/>
        </p:spPr>
        <p:txBody>
          <a:bodyPr wrap="square" rtlCol="0">
            <a:spAutoFit/>
          </a:bodyPr>
          <a:lstStyle/>
          <a:p>
            <a:pPr algn="ctr"/>
            <a:r>
              <a:rPr lang="en-US"/>
              <a:t>Trang chi tiết xe máy</a:t>
            </a:r>
          </a:p>
        </p:txBody>
      </p:sp>
      <p:pic>
        <p:nvPicPr>
          <p:cNvPr id="2" name="Picture 1" descr="A screenshot of a computer&#10;&#10;Description automatically generated">
            <a:extLst>
              <a:ext uri="{FF2B5EF4-FFF2-40B4-BE49-F238E27FC236}">
                <a16:creationId xmlns:a16="http://schemas.microsoft.com/office/drawing/2014/main" xmlns="" id="{9A83FF63-9C59-6863-A943-567275D2C81C}"/>
              </a:ext>
            </a:extLst>
          </p:cNvPr>
          <p:cNvPicPr>
            <a:picLocks noChangeAspect="1"/>
          </p:cNvPicPr>
          <p:nvPr/>
        </p:nvPicPr>
        <p:blipFill>
          <a:blip r:embed="rId4"/>
          <a:stretch>
            <a:fillRect/>
          </a:stretch>
        </p:blipFill>
        <p:spPr>
          <a:xfrm>
            <a:off x="1600198" y="1118195"/>
            <a:ext cx="5943600" cy="3342005"/>
          </a:xfrm>
          <a:prstGeom prst="rect">
            <a:avLst/>
          </a:prstGeom>
        </p:spPr>
      </p:pic>
      <p:sp>
        <p:nvSpPr>
          <p:cNvPr id="6" name="TextBox 5">
            <a:extLst>
              <a:ext uri="{FF2B5EF4-FFF2-40B4-BE49-F238E27FC236}">
                <a16:creationId xmlns:a16="http://schemas.microsoft.com/office/drawing/2014/main" xmlns="" id="{D901C1A2-0459-0236-29C8-717BABDEAB77}"/>
              </a:ext>
            </a:extLst>
          </p:cNvPr>
          <p:cNvSpPr txBox="1"/>
          <p:nvPr/>
        </p:nvSpPr>
        <p:spPr>
          <a:xfrm>
            <a:off x="8513498" y="4762469"/>
            <a:ext cx="652072" cy="307777"/>
          </a:xfrm>
          <a:prstGeom prst="rect">
            <a:avLst/>
          </a:prstGeom>
          <a:noFill/>
        </p:spPr>
        <p:txBody>
          <a:bodyPr wrap="square" rtlCol="0">
            <a:spAutoFit/>
          </a:bodyPr>
          <a:lstStyle/>
          <a:p>
            <a:r>
              <a:rPr lang="en-US"/>
              <a:t>25</a:t>
            </a:r>
          </a:p>
        </p:txBody>
      </p:sp>
    </p:spTree>
    <p:extLst>
      <p:ext uri="{BB962C8B-B14F-4D97-AF65-F5344CB8AC3E}">
        <p14:creationId xmlns:p14="http://schemas.microsoft.com/office/powerpoint/2010/main" val="360025081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pic>
        <p:nvPicPr>
          <p:cNvPr id="5" name="Picture 4">
            <a:extLst>
              <a:ext uri="{FF2B5EF4-FFF2-40B4-BE49-F238E27FC236}">
                <a16:creationId xmlns:a16="http://schemas.microsoft.com/office/drawing/2014/main" xmlns="" id="{8D97C753-7FDB-C3F9-38E9-A9914BD20BD3}"/>
              </a:ext>
            </a:extLst>
          </p:cNvPr>
          <p:cNvPicPr>
            <a:picLocks noChangeAspect="1"/>
          </p:cNvPicPr>
          <p:nvPr/>
        </p:nvPicPr>
        <p:blipFill>
          <a:blip r:embed="rId3"/>
          <a:stretch>
            <a:fillRect/>
          </a:stretch>
        </p:blipFill>
        <p:spPr>
          <a:xfrm>
            <a:off x="0" y="0"/>
            <a:ext cx="947263" cy="774651"/>
          </a:xfrm>
          <a:prstGeom prst="rect">
            <a:avLst/>
          </a:prstGeom>
        </p:spPr>
      </p:pic>
      <p:sp>
        <p:nvSpPr>
          <p:cNvPr id="3" name="Title 2">
            <a:extLst>
              <a:ext uri="{FF2B5EF4-FFF2-40B4-BE49-F238E27FC236}">
                <a16:creationId xmlns:a16="http://schemas.microsoft.com/office/drawing/2014/main" xmlns="" id="{4FDCD9A0-6CD4-BC9B-7AD5-0C60CBE8DCC7}"/>
              </a:ext>
            </a:extLst>
          </p:cNvPr>
          <p:cNvSpPr>
            <a:spLocks noGrp="1"/>
          </p:cNvSpPr>
          <p:nvPr>
            <p:ph type="title"/>
          </p:nvPr>
        </p:nvSpPr>
        <p:spPr>
          <a:xfrm>
            <a:off x="2162105" y="99325"/>
            <a:ext cx="4819787" cy="576000"/>
          </a:xfrm>
        </p:spPr>
        <p:txBody>
          <a:bodyPr/>
          <a:lstStyle/>
          <a:p>
            <a:r>
              <a:rPr lang="en-US" b="1">
                <a:latin typeface="+mj-lt"/>
              </a:rPr>
              <a:t>THIẾT KẾ GIAO DIỆN (KHÁCH HÀNG)</a:t>
            </a:r>
          </a:p>
        </p:txBody>
      </p:sp>
      <p:sp>
        <p:nvSpPr>
          <p:cNvPr id="7" name="TextBox 6">
            <a:extLst>
              <a:ext uri="{FF2B5EF4-FFF2-40B4-BE49-F238E27FC236}">
                <a16:creationId xmlns:a16="http://schemas.microsoft.com/office/drawing/2014/main" xmlns="" id="{DA157E4A-710F-59CC-B769-FCDB45298165}"/>
              </a:ext>
            </a:extLst>
          </p:cNvPr>
          <p:cNvSpPr txBox="1"/>
          <p:nvPr/>
        </p:nvSpPr>
        <p:spPr>
          <a:xfrm>
            <a:off x="3342807" y="4535151"/>
            <a:ext cx="2578308" cy="307777"/>
          </a:xfrm>
          <a:prstGeom prst="rect">
            <a:avLst/>
          </a:prstGeom>
          <a:noFill/>
        </p:spPr>
        <p:txBody>
          <a:bodyPr wrap="square" rtlCol="0">
            <a:spAutoFit/>
          </a:bodyPr>
          <a:lstStyle/>
          <a:p>
            <a:pPr algn="ctr"/>
            <a:r>
              <a:rPr lang="en-US"/>
              <a:t>Trang chi tiết xe máy</a:t>
            </a:r>
          </a:p>
        </p:txBody>
      </p:sp>
      <p:pic>
        <p:nvPicPr>
          <p:cNvPr id="2" name="Picture 1" descr="A screenshot of a computer&#10;&#10;Description automatically generated">
            <a:extLst>
              <a:ext uri="{FF2B5EF4-FFF2-40B4-BE49-F238E27FC236}">
                <a16:creationId xmlns:a16="http://schemas.microsoft.com/office/drawing/2014/main" xmlns="" id="{0F75035E-413A-D6F3-6BB7-DBB4C3DC8AC9}"/>
              </a:ext>
            </a:extLst>
          </p:cNvPr>
          <p:cNvPicPr>
            <a:picLocks noChangeAspect="1"/>
          </p:cNvPicPr>
          <p:nvPr/>
        </p:nvPicPr>
        <p:blipFill>
          <a:blip r:embed="rId4"/>
          <a:stretch>
            <a:fillRect/>
          </a:stretch>
        </p:blipFill>
        <p:spPr>
          <a:xfrm>
            <a:off x="1600198" y="1080629"/>
            <a:ext cx="5943600" cy="3342005"/>
          </a:xfrm>
          <a:prstGeom prst="rect">
            <a:avLst/>
          </a:prstGeom>
        </p:spPr>
      </p:pic>
      <p:sp>
        <p:nvSpPr>
          <p:cNvPr id="6" name="TextBox 5">
            <a:extLst>
              <a:ext uri="{FF2B5EF4-FFF2-40B4-BE49-F238E27FC236}">
                <a16:creationId xmlns:a16="http://schemas.microsoft.com/office/drawing/2014/main" xmlns="" id="{5E6FBAA5-471C-9521-360D-CF010007D990}"/>
              </a:ext>
            </a:extLst>
          </p:cNvPr>
          <p:cNvSpPr txBox="1"/>
          <p:nvPr/>
        </p:nvSpPr>
        <p:spPr>
          <a:xfrm>
            <a:off x="8513498" y="4762469"/>
            <a:ext cx="652072" cy="307777"/>
          </a:xfrm>
          <a:prstGeom prst="rect">
            <a:avLst/>
          </a:prstGeom>
          <a:noFill/>
        </p:spPr>
        <p:txBody>
          <a:bodyPr wrap="square" rtlCol="0">
            <a:spAutoFit/>
          </a:bodyPr>
          <a:lstStyle/>
          <a:p>
            <a:r>
              <a:rPr lang="en-US"/>
              <a:t>26</a:t>
            </a:r>
          </a:p>
        </p:txBody>
      </p:sp>
    </p:spTree>
    <p:extLst>
      <p:ext uri="{BB962C8B-B14F-4D97-AF65-F5344CB8AC3E}">
        <p14:creationId xmlns:p14="http://schemas.microsoft.com/office/powerpoint/2010/main" val="97997503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pic>
        <p:nvPicPr>
          <p:cNvPr id="5" name="Picture 4">
            <a:extLst>
              <a:ext uri="{FF2B5EF4-FFF2-40B4-BE49-F238E27FC236}">
                <a16:creationId xmlns:a16="http://schemas.microsoft.com/office/drawing/2014/main" xmlns="" id="{8D97C753-7FDB-C3F9-38E9-A9914BD20BD3}"/>
              </a:ext>
            </a:extLst>
          </p:cNvPr>
          <p:cNvPicPr>
            <a:picLocks noChangeAspect="1"/>
          </p:cNvPicPr>
          <p:nvPr/>
        </p:nvPicPr>
        <p:blipFill>
          <a:blip r:embed="rId3"/>
          <a:stretch>
            <a:fillRect/>
          </a:stretch>
        </p:blipFill>
        <p:spPr>
          <a:xfrm>
            <a:off x="0" y="0"/>
            <a:ext cx="947263" cy="774651"/>
          </a:xfrm>
          <a:prstGeom prst="rect">
            <a:avLst/>
          </a:prstGeom>
        </p:spPr>
      </p:pic>
      <p:sp>
        <p:nvSpPr>
          <p:cNvPr id="3" name="Title 2">
            <a:extLst>
              <a:ext uri="{FF2B5EF4-FFF2-40B4-BE49-F238E27FC236}">
                <a16:creationId xmlns:a16="http://schemas.microsoft.com/office/drawing/2014/main" xmlns="" id="{4FDCD9A0-6CD4-BC9B-7AD5-0C60CBE8DCC7}"/>
              </a:ext>
            </a:extLst>
          </p:cNvPr>
          <p:cNvSpPr>
            <a:spLocks noGrp="1"/>
          </p:cNvSpPr>
          <p:nvPr>
            <p:ph type="title"/>
          </p:nvPr>
        </p:nvSpPr>
        <p:spPr>
          <a:xfrm>
            <a:off x="2162105" y="99325"/>
            <a:ext cx="4819787" cy="576000"/>
          </a:xfrm>
        </p:spPr>
        <p:txBody>
          <a:bodyPr/>
          <a:lstStyle/>
          <a:p>
            <a:r>
              <a:rPr lang="en-US" b="1">
                <a:latin typeface="+mj-lt"/>
              </a:rPr>
              <a:t>THIẾT KẾ GIAO DIỆN (KHÁCH HÀNG)</a:t>
            </a:r>
          </a:p>
        </p:txBody>
      </p:sp>
      <p:sp>
        <p:nvSpPr>
          <p:cNvPr id="7" name="TextBox 6">
            <a:extLst>
              <a:ext uri="{FF2B5EF4-FFF2-40B4-BE49-F238E27FC236}">
                <a16:creationId xmlns:a16="http://schemas.microsoft.com/office/drawing/2014/main" xmlns="" id="{DA157E4A-710F-59CC-B769-FCDB45298165}"/>
              </a:ext>
            </a:extLst>
          </p:cNvPr>
          <p:cNvSpPr txBox="1"/>
          <p:nvPr/>
        </p:nvSpPr>
        <p:spPr>
          <a:xfrm>
            <a:off x="3342807" y="4535151"/>
            <a:ext cx="2578308" cy="307777"/>
          </a:xfrm>
          <a:prstGeom prst="rect">
            <a:avLst/>
          </a:prstGeom>
          <a:noFill/>
        </p:spPr>
        <p:txBody>
          <a:bodyPr wrap="square" rtlCol="0">
            <a:spAutoFit/>
          </a:bodyPr>
          <a:lstStyle/>
          <a:p>
            <a:pPr algn="ctr"/>
            <a:r>
              <a:rPr lang="en-US"/>
              <a:t>Trang chi tiết xe máy</a:t>
            </a:r>
          </a:p>
        </p:txBody>
      </p:sp>
      <p:pic>
        <p:nvPicPr>
          <p:cNvPr id="2" name="Picture 1" descr="A screenshot of a computer&#10;&#10;Description automatically generated">
            <a:extLst>
              <a:ext uri="{FF2B5EF4-FFF2-40B4-BE49-F238E27FC236}">
                <a16:creationId xmlns:a16="http://schemas.microsoft.com/office/drawing/2014/main" xmlns="" id="{8E61186F-B693-671A-B3F9-6891850F9FB9}"/>
              </a:ext>
            </a:extLst>
          </p:cNvPr>
          <p:cNvPicPr>
            <a:picLocks noChangeAspect="1"/>
          </p:cNvPicPr>
          <p:nvPr/>
        </p:nvPicPr>
        <p:blipFill>
          <a:blip r:embed="rId4"/>
          <a:stretch>
            <a:fillRect/>
          </a:stretch>
        </p:blipFill>
        <p:spPr>
          <a:xfrm>
            <a:off x="1600198" y="1136395"/>
            <a:ext cx="5943600" cy="3320415"/>
          </a:xfrm>
          <a:prstGeom prst="rect">
            <a:avLst/>
          </a:prstGeom>
        </p:spPr>
      </p:pic>
      <p:sp>
        <p:nvSpPr>
          <p:cNvPr id="6" name="TextBox 5">
            <a:extLst>
              <a:ext uri="{FF2B5EF4-FFF2-40B4-BE49-F238E27FC236}">
                <a16:creationId xmlns:a16="http://schemas.microsoft.com/office/drawing/2014/main" xmlns="" id="{B19F39BA-6028-22A9-4325-1E9F8865FA63}"/>
              </a:ext>
            </a:extLst>
          </p:cNvPr>
          <p:cNvSpPr txBox="1"/>
          <p:nvPr/>
        </p:nvSpPr>
        <p:spPr>
          <a:xfrm>
            <a:off x="8513498" y="4762469"/>
            <a:ext cx="652072" cy="307777"/>
          </a:xfrm>
          <a:prstGeom prst="rect">
            <a:avLst/>
          </a:prstGeom>
          <a:noFill/>
        </p:spPr>
        <p:txBody>
          <a:bodyPr wrap="square" rtlCol="0">
            <a:spAutoFit/>
          </a:bodyPr>
          <a:lstStyle/>
          <a:p>
            <a:r>
              <a:rPr lang="en-US"/>
              <a:t>27</a:t>
            </a:r>
          </a:p>
        </p:txBody>
      </p:sp>
    </p:spTree>
    <p:extLst>
      <p:ext uri="{BB962C8B-B14F-4D97-AF65-F5344CB8AC3E}">
        <p14:creationId xmlns:p14="http://schemas.microsoft.com/office/powerpoint/2010/main" val="59177164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pic>
        <p:nvPicPr>
          <p:cNvPr id="5" name="Picture 4">
            <a:extLst>
              <a:ext uri="{FF2B5EF4-FFF2-40B4-BE49-F238E27FC236}">
                <a16:creationId xmlns:a16="http://schemas.microsoft.com/office/drawing/2014/main" xmlns="" id="{8D97C753-7FDB-C3F9-38E9-A9914BD20BD3}"/>
              </a:ext>
            </a:extLst>
          </p:cNvPr>
          <p:cNvPicPr>
            <a:picLocks noChangeAspect="1"/>
          </p:cNvPicPr>
          <p:nvPr/>
        </p:nvPicPr>
        <p:blipFill>
          <a:blip r:embed="rId3"/>
          <a:stretch>
            <a:fillRect/>
          </a:stretch>
        </p:blipFill>
        <p:spPr>
          <a:xfrm>
            <a:off x="0" y="0"/>
            <a:ext cx="947263" cy="774651"/>
          </a:xfrm>
          <a:prstGeom prst="rect">
            <a:avLst/>
          </a:prstGeom>
        </p:spPr>
      </p:pic>
      <p:sp>
        <p:nvSpPr>
          <p:cNvPr id="3" name="Title 2">
            <a:extLst>
              <a:ext uri="{FF2B5EF4-FFF2-40B4-BE49-F238E27FC236}">
                <a16:creationId xmlns:a16="http://schemas.microsoft.com/office/drawing/2014/main" xmlns="" id="{4FDCD9A0-6CD4-BC9B-7AD5-0C60CBE8DCC7}"/>
              </a:ext>
            </a:extLst>
          </p:cNvPr>
          <p:cNvSpPr>
            <a:spLocks noGrp="1"/>
          </p:cNvSpPr>
          <p:nvPr>
            <p:ph type="title"/>
          </p:nvPr>
        </p:nvSpPr>
        <p:spPr>
          <a:xfrm>
            <a:off x="2162105" y="99325"/>
            <a:ext cx="4819787" cy="576000"/>
          </a:xfrm>
        </p:spPr>
        <p:txBody>
          <a:bodyPr/>
          <a:lstStyle/>
          <a:p>
            <a:r>
              <a:rPr lang="en-US" b="1">
                <a:latin typeface="+mj-lt"/>
              </a:rPr>
              <a:t>THIẾT KẾ GIAO DIỆN (KHÁCH HÀNG)</a:t>
            </a:r>
          </a:p>
        </p:txBody>
      </p:sp>
      <p:sp>
        <p:nvSpPr>
          <p:cNvPr id="7" name="TextBox 6">
            <a:extLst>
              <a:ext uri="{FF2B5EF4-FFF2-40B4-BE49-F238E27FC236}">
                <a16:creationId xmlns:a16="http://schemas.microsoft.com/office/drawing/2014/main" xmlns="" id="{DA157E4A-710F-59CC-B769-FCDB45298165}"/>
              </a:ext>
            </a:extLst>
          </p:cNvPr>
          <p:cNvSpPr txBox="1"/>
          <p:nvPr/>
        </p:nvSpPr>
        <p:spPr>
          <a:xfrm>
            <a:off x="3342807" y="4535151"/>
            <a:ext cx="2578308" cy="307777"/>
          </a:xfrm>
          <a:prstGeom prst="rect">
            <a:avLst/>
          </a:prstGeom>
          <a:noFill/>
        </p:spPr>
        <p:txBody>
          <a:bodyPr wrap="square" rtlCol="0">
            <a:spAutoFit/>
          </a:bodyPr>
          <a:lstStyle/>
          <a:p>
            <a:pPr algn="ctr"/>
            <a:r>
              <a:rPr lang="en-US"/>
              <a:t>Trang đăng nhập</a:t>
            </a:r>
          </a:p>
        </p:txBody>
      </p:sp>
      <p:pic>
        <p:nvPicPr>
          <p:cNvPr id="2" name="Picture 1" descr="A screenshot of a computer&#10;&#10;Description automatically generated">
            <a:extLst>
              <a:ext uri="{FF2B5EF4-FFF2-40B4-BE49-F238E27FC236}">
                <a16:creationId xmlns:a16="http://schemas.microsoft.com/office/drawing/2014/main" xmlns="" id="{14419DA1-04A8-8190-D49E-B90CEB83FA72}"/>
              </a:ext>
            </a:extLst>
          </p:cNvPr>
          <p:cNvPicPr>
            <a:picLocks noChangeAspect="1"/>
          </p:cNvPicPr>
          <p:nvPr/>
        </p:nvPicPr>
        <p:blipFill>
          <a:blip r:embed="rId4"/>
          <a:stretch>
            <a:fillRect/>
          </a:stretch>
        </p:blipFill>
        <p:spPr>
          <a:xfrm>
            <a:off x="1600198" y="1095619"/>
            <a:ext cx="5943600" cy="3342005"/>
          </a:xfrm>
          <a:prstGeom prst="rect">
            <a:avLst/>
          </a:prstGeom>
        </p:spPr>
      </p:pic>
      <p:sp>
        <p:nvSpPr>
          <p:cNvPr id="6" name="TextBox 5">
            <a:extLst>
              <a:ext uri="{FF2B5EF4-FFF2-40B4-BE49-F238E27FC236}">
                <a16:creationId xmlns:a16="http://schemas.microsoft.com/office/drawing/2014/main" xmlns="" id="{1A0210DD-1698-E2FB-F1D3-1DDA1D22DF04}"/>
              </a:ext>
            </a:extLst>
          </p:cNvPr>
          <p:cNvSpPr txBox="1"/>
          <p:nvPr/>
        </p:nvSpPr>
        <p:spPr>
          <a:xfrm>
            <a:off x="8513498" y="4762469"/>
            <a:ext cx="652072" cy="307777"/>
          </a:xfrm>
          <a:prstGeom prst="rect">
            <a:avLst/>
          </a:prstGeom>
          <a:noFill/>
        </p:spPr>
        <p:txBody>
          <a:bodyPr wrap="square" rtlCol="0">
            <a:spAutoFit/>
          </a:bodyPr>
          <a:lstStyle/>
          <a:p>
            <a:r>
              <a:rPr lang="en-US"/>
              <a:t>28</a:t>
            </a:r>
          </a:p>
        </p:txBody>
      </p:sp>
    </p:spTree>
    <p:extLst>
      <p:ext uri="{BB962C8B-B14F-4D97-AF65-F5344CB8AC3E}">
        <p14:creationId xmlns:p14="http://schemas.microsoft.com/office/powerpoint/2010/main" val="389296869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pic>
        <p:nvPicPr>
          <p:cNvPr id="5" name="Picture 4">
            <a:extLst>
              <a:ext uri="{FF2B5EF4-FFF2-40B4-BE49-F238E27FC236}">
                <a16:creationId xmlns:a16="http://schemas.microsoft.com/office/drawing/2014/main" xmlns="" id="{8D97C753-7FDB-C3F9-38E9-A9914BD20BD3}"/>
              </a:ext>
            </a:extLst>
          </p:cNvPr>
          <p:cNvPicPr>
            <a:picLocks noChangeAspect="1"/>
          </p:cNvPicPr>
          <p:nvPr/>
        </p:nvPicPr>
        <p:blipFill>
          <a:blip r:embed="rId3"/>
          <a:stretch>
            <a:fillRect/>
          </a:stretch>
        </p:blipFill>
        <p:spPr>
          <a:xfrm>
            <a:off x="0" y="0"/>
            <a:ext cx="947263" cy="774651"/>
          </a:xfrm>
          <a:prstGeom prst="rect">
            <a:avLst/>
          </a:prstGeom>
        </p:spPr>
      </p:pic>
      <p:sp>
        <p:nvSpPr>
          <p:cNvPr id="3" name="Title 2">
            <a:extLst>
              <a:ext uri="{FF2B5EF4-FFF2-40B4-BE49-F238E27FC236}">
                <a16:creationId xmlns:a16="http://schemas.microsoft.com/office/drawing/2014/main" xmlns="" id="{4FDCD9A0-6CD4-BC9B-7AD5-0C60CBE8DCC7}"/>
              </a:ext>
            </a:extLst>
          </p:cNvPr>
          <p:cNvSpPr>
            <a:spLocks noGrp="1"/>
          </p:cNvSpPr>
          <p:nvPr>
            <p:ph type="title"/>
          </p:nvPr>
        </p:nvSpPr>
        <p:spPr>
          <a:xfrm>
            <a:off x="2162105" y="99325"/>
            <a:ext cx="4819787" cy="576000"/>
          </a:xfrm>
        </p:spPr>
        <p:txBody>
          <a:bodyPr/>
          <a:lstStyle/>
          <a:p>
            <a:r>
              <a:rPr lang="en-US" b="1">
                <a:latin typeface="+mj-lt"/>
              </a:rPr>
              <a:t>THIẾT KẾ GIAO DIỆN (KHÁCH HÀNG)</a:t>
            </a:r>
          </a:p>
        </p:txBody>
      </p:sp>
      <p:sp>
        <p:nvSpPr>
          <p:cNvPr id="7" name="TextBox 6">
            <a:extLst>
              <a:ext uri="{FF2B5EF4-FFF2-40B4-BE49-F238E27FC236}">
                <a16:creationId xmlns:a16="http://schemas.microsoft.com/office/drawing/2014/main" xmlns="" id="{DA157E4A-710F-59CC-B769-FCDB45298165}"/>
              </a:ext>
            </a:extLst>
          </p:cNvPr>
          <p:cNvSpPr txBox="1"/>
          <p:nvPr/>
        </p:nvSpPr>
        <p:spPr>
          <a:xfrm>
            <a:off x="3342807" y="4535151"/>
            <a:ext cx="2578308" cy="307777"/>
          </a:xfrm>
          <a:prstGeom prst="rect">
            <a:avLst/>
          </a:prstGeom>
          <a:noFill/>
        </p:spPr>
        <p:txBody>
          <a:bodyPr wrap="square" rtlCol="0">
            <a:spAutoFit/>
          </a:bodyPr>
          <a:lstStyle/>
          <a:p>
            <a:pPr algn="ctr"/>
            <a:r>
              <a:rPr lang="en-US"/>
              <a:t>Trang đăng ký</a:t>
            </a:r>
          </a:p>
        </p:txBody>
      </p:sp>
      <p:pic>
        <p:nvPicPr>
          <p:cNvPr id="2" name="Picture 1" descr="A screenshot of a computer&#10;&#10;Description automatically generated">
            <a:extLst>
              <a:ext uri="{FF2B5EF4-FFF2-40B4-BE49-F238E27FC236}">
                <a16:creationId xmlns:a16="http://schemas.microsoft.com/office/drawing/2014/main" xmlns="" id="{D2EE81F2-7D06-0311-7DBD-65D5C44028F8}"/>
              </a:ext>
            </a:extLst>
          </p:cNvPr>
          <p:cNvPicPr>
            <a:picLocks noChangeAspect="1"/>
          </p:cNvPicPr>
          <p:nvPr/>
        </p:nvPicPr>
        <p:blipFill>
          <a:blip r:embed="rId4"/>
          <a:stretch>
            <a:fillRect/>
          </a:stretch>
        </p:blipFill>
        <p:spPr>
          <a:xfrm>
            <a:off x="1600198" y="1140590"/>
            <a:ext cx="5943600" cy="3342005"/>
          </a:xfrm>
          <a:prstGeom prst="rect">
            <a:avLst/>
          </a:prstGeom>
        </p:spPr>
      </p:pic>
      <p:sp>
        <p:nvSpPr>
          <p:cNvPr id="6" name="TextBox 5">
            <a:extLst>
              <a:ext uri="{FF2B5EF4-FFF2-40B4-BE49-F238E27FC236}">
                <a16:creationId xmlns:a16="http://schemas.microsoft.com/office/drawing/2014/main" xmlns="" id="{EA3EB944-EF04-B324-D13C-F78D8CBE41A2}"/>
              </a:ext>
            </a:extLst>
          </p:cNvPr>
          <p:cNvSpPr txBox="1"/>
          <p:nvPr/>
        </p:nvSpPr>
        <p:spPr>
          <a:xfrm>
            <a:off x="8513498" y="4762469"/>
            <a:ext cx="652072" cy="307777"/>
          </a:xfrm>
          <a:prstGeom prst="rect">
            <a:avLst/>
          </a:prstGeom>
          <a:noFill/>
        </p:spPr>
        <p:txBody>
          <a:bodyPr wrap="square" rtlCol="0">
            <a:spAutoFit/>
          </a:bodyPr>
          <a:lstStyle/>
          <a:p>
            <a:r>
              <a:rPr lang="en-US"/>
              <a:t>29</a:t>
            </a:r>
          </a:p>
        </p:txBody>
      </p:sp>
    </p:spTree>
    <p:extLst>
      <p:ext uri="{BB962C8B-B14F-4D97-AF65-F5344CB8AC3E}">
        <p14:creationId xmlns:p14="http://schemas.microsoft.com/office/powerpoint/2010/main" val="75645690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grpSp>
        <p:nvGrpSpPr>
          <p:cNvPr id="6" name="Google Shape;2106;p37">
            <a:extLst>
              <a:ext uri="{FF2B5EF4-FFF2-40B4-BE49-F238E27FC236}">
                <a16:creationId xmlns:a16="http://schemas.microsoft.com/office/drawing/2014/main" xmlns="" id="{2F082C26-076F-30E1-545F-68A5DC87C54C}"/>
              </a:ext>
            </a:extLst>
          </p:cNvPr>
          <p:cNvGrpSpPr/>
          <p:nvPr/>
        </p:nvGrpSpPr>
        <p:grpSpPr>
          <a:xfrm>
            <a:off x="1640656" y="1117510"/>
            <a:ext cx="635100" cy="734640"/>
            <a:chOff x="731647" y="573573"/>
            <a:chExt cx="635100" cy="734640"/>
          </a:xfrm>
        </p:grpSpPr>
        <p:grpSp>
          <p:nvGrpSpPr>
            <p:cNvPr id="7" name="Google Shape;2107;p37">
              <a:extLst>
                <a:ext uri="{FF2B5EF4-FFF2-40B4-BE49-F238E27FC236}">
                  <a16:creationId xmlns:a16="http://schemas.microsoft.com/office/drawing/2014/main" xmlns="" id="{8CAEADCF-B404-4225-4807-E361FB4CF931}"/>
                </a:ext>
              </a:extLst>
            </p:cNvPr>
            <p:cNvGrpSpPr/>
            <p:nvPr/>
          </p:nvGrpSpPr>
          <p:grpSpPr>
            <a:xfrm>
              <a:off x="731647" y="573573"/>
              <a:ext cx="635100" cy="635100"/>
              <a:chOff x="917231" y="750460"/>
              <a:chExt cx="635100" cy="635100"/>
            </a:xfrm>
          </p:grpSpPr>
          <p:sp>
            <p:nvSpPr>
              <p:cNvPr id="12" name="Google Shape;2108;p37">
                <a:extLst>
                  <a:ext uri="{FF2B5EF4-FFF2-40B4-BE49-F238E27FC236}">
                    <a16:creationId xmlns:a16="http://schemas.microsoft.com/office/drawing/2014/main" xmlns="" id="{DD26B8FC-50B7-131A-2723-28367290AB5B}"/>
                  </a:ext>
                </a:extLst>
              </p:cNvPr>
              <p:cNvSpPr/>
              <p:nvPr/>
            </p:nvSpPr>
            <p:spPr>
              <a:xfrm>
                <a:off x="917231" y="750460"/>
                <a:ext cx="635100" cy="6351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09;p37">
                <a:extLst>
                  <a:ext uri="{FF2B5EF4-FFF2-40B4-BE49-F238E27FC236}">
                    <a16:creationId xmlns:a16="http://schemas.microsoft.com/office/drawing/2014/main" xmlns="" id="{FE937603-6301-A48A-D6ED-B743EB1D8BD3}"/>
                  </a:ext>
                </a:extLst>
              </p:cNvPr>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2110;p37">
              <a:extLst>
                <a:ext uri="{FF2B5EF4-FFF2-40B4-BE49-F238E27FC236}">
                  <a16:creationId xmlns:a16="http://schemas.microsoft.com/office/drawing/2014/main" xmlns="" id="{AC6E07F6-C19B-CFA3-B42A-50FA1ED90B44}"/>
                </a:ext>
              </a:extLst>
            </p:cNvPr>
            <p:cNvGrpSpPr/>
            <p:nvPr/>
          </p:nvGrpSpPr>
          <p:grpSpPr>
            <a:xfrm>
              <a:off x="961679" y="1281213"/>
              <a:ext cx="175013" cy="27000"/>
              <a:chOff x="5662375" y="212375"/>
              <a:chExt cx="175013" cy="27000"/>
            </a:xfrm>
          </p:grpSpPr>
          <p:sp>
            <p:nvSpPr>
              <p:cNvPr id="9" name="Google Shape;2111;p37">
                <a:extLst>
                  <a:ext uri="{FF2B5EF4-FFF2-40B4-BE49-F238E27FC236}">
                    <a16:creationId xmlns:a16="http://schemas.microsoft.com/office/drawing/2014/main" xmlns="" id="{CD9F3EA5-5D76-11DF-1058-293F22E3268E}"/>
                  </a:ext>
                </a:extLst>
              </p:cNvPr>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0" name="Google Shape;2112;p37">
                <a:extLst>
                  <a:ext uri="{FF2B5EF4-FFF2-40B4-BE49-F238E27FC236}">
                    <a16:creationId xmlns:a16="http://schemas.microsoft.com/office/drawing/2014/main" xmlns="" id="{0A545A79-84CE-3612-F769-3F09F6E42389}"/>
                  </a:ext>
                </a:extLst>
              </p:cNvPr>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1" name="Google Shape;2113;p37">
                <a:extLst>
                  <a:ext uri="{FF2B5EF4-FFF2-40B4-BE49-F238E27FC236}">
                    <a16:creationId xmlns:a16="http://schemas.microsoft.com/office/drawing/2014/main" xmlns="" id="{58EA65B4-7A5D-1DFC-F84D-FB8A361B9F67}"/>
                  </a:ext>
                </a:extLst>
              </p:cNvPr>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14" name="Google Shape;2114;p37">
            <a:extLst>
              <a:ext uri="{FF2B5EF4-FFF2-40B4-BE49-F238E27FC236}">
                <a16:creationId xmlns:a16="http://schemas.microsoft.com/office/drawing/2014/main" xmlns="" id="{3D59551F-0EEA-99AD-44A4-0FD5AF5DEC35}"/>
              </a:ext>
            </a:extLst>
          </p:cNvPr>
          <p:cNvGrpSpPr/>
          <p:nvPr/>
        </p:nvGrpSpPr>
        <p:grpSpPr>
          <a:xfrm>
            <a:off x="5057269" y="1106386"/>
            <a:ext cx="635100" cy="733490"/>
            <a:chOff x="731647" y="1650460"/>
            <a:chExt cx="635100" cy="733490"/>
          </a:xfrm>
        </p:grpSpPr>
        <p:grpSp>
          <p:nvGrpSpPr>
            <p:cNvPr id="15" name="Google Shape;2115;p37">
              <a:extLst>
                <a:ext uri="{FF2B5EF4-FFF2-40B4-BE49-F238E27FC236}">
                  <a16:creationId xmlns:a16="http://schemas.microsoft.com/office/drawing/2014/main" xmlns="" id="{E87DAFBE-DD5A-51D1-5F8B-D40EFB77918D}"/>
                </a:ext>
              </a:extLst>
            </p:cNvPr>
            <p:cNvGrpSpPr/>
            <p:nvPr/>
          </p:nvGrpSpPr>
          <p:grpSpPr>
            <a:xfrm>
              <a:off x="731647" y="1650460"/>
              <a:ext cx="635100" cy="635100"/>
              <a:chOff x="917231" y="1827973"/>
              <a:chExt cx="635100" cy="635100"/>
            </a:xfrm>
          </p:grpSpPr>
          <p:sp>
            <p:nvSpPr>
              <p:cNvPr id="20" name="Google Shape;2116;p37">
                <a:extLst>
                  <a:ext uri="{FF2B5EF4-FFF2-40B4-BE49-F238E27FC236}">
                    <a16:creationId xmlns:a16="http://schemas.microsoft.com/office/drawing/2014/main" xmlns="" id="{EA933C1F-C7CD-FC2A-4F29-61768568B304}"/>
                  </a:ext>
                </a:extLst>
              </p:cNvPr>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21" name="Google Shape;2117;p37">
                <a:extLst>
                  <a:ext uri="{FF2B5EF4-FFF2-40B4-BE49-F238E27FC236}">
                    <a16:creationId xmlns:a16="http://schemas.microsoft.com/office/drawing/2014/main" xmlns="" id="{61CB926B-5EE7-BFEB-6CF4-86B4A3568D8A}"/>
                  </a:ext>
                </a:extLst>
              </p:cNvPr>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grpSp>
        <p:grpSp>
          <p:nvGrpSpPr>
            <p:cNvPr id="16" name="Google Shape;2118;p37">
              <a:extLst>
                <a:ext uri="{FF2B5EF4-FFF2-40B4-BE49-F238E27FC236}">
                  <a16:creationId xmlns:a16="http://schemas.microsoft.com/office/drawing/2014/main" xmlns="" id="{599288B9-D0BA-8D2B-9CC4-8F1BE2DA3450}"/>
                </a:ext>
              </a:extLst>
            </p:cNvPr>
            <p:cNvGrpSpPr/>
            <p:nvPr/>
          </p:nvGrpSpPr>
          <p:grpSpPr>
            <a:xfrm>
              <a:off x="961679" y="2356951"/>
              <a:ext cx="175013" cy="27000"/>
              <a:chOff x="5662375" y="212375"/>
              <a:chExt cx="175013" cy="27000"/>
            </a:xfrm>
          </p:grpSpPr>
          <p:sp>
            <p:nvSpPr>
              <p:cNvPr id="17" name="Google Shape;2119;p37">
                <a:extLst>
                  <a:ext uri="{FF2B5EF4-FFF2-40B4-BE49-F238E27FC236}">
                    <a16:creationId xmlns:a16="http://schemas.microsoft.com/office/drawing/2014/main" xmlns="" id="{A5D6C2EE-DD48-CE65-6616-C34AA15001DE}"/>
                  </a:ext>
                </a:extLst>
              </p:cNvPr>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solidFill>
                    <a:srgbClr val="595959"/>
                  </a:solidFill>
                </a:endParaRPr>
              </a:p>
            </p:txBody>
          </p:sp>
          <p:sp>
            <p:nvSpPr>
              <p:cNvPr id="18" name="Google Shape;2120;p37">
                <a:extLst>
                  <a:ext uri="{FF2B5EF4-FFF2-40B4-BE49-F238E27FC236}">
                    <a16:creationId xmlns:a16="http://schemas.microsoft.com/office/drawing/2014/main" xmlns="" id="{F8531A45-5807-34BF-AB08-455E32D0D795}"/>
                  </a:ext>
                </a:extLst>
              </p:cNvPr>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solidFill>
                    <a:srgbClr val="595959"/>
                  </a:solidFill>
                </a:endParaRPr>
              </a:p>
            </p:txBody>
          </p:sp>
          <p:sp>
            <p:nvSpPr>
              <p:cNvPr id="19" name="Google Shape;2121;p37">
                <a:extLst>
                  <a:ext uri="{FF2B5EF4-FFF2-40B4-BE49-F238E27FC236}">
                    <a16:creationId xmlns:a16="http://schemas.microsoft.com/office/drawing/2014/main" xmlns="" id="{973FB05A-7EA2-0772-E309-31DE20B79E82}"/>
                  </a:ext>
                </a:extLst>
              </p:cNvPr>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solidFill>
                    <a:srgbClr val="595959"/>
                  </a:solidFill>
                </a:endParaRPr>
              </a:p>
            </p:txBody>
          </p:sp>
        </p:grpSp>
      </p:grpSp>
      <p:grpSp>
        <p:nvGrpSpPr>
          <p:cNvPr id="22" name="Google Shape;2122;p37">
            <a:extLst>
              <a:ext uri="{FF2B5EF4-FFF2-40B4-BE49-F238E27FC236}">
                <a16:creationId xmlns:a16="http://schemas.microsoft.com/office/drawing/2014/main" xmlns="" id="{E87AF2F9-F957-54FD-E379-AD41BAD52FAA}"/>
              </a:ext>
            </a:extLst>
          </p:cNvPr>
          <p:cNvGrpSpPr/>
          <p:nvPr/>
        </p:nvGrpSpPr>
        <p:grpSpPr>
          <a:xfrm>
            <a:off x="1640656" y="2259362"/>
            <a:ext cx="635100" cy="734984"/>
            <a:chOff x="731647" y="2728277"/>
            <a:chExt cx="635100" cy="734984"/>
          </a:xfrm>
        </p:grpSpPr>
        <p:grpSp>
          <p:nvGrpSpPr>
            <p:cNvPr id="23" name="Google Shape;2123;p37">
              <a:extLst>
                <a:ext uri="{FF2B5EF4-FFF2-40B4-BE49-F238E27FC236}">
                  <a16:creationId xmlns:a16="http://schemas.microsoft.com/office/drawing/2014/main" xmlns="" id="{E0BC624B-6D3A-543E-C573-E698E459ADA8}"/>
                </a:ext>
              </a:extLst>
            </p:cNvPr>
            <p:cNvGrpSpPr/>
            <p:nvPr/>
          </p:nvGrpSpPr>
          <p:grpSpPr>
            <a:xfrm>
              <a:off x="731647" y="2728277"/>
              <a:ext cx="635100" cy="635100"/>
              <a:chOff x="917231" y="2905502"/>
              <a:chExt cx="635100" cy="635100"/>
            </a:xfrm>
          </p:grpSpPr>
          <p:sp>
            <p:nvSpPr>
              <p:cNvPr id="28" name="Google Shape;2124;p37">
                <a:extLst>
                  <a:ext uri="{FF2B5EF4-FFF2-40B4-BE49-F238E27FC236}">
                    <a16:creationId xmlns:a16="http://schemas.microsoft.com/office/drawing/2014/main" xmlns="" id="{14C9114F-6CEC-12EE-3A30-E15E0C36F57E}"/>
                  </a:ext>
                </a:extLst>
              </p:cNvPr>
              <p:cNvSpPr/>
              <p:nvPr/>
            </p:nvSpPr>
            <p:spPr>
              <a:xfrm>
                <a:off x="917231" y="2905502"/>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25;p37">
                <a:extLst>
                  <a:ext uri="{FF2B5EF4-FFF2-40B4-BE49-F238E27FC236}">
                    <a16:creationId xmlns:a16="http://schemas.microsoft.com/office/drawing/2014/main" xmlns="" id="{B3134029-2FEF-A13A-FCE0-5EF53A77BD25}"/>
                  </a:ext>
                </a:extLst>
              </p:cNvPr>
              <p:cNvSpPr/>
              <p:nvPr/>
            </p:nvSpPr>
            <p:spPr>
              <a:xfrm>
                <a:off x="1001931" y="2990252"/>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126;p37">
              <a:extLst>
                <a:ext uri="{FF2B5EF4-FFF2-40B4-BE49-F238E27FC236}">
                  <a16:creationId xmlns:a16="http://schemas.microsoft.com/office/drawing/2014/main" xmlns="" id="{B8E5CA7C-7747-2296-936A-257C358F4742}"/>
                </a:ext>
              </a:extLst>
            </p:cNvPr>
            <p:cNvGrpSpPr/>
            <p:nvPr/>
          </p:nvGrpSpPr>
          <p:grpSpPr>
            <a:xfrm>
              <a:off x="961679" y="3436260"/>
              <a:ext cx="175013" cy="27000"/>
              <a:chOff x="5662375" y="212375"/>
              <a:chExt cx="175013" cy="27000"/>
            </a:xfrm>
          </p:grpSpPr>
          <p:sp>
            <p:nvSpPr>
              <p:cNvPr id="25" name="Google Shape;2127;p37">
                <a:extLst>
                  <a:ext uri="{FF2B5EF4-FFF2-40B4-BE49-F238E27FC236}">
                    <a16:creationId xmlns:a16="http://schemas.microsoft.com/office/drawing/2014/main" xmlns="" id="{49ED5657-4C62-4268-CF82-55EA994E8AB1}"/>
                  </a:ext>
                </a:extLst>
              </p:cNvPr>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6" name="Google Shape;2128;p37">
                <a:extLst>
                  <a:ext uri="{FF2B5EF4-FFF2-40B4-BE49-F238E27FC236}">
                    <a16:creationId xmlns:a16="http://schemas.microsoft.com/office/drawing/2014/main" xmlns="" id="{D03ED699-615D-F41E-ACCA-9DDD38441272}"/>
                  </a:ext>
                </a:extLst>
              </p:cNvPr>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7" name="Google Shape;2129;p37">
                <a:extLst>
                  <a:ext uri="{FF2B5EF4-FFF2-40B4-BE49-F238E27FC236}">
                    <a16:creationId xmlns:a16="http://schemas.microsoft.com/office/drawing/2014/main" xmlns="" id="{105737D1-6401-F218-2C58-6C85E6B4A733}"/>
                  </a:ext>
                </a:extLst>
              </p:cNvPr>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30" name="Google Shape;2130;p37">
            <a:extLst>
              <a:ext uri="{FF2B5EF4-FFF2-40B4-BE49-F238E27FC236}">
                <a16:creationId xmlns:a16="http://schemas.microsoft.com/office/drawing/2014/main" xmlns="" id="{308C5A8D-763A-9A96-2E10-0F249F18B8F8}"/>
              </a:ext>
            </a:extLst>
          </p:cNvPr>
          <p:cNvGrpSpPr/>
          <p:nvPr/>
        </p:nvGrpSpPr>
        <p:grpSpPr>
          <a:xfrm>
            <a:off x="5057269" y="2259412"/>
            <a:ext cx="635100" cy="734704"/>
            <a:chOff x="731647" y="3806675"/>
            <a:chExt cx="635100" cy="734704"/>
          </a:xfrm>
        </p:grpSpPr>
        <p:grpSp>
          <p:nvGrpSpPr>
            <p:cNvPr id="31" name="Google Shape;2131;p37">
              <a:extLst>
                <a:ext uri="{FF2B5EF4-FFF2-40B4-BE49-F238E27FC236}">
                  <a16:creationId xmlns:a16="http://schemas.microsoft.com/office/drawing/2014/main" xmlns="" id="{605A3ADD-A62C-266A-4780-2A0288B8C2DB}"/>
                </a:ext>
              </a:extLst>
            </p:cNvPr>
            <p:cNvGrpSpPr/>
            <p:nvPr/>
          </p:nvGrpSpPr>
          <p:grpSpPr>
            <a:xfrm>
              <a:off x="731647" y="3806675"/>
              <a:ext cx="635100" cy="635100"/>
              <a:chOff x="917231" y="3983097"/>
              <a:chExt cx="635100" cy="635100"/>
            </a:xfrm>
          </p:grpSpPr>
          <p:sp>
            <p:nvSpPr>
              <p:cNvPr id="36" name="Google Shape;2132;p37">
                <a:extLst>
                  <a:ext uri="{FF2B5EF4-FFF2-40B4-BE49-F238E27FC236}">
                    <a16:creationId xmlns:a16="http://schemas.microsoft.com/office/drawing/2014/main" xmlns="" id="{C4C81793-2B72-C822-099E-A2ED4C851D65}"/>
                  </a:ext>
                </a:extLst>
              </p:cNvPr>
              <p:cNvSpPr/>
              <p:nvPr/>
            </p:nvSpPr>
            <p:spPr>
              <a:xfrm>
                <a:off x="917231" y="3983097"/>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37" name="Google Shape;2133;p37">
                <a:extLst>
                  <a:ext uri="{FF2B5EF4-FFF2-40B4-BE49-F238E27FC236}">
                    <a16:creationId xmlns:a16="http://schemas.microsoft.com/office/drawing/2014/main" xmlns="" id="{44FA265E-1B4A-B0A9-7F21-5449E3B0A209}"/>
                  </a:ext>
                </a:extLst>
              </p:cNvPr>
              <p:cNvSpPr/>
              <p:nvPr/>
            </p:nvSpPr>
            <p:spPr>
              <a:xfrm>
                <a:off x="1001931" y="4067797"/>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grpSp>
        <p:grpSp>
          <p:nvGrpSpPr>
            <p:cNvPr id="32" name="Google Shape;2134;p37">
              <a:extLst>
                <a:ext uri="{FF2B5EF4-FFF2-40B4-BE49-F238E27FC236}">
                  <a16:creationId xmlns:a16="http://schemas.microsoft.com/office/drawing/2014/main" xmlns="" id="{BD6A91AD-A09D-5B2E-B650-4C5EF4B1C46F}"/>
                </a:ext>
              </a:extLst>
            </p:cNvPr>
            <p:cNvGrpSpPr/>
            <p:nvPr/>
          </p:nvGrpSpPr>
          <p:grpSpPr>
            <a:xfrm>
              <a:off x="961679" y="4514379"/>
              <a:ext cx="175013" cy="27000"/>
              <a:chOff x="5662375" y="212375"/>
              <a:chExt cx="175013" cy="27000"/>
            </a:xfrm>
          </p:grpSpPr>
          <p:sp>
            <p:nvSpPr>
              <p:cNvPr id="33" name="Google Shape;2135;p37">
                <a:extLst>
                  <a:ext uri="{FF2B5EF4-FFF2-40B4-BE49-F238E27FC236}">
                    <a16:creationId xmlns:a16="http://schemas.microsoft.com/office/drawing/2014/main" xmlns="" id="{D3FF63B0-2635-A941-2AB0-81B960271D2C}"/>
                  </a:ext>
                </a:extLst>
              </p:cNvPr>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solidFill>
                    <a:srgbClr val="595959"/>
                  </a:solidFill>
                </a:endParaRPr>
              </a:p>
            </p:txBody>
          </p:sp>
          <p:sp>
            <p:nvSpPr>
              <p:cNvPr id="34" name="Google Shape;2136;p37">
                <a:extLst>
                  <a:ext uri="{FF2B5EF4-FFF2-40B4-BE49-F238E27FC236}">
                    <a16:creationId xmlns:a16="http://schemas.microsoft.com/office/drawing/2014/main" xmlns="" id="{BD2A4AEC-E880-E01E-5353-38B9324685A6}"/>
                  </a:ext>
                </a:extLst>
              </p:cNvPr>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solidFill>
                    <a:srgbClr val="595959"/>
                  </a:solidFill>
                </a:endParaRPr>
              </a:p>
            </p:txBody>
          </p:sp>
          <p:sp>
            <p:nvSpPr>
              <p:cNvPr id="35" name="Google Shape;2137;p37">
                <a:extLst>
                  <a:ext uri="{FF2B5EF4-FFF2-40B4-BE49-F238E27FC236}">
                    <a16:creationId xmlns:a16="http://schemas.microsoft.com/office/drawing/2014/main" xmlns="" id="{701BEC9F-87A8-1148-DC0E-B94A68FCBB4B}"/>
                  </a:ext>
                </a:extLst>
              </p:cNvPr>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solidFill>
                    <a:srgbClr val="595959"/>
                  </a:solidFill>
                </a:endParaRPr>
              </a:p>
            </p:txBody>
          </p:sp>
        </p:grpSp>
      </p:grpSp>
      <p:sp>
        <p:nvSpPr>
          <p:cNvPr id="38" name="Google Shape;2138;p37">
            <a:extLst>
              <a:ext uri="{FF2B5EF4-FFF2-40B4-BE49-F238E27FC236}">
                <a16:creationId xmlns:a16="http://schemas.microsoft.com/office/drawing/2014/main" xmlns="" id="{B0F97E38-262D-647B-C049-155EC4A62609}"/>
              </a:ext>
            </a:extLst>
          </p:cNvPr>
          <p:cNvSpPr txBox="1">
            <a:spLocks noGrp="1"/>
          </p:cNvSpPr>
          <p:nvPr>
            <p:ph type="title"/>
          </p:nvPr>
        </p:nvSpPr>
        <p:spPr>
          <a:xfrm>
            <a:off x="1316671" y="205135"/>
            <a:ext cx="5905548" cy="576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400" b="1">
                <a:latin typeface="+mj-lt"/>
              </a:rPr>
              <a:t>WEBSITE QUẢN LÝ BÁN XE MÁY</a:t>
            </a:r>
            <a:endParaRPr sz="2400" b="1">
              <a:latin typeface="+mj-lt"/>
            </a:endParaRPr>
          </a:p>
        </p:txBody>
      </p:sp>
      <p:sp>
        <p:nvSpPr>
          <p:cNvPr id="39" name="Google Shape;2140;p37">
            <a:extLst>
              <a:ext uri="{FF2B5EF4-FFF2-40B4-BE49-F238E27FC236}">
                <a16:creationId xmlns:a16="http://schemas.microsoft.com/office/drawing/2014/main" xmlns="" id="{E664C982-CC5D-C673-1BEE-27ED6910A6D5}"/>
              </a:ext>
            </a:extLst>
          </p:cNvPr>
          <p:cNvSpPr txBox="1">
            <a:spLocks noGrp="1"/>
          </p:cNvSpPr>
          <p:nvPr>
            <p:ph type="subTitle" idx="1"/>
          </p:nvPr>
        </p:nvSpPr>
        <p:spPr>
          <a:xfrm>
            <a:off x="2357925" y="1242560"/>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a:solidFill>
                  <a:schemeClr val="accent1"/>
                </a:solidFill>
                <a:latin typeface="Barlow Semi Condensed Medium" panose="00000606000000000000" pitchFamily="2" charset="0"/>
              </a:rPr>
              <a:t>GIỚI THIỆU ĐỀ TÀI</a:t>
            </a:r>
            <a:endParaRPr b="1">
              <a:latin typeface="Barlow Semi Condensed Medium" panose="00000606000000000000" pitchFamily="2" charset="0"/>
            </a:endParaRPr>
          </a:p>
        </p:txBody>
      </p:sp>
      <p:sp>
        <p:nvSpPr>
          <p:cNvPr id="40" name="Google Shape;2141;p37">
            <a:extLst>
              <a:ext uri="{FF2B5EF4-FFF2-40B4-BE49-F238E27FC236}">
                <a16:creationId xmlns:a16="http://schemas.microsoft.com/office/drawing/2014/main" xmlns="" id="{E6081B47-14E8-3745-5831-7D927C238265}"/>
              </a:ext>
            </a:extLst>
          </p:cNvPr>
          <p:cNvSpPr txBox="1">
            <a:spLocks/>
          </p:cNvSpPr>
          <p:nvPr/>
        </p:nvSpPr>
        <p:spPr>
          <a:xfrm>
            <a:off x="5774538" y="1202235"/>
            <a:ext cx="2615100" cy="384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pPr>
            <a:r>
              <a:rPr lang="vi-VN" sz="1800" b="1">
                <a:solidFill>
                  <a:schemeClr val="accent1"/>
                </a:solidFill>
                <a:latin typeface="Barlow Semi Condensed Medium" panose="00000606000000000000" pitchFamily="2" charset="0"/>
              </a:rPr>
              <a:t>CƠ SỞ LÝ THUYẾT</a:t>
            </a:r>
            <a:endParaRPr lang="vi-VN" b="1">
              <a:latin typeface="Barlow Semi Condensed Medium" panose="00000606000000000000" pitchFamily="2" charset="0"/>
            </a:endParaRPr>
          </a:p>
        </p:txBody>
      </p:sp>
      <p:sp>
        <p:nvSpPr>
          <p:cNvPr id="41" name="Google Shape;2143;p37">
            <a:extLst>
              <a:ext uri="{FF2B5EF4-FFF2-40B4-BE49-F238E27FC236}">
                <a16:creationId xmlns:a16="http://schemas.microsoft.com/office/drawing/2014/main" xmlns="" id="{E7021AE5-E612-A1B0-B956-35A546C26FFD}"/>
              </a:ext>
            </a:extLst>
          </p:cNvPr>
          <p:cNvSpPr txBox="1">
            <a:spLocks/>
          </p:cNvSpPr>
          <p:nvPr/>
        </p:nvSpPr>
        <p:spPr>
          <a:xfrm>
            <a:off x="2357925" y="2259362"/>
            <a:ext cx="2615100" cy="384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pPr>
            <a:r>
              <a:rPr lang="en-US" sz="1800" b="1">
                <a:solidFill>
                  <a:schemeClr val="accent1"/>
                </a:solidFill>
                <a:latin typeface="Barlow Semi Condensed Medium" panose="00000606000000000000" pitchFamily="2" charset="0"/>
              </a:rPr>
              <a:t>KHẢO SÁT HIỆN TRẠNG VÀ MÔ HÌNH HOÁ YÊU CẦU</a:t>
            </a:r>
            <a:endParaRPr lang="en-US" b="1">
              <a:latin typeface="Barlow Semi Condensed Medium" panose="00000606000000000000" pitchFamily="2" charset="0"/>
            </a:endParaRPr>
          </a:p>
        </p:txBody>
      </p:sp>
      <p:sp>
        <p:nvSpPr>
          <p:cNvPr id="42" name="Google Shape;2145;p37">
            <a:extLst>
              <a:ext uri="{FF2B5EF4-FFF2-40B4-BE49-F238E27FC236}">
                <a16:creationId xmlns:a16="http://schemas.microsoft.com/office/drawing/2014/main" xmlns="" id="{2AB9C5A3-68AE-DF73-E35C-82B21BDF13FD}"/>
              </a:ext>
            </a:extLst>
          </p:cNvPr>
          <p:cNvSpPr txBox="1">
            <a:spLocks/>
          </p:cNvSpPr>
          <p:nvPr/>
        </p:nvSpPr>
        <p:spPr>
          <a:xfrm>
            <a:off x="5774538" y="2344112"/>
            <a:ext cx="2615100" cy="384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pPr>
            <a:r>
              <a:rPr lang="en-US" sz="1800" b="1">
                <a:solidFill>
                  <a:schemeClr val="accent1"/>
                </a:solidFill>
                <a:latin typeface="Barlow Semi Condensed Medium" panose="00000606000000000000" pitchFamily="2" charset="0"/>
              </a:rPr>
              <a:t>THIẾT KẾ PHẦN MỀM</a:t>
            </a:r>
            <a:endParaRPr lang="en-US" b="1">
              <a:latin typeface="Barlow Semi Condensed Medium" panose="00000606000000000000" pitchFamily="2" charset="0"/>
            </a:endParaRPr>
          </a:p>
        </p:txBody>
      </p:sp>
      <p:sp>
        <p:nvSpPr>
          <p:cNvPr id="43" name="Google Shape;2147;p37">
            <a:extLst>
              <a:ext uri="{FF2B5EF4-FFF2-40B4-BE49-F238E27FC236}">
                <a16:creationId xmlns:a16="http://schemas.microsoft.com/office/drawing/2014/main" xmlns="" id="{679FD527-2E05-83EB-0EE3-973F7C33B9B9}"/>
              </a:ext>
            </a:extLst>
          </p:cNvPr>
          <p:cNvSpPr txBox="1">
            <a:spLocks/>
          </p:cNvSpPr>
          <p:nvPr/>
        </p:nvSpPr>
        <p:spPr>
          <a:xfrm>
            <a:off x="1722825" y="1266313"/>
            <a:ext cx="457200" cy="347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a:solidFill>
                  <a:schemeClr val="bg1"/>
                </a:solidFill>
                <a:latin typeface="Fjalla One" panose="02000506040000020004" pitchFamily="2" charset="0"/>
              </a:rPr>
              <a:t>01</a:t>
            </a:r>
          </a:p>
        </p:txBody>
      </p:sp>
      <p:sp>
        <p:nvSpPr>
          <p:cNvPr id="44" name="Google Shape;2148;p37">
            <a:extLst>
              <a:ext uri="{FF2B5EF4-FFF2-40B4-BE49-F238E27FC236}">
                <a16:creationId xmlns:a16="http://schemas.microsoft.com/office/drawing/2014/main" xmlns="" id="{B051C8C3-F034-FD7E-D67B-939606DB2B36}"/>
              </a:ext>
            </a:extLst>
          </p:cNvPr>
          <p:cNvSpPr txBox="1">
            <a:spLocks/>
          </p:cNvSpPr>
          <p:nvPr/>
        </p:nvSpPr>
        <p:spPr>
          <a:xfrm>
            <a:off x="5139438" y="1257294"/>
            <a:ext cx="457200" cy="347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a:solidFill>
                  <a:schemeClr val="bg1"/>
                </a:solidFill>
                <a:latin typeface="Fjalla One" panose="02000506040000020004" pitchFamily="2" charset="0"/>
              </a:rPr>
              <a:t>02</a:t>
            </a:r>
          </a:p>
        </p:txBody>
      </p:sp>
      <p:sp>
        <p:nvSpPr>
          <p:cNvPr id="45" name="Google Shape;2149;p37">
            <a:extLst>
              <a:ext uri="{FF2B5EF4-FFF2-40B4-BE49-F238E27FC236}">
                <a16:creationId xmlns:a16="http://schemas.microsoft.com/office/drawing/2014/main" xmlns="" id="{3880D1D1-ACA7-2C09-4793-6BDED074B63E}"/>
              </a:ext>
            </a:extLst>
          </p:cNvPr>
          <p:cNvSpPr txBox="1">
            <a:spLocks/>
          </p:cNvSpPr>
          <p:nvPr/>
        </p:nvSpPr>
        <p:spPr>
          <a:xfrm>
            <a:off x="1722825" y="2411445"/>
            <a:ext cx="457200" cy="347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a:solidFill>
                  <a:schemeClr val="bg1"/>
                </a:solidFill>
                <a:latin typeface="Fjalla One" panose="02000506040000020004" pitchFamily="2" charset="0"/>
              </a:rPr>
              <a:t>03</a:t>
            </a:r>
          </a:p>
        </p:txBody>
      </p:sp>
      <p:sp>
        <p:nvSpPr>
          <p:cNvPr id="46" name="Google Shape;2150;p37">
            <a:extLst>
              <a:ext uri="{FF2B5EF4-FFF2-40B4-BE49-F238E27FC236}">
                <a16:creationId xmlns:a16="http://schemas.microsoft.com/office/drawing/2014/main" xmlns="" id="{1235BDB8-F258-A46C-026D-778E822696B3}"/>
              </a:ext>
            </a:extLst>
          </p:cNvPr>
          <p:cNvSpPr txBox="1">
            <a:spLocks/>
          </p:cNvSpPr>
          <p:nvPr/>
        </p:nvSpPr>
        <p:spPr>
          <a:xfrm>
            <a:off x="5139438" y="2412089"/>
            <a:ext cx="457200" cy="347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a:solidFill>
                  <a:schemeClr val="bg1"/>
                </a:solidFill>
                <a:latin typeface="Fjalla One" panose="02000506040000020004" pitchFamily="2" charset="0"/>
              </a:rPr>
              <a:t>04</a:t>
            </a:r>
          </a:p>
        </p:txBody>
      </p:sp>
      <p:grpSp>
        <p:nvGrpSpPr>
          <p:cNvPr id="47" name="Google Shape;2130;p37">
            <a:extLst>
              <a:ext uri="{FF2B5EF4-FFF2-40B4-BE49-F238E27FC236}">
                <a16:creationId xmlns:a16="http://schemas.microsoft.com/office/drawing/2014/main" xmlns="" id="{0B40BFC3-4309-A14D-9D8F-D9D12F861AD5}"/>
              </a:ext>
            </a:extLst>
          </p:cNvPr>
          <p:cNvGrpSpPr/>
          <p:nvPr/>
        </p:nvGrpSpPr>
        <p:grpSpPr>
          <a:xfrm>
            <a:off x="1640656" y="3496282"/>
            <a:ext cx="635100" cy="734704"/>
            <a:chOff x="731647" y="3806675"/>
            <a:chExt cx="635100" cy="734704"/>
          </a:xfrm>
        </p:grpSpPr>
        <p:grpSp>
          <p:nvGrpSpPr>
            <p:cNvPr id="48" name="Google Shape;2131;p37">
              <a:extLst>
                <a:ext uri="{FF2B5EF4-FFF2-40B4-BE49-F238E27FC236}">
                  <a16:creationId xmlns:a16="http://schemas.microsoft.com/office/drawing/2014/main" xmlns="" id="{C35A75CA-2B4B-A148-EE19-2447C1D51A25}"/>
                </a:ext>
              </a:extLst>
            </p:cNvPr>
            <p:cNvGrpSpPr/>
            <p:nvPr/>
          </p:nvGrpSpPr>
          <p:grpSpPr>
            <a:xfrm>
              <a:off x="731647" y="3806675"/>
              <a:ext cx="635100" cy="635100"/>
              <a:chOff x="917231" y="3983097"/>
              <a:chExt cx="635100" cy="635100"/>
            </a:xfrm>
          </p:grpSpPr>
          <p:sp>
            <p:nvSpPr>
              <p:cNvPr id="53" name="Google Shape;2132;p37">
                <a:extLst>
                  <a:ext uri="{FF2B5EF4-FFF2-40B4-BE49-F238E27FC236}">
                    <a16:creationId xmlns:a16="http://schemas.microsoft.com/office/drawing/2014/main" xmlns="" id="{E160EEAC-16FF-2DC2-6A04-3C0A84F65183}"/>
                  </a:ext>
                </a:extLst>
              </p:cNvPr>
              <p:cNvSpPr/>
              <p:nvPr/>
            </p:nvSpPr>
            <p:spPr>
              <a:xfrm>
                <a:off x="917231" y="3983097"/>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3;p37">
                <a:extLst>
                  <a:ext uri="{FF2B5EF4-FFF2-40B4-BE49-F238E27FC236}">
                    <a16:creationId xmlns:a16="http://schemas.microsoft.com/office/drawing/2014/main" xmlns="" id="{5E466628-C624-5AEF-834D-F4B2335B43C9}"/>
                  </a:ext>
                </a:extLst>
              </p:cNvPr>
              <p:cNvSpPr/>
              <p:nvPr/>
            </p:nvSpPr>
            <p:spPr>
              <a:xfrm>
                <a:off x="1001931" y="4067797"/>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2134;p37">
              <a:extLst>
                <a:ext uri="{FF2B5EF4-FFF2-40B4-BE49-F238E27FC236}">
                  <a16:creationId xmlns:a16="http://schemas.microsoft.com/office/drawing/2014/main" xmlns="" id="{EB4485A7-0261-F233-067F-2B9386629BA0}"/>
                </a:ext>
              </a:extLst>
            </p:cNvPr>
            <p:cNvGrpSpPr/>
            <p:nvPr/>
          </p:nvGrpSpPr>
          <p:grpSpPr>
            <a:xfrm>
              <a:off x="961679" y="4514379"/>
              <a:ext cx="175013" cy="27000"/>
              <a:chOff x="5662375" y="212375"/>
              <a:chExt cx="175013" cy="27000"/>
            </a:xfrm>
          </p:grpSpPr>
          <p:sp>
            <p:nvSpPr>
              <p:cNvPr id="50" name="Google Shape;2135;p37">
                <a:extLst>
                  <a:ext uri="{FF2B5EF4-FFF2-40B4-BE49-F238E27FC236}">
                    <a16:creationId xmlns:a16="http://schemas.microsoft.com/office/drawing/2014/main" xmlns="" id="{19B73D60-6CEB-9C3D-6C68-705BDD05B40D}"/>
                  </a:ext>
                </a:extLst>
              </p:cNvPr>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2136;p37">
                <a:extLst>
                  <a:ext uri="{FF2B5EF4-FFF2-40B4-BE49-F238E27FC236}">
                    <a16:creationId xmlns:a16="http://schemas.microsoft.com/office/drawing/2014/main" xmlns="" id="{C23B8353-448D-041F-DD33-6F84AF628A91}"/>
                  </a:ext>
                </a:extLst>
              </p:cNvPr>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2" name="Google Shape;2137;p37">
                <a:extLst>
                  <a:ext uri="{FF2B5EF4-FFF2-40B4-BE49-F238E27FC236}">
                    <a16:creationId xmlns:a16="http://schemas.microsoft.com/office/drawing/2014/main" xmlns="" id="{017B41E9-77BB-38CF-7FB6-C9A018B15D8C}"/>
                  </a:ext>
                </a:extLst>
              </p:cNvPr>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55" name="Google Shape;2145;p37">
            <a:extLst>
              <a:ext uri="{FF2B5EF4-FFF2-40B4-BE49-F238E27FC236}">
                <a16:creationId xmlns:a16="http://schemas.microsoft.com/office/drawing/2014/main" xmlns="" id="{94E87936-49A6-A2AF-598E-8A66392F7138}"/>
              </a:ext>
            </a:extLst>
          </p:cNvPr>
          <p:cNvSpPr txBox="1">
            <a:spLocks/>
          </p:cNvSpPr>
          <p:nvPr/>
        </p:nvSpPr>
        <p:spPr>
          <a:xfrm>
            <a:off x="2357925" y="3621782"/>
            <a:ext cx="2615100" cy="38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nSpc>
                <a:spcPct val="115000"/>
              </a:lnSpc>
            </a:pPr>
            <a:r>
              <a:rPr lang="en-US" b="1"/>
              <a:t>CÀI ĐẶT CHƯƠNG TRÌNH</a:t>
            </a:r>
          </a:p>
        </p:txBody>
      </p:sp>
      <p:sp>
        <p:nvSpPr>
          <p:cNvPr id="56" name="Google Shape;2150;p37">
            <a:extLst>
              <a:ext uri="{FF2B5EF4-FFF2-40B4-BE49-F238E27FC236}">
                <a16:creationId xmlns:a16="http://schemas.microsoft.com/office/drawing/2014/main" xmlns="" id="{A4B4E84B-C927-B37C-E789-3864F56A8187}"/>
              </a:ext>
            </a:extLst>
          </p:cNvPr>
          <p:cNvSpPr txBox="1">
            <a:spLocks/>
          </p:cNvSpPr>
          <p:nvPr/>
        </p:nvSpPr>
        <p:spPr>
          <a:xfrm>
            <a:off x="1722825" y="3648959"/>
            <a:ext cx="457200" cy="34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1pPr>
            <a:lvl2pPr marR="0" lvl="1"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2pPr>
            <a:lvl3pPr marR="0" lvl="2"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3pPr>
            <a:lvl4pPr marR="0" lvl="3"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4pPr>
            <a:lvl5pPr marR="0" lvl="4"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5pPr>
            <a:lvl6pPr marR="0" lvl="5"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6pPr>
            <a:lvl7pPr marR="0" lvl="6"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7pPr>
            <a:lvl8pPr marR="0" lvl="7"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8pPr>
            <a:lvl9pPr marR="0" lvl="8"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9pPr>
          </a:lstStyle>
          <a:p>
            <a:r>
              <a:rPr lang="en"/>
              <a:t>05</a:t>
            </a:r>
          </a:p>
        </p:txBody>
      </p:sp>
      <p:grpSp>
        <p:nvGrpSpPr>
          <p:cNvPr id="57" name="Google Shape;2130;p37">
            <a:extLst>
              <a:ext uri="{FF2B5EF4-FFF2-40B4-BE49-F238E27FC236}">
                <a16:creationId xmlns:a16="http://schemas.microsoft.com/office/drawing/2014/main" xmlns="" id="{A71C3B8D-4D76-460C-4B22-110F339A8A09}"/>
              </a:ext>
            </a:extLst>
          </p:cNvPr>
          <p:cNvGrpSpPr/>
          <p:nvPr/>
        </p:nvGrpSpPr>
        <p:grpSpPr>
          <a:xfrm>
            <a:off x="5057269" y="3496282"/>
            <a:ext cx="635100" cy="734704"/>
            <a:chOff x="731647" y="3806675"/>
            <a:chExt cx="635100" cy="734704"/>
          </a:xfrm>
        </p:grpSpPr>
        <p:grpSp>
          <p:nvGrpSpPr>
            <p:cNvPr id="58" name="Google Shape;2131;p37">
              <a:extLst>
                <a:ext uri="{FF2B5EF4-FFF2-40B4-BE49-F238E27FC236}">
                  <a16:creationId xmlns:a16="http://schemas.microsoft.com/office/drawing/2014/main" xmlns="" id="{42C7387E-00FD-AC66-CAD5-A98D8650CC5A}"/>
                </a:ext>
              </a:extLst>
            </p:cNvPr>
            <p:cNvGrpSpPr/>
            <p:nvPr/>
          </p:nvGrpSpPr>
          <p:grpSpPr>
            <a:xfrm>
              <a:off x="731647" y="3806675"/>
              <a:ext cx="635100" cy="635100"/>
              <a:chOff x="917231" y="3983097"/>
              <a:chExt cx="635100" cy="635100"/>
            </a:xfrm>
          </p:grpSpPr>
          <p:sp>
            <p:nvSpPr>
              <p:cNvPr id="63" name="Google Shape;2132;p37">
                <a:extLst>
                  <a:ext uri="{FF2B5EF4-FFF2-40B4-BE49-F238E27FC236}">
                    <a16:creationId xmlns:a16="http://schemas.microsoft.com/office/drawing/2014/main" xmlns="" id="{B1281B3F-0625-CAA2-3E4E-5D59189EB8D7}"/>
                  </a:ext>
                </a:extLst>
              </p:cNvPr>
              <p:cNvSpPr/>
              <p:nvPr/>
            </p:nvSpPr>
            <p:spPr>
              <a:xfrm>
                <a:off x="917231" y="3983097"/>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33;p37">
                <a:extLst>
                  <a:ext uri="{FF2B5EF4-FFF2-40B4-BE49-F238E27FC236}">
                    <a16:creationId xmlns:a16="http://schemas.microsoft.com/office/drawing/2014/main" xmlns="" id="{F32865AE-8CE5-EA1F-6092-9FDA63468FD7}"/>
                  </a:ext>
                </a:extLst>
              </p:cNvPr>
              <p:cNvSpPr/>
              <p:nvPr/>
            </p:nvSpPr>
            <p:spPr>
              <a:xfrm>
                <a:off x="1001931" y="4067797"/>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2134;p37">
              <a:extLst>
                <a:ext uri="{FF2B5EF4-FFF2-40B4-BE49-F238E27FC236}">
                  <a16:creationId xmlns:a16="http://schemas.microsoft.com/office/drawing/2014/main" xmlns="" id="{33471BDB-EE61-D52E-D92D-4A2F02462DE0}"/>
                </a:ext>
              </a:extLst>
            </p:cNvPr>
            <p:cNvGrpSpPr/>
            <p:nvPr/>
          </p:nvGrpSpPr>
          <p:grpSpPr>
            <a:xfrm>
              <a:off x="961679" y="4514379"/>
              <a:ext cx="175013" cy="27000"/>
              <a:chOff x="5662375" y="212375"/>
              <a:chExt cx="175013" cy="27000"/>
            </a:xfrm>
          </p:grpSpPr>
          <p:sp>
            <p:nvSpPr>
              <p:cNvPr id="60" name="Google Shape;2135;p37">
                <a:extLst>
                  <a:ext uri="{FF2B5EF4-FFF2-40B4-BE49-F238E27FC236}">
                    <a16:creationId xmlns:a16="http://schemas.microsoft.com/office/drawing/2014/main" xmlns="" id="{68D2E296-21AE-FCCA-32ED-9E35FBBFD5DA}"/>
                  </a:ext>
                </a:extLst>
              </p:cNvPr>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61" name="Google Shape;2136;p37">
                <a:extLst>
                  <a:ext uri="{FF2B5EF4-FFF2-40B4-BE49-F238E27FC236}">
                    <a16:creationId xmlns:a16="http://schemas.microsoft.com/office/drawing/2014/main" xmlns="" id="{ED80E2F0-E2D5-E19B-D7FB-25698EE7563E}"/>
                  </a:ext>
                </a:extLst>
              </p:cNvPr>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62" name="Google Shape;2137;p37">
                <a:extLst>
                  <a:ext uri="{FF2B5EF4-FFF2-40B4-BE49-F238E27FC236}">
                    <a16:creationId xmlns:a16="http://schemas.microsoft.com/office/drawing/2014/main" xmlns="" id="{F527ABC9-0257-B31C-6D88-C3DDF8879B75}"/>
                  </a:ext>
                </a:extLst>
              </p:cNvPr>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2113" name="Google Shape;2145;p37">
            <a:extLst>
              <a:ext uri="{FF2B5EF4-FFF2-40B4-BE49-F238E27FC236}">
                <a16:creationId xmlns:a16="http://schemas.microsoft.com/office/drawing/2014/main" xmlns="" id="{53AD3D40-E5D5-63A5-91B3-470BED6F8EEC}"/>
              </a:ext>
            </a:extLst>
          </p:cNvPr>
          <p:cNvSpPr txBox="1">
            <a:spLocks/>
          </p:cNvSpPr>
          <p:nvPr/>
        </p:nvSpPr>
        <p:spPr>
          <a:xfrm>
            <a:off x="5774538" y="3496282"/>
            <a:ext cx="2428850" cy="38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nSpc>
                <a:spcPct val="115000"/>
              </a:lnSpc>
            </a:pPr>
            <a:r>
              <a:rPr lang="en-US" b="1"/>
              <a:t>KẾT LUẬN VÀ HƯỚNG PHÁT TRIỂN</a:t>
            </a:r>
          </a:p>
        </p:txBody>
      </p:sp>
      <p:sp>
        <p:nvSpPr>
          <p:cNvPr id="2114" name="Google Shape;2150;p37">
            <a:extLst>
              <a:ext uri="{FF2B5EF4-FFF2-40B4-BE49-F238E27FC236}">
                <a16:creationId xmlns:a16="http://schemas.microsoft.com/office/drawing/2014/main" xmlns="" id="{EECCAAEE-BBA5-C727-AB83-3A1A00712273}"/>
              </a:ext>
            </a:extLst>
          </p:cNvPr>
          <p:cNvSpPr txBox="1">
            <a:spLocks/>
          </p:cNvSpPr>
          <p:nvPr/>
        </p:nvSpPr>
        <p:spPr>
          <a:xfrm>
            <a:off x="5139438" y="3648959"/>
            <a:ext cx="457200" cy="34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1pPr>
            <a:lvl2pPr marR="0" lvl="1"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2pPr>
            <a:lvl3pPr marR="0" lvl="2"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3pPr>
            <a:lvl4pPr marR="0" lvl="3"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4pPr>
            <a:lvl5pPr marR="0" lvl="4"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5pPr>
            <a:lvl6pPr marR="0" lvl="5"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6pPr>
            <a:lvl7pPr marR="0" lvl="6"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7pPr>
            <a:lvl8pPr marR="0" lvl="7"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8pPr>
            <a:lvl9pPr marR="0" lvl="8"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9pPr>
          </a:lstStyle>
          <a:p>
            <a:r>
              <a:rPr lang="en"/>
              <a:t>04</a:t>
            </a:r>
          </a:p>
        </p:txBody>
      </p:sp>
      <p:pic>
        <p:nvPicPr>
          <p:cNvPr id="2116" name="Picture 2115">
            <a:extLst>
              <a:ext uri="{FF2B5EF4-FFF2-40B4-BE49-F238E27FC236}">
                <a16:creationId xmlns:a16="http://schemas.microsoft.com/office/drawing/2014/main" xmlns="" id="{3F466973-D832-5307-5A5D-ECED6B7847CD}"/>
              </a:ext>
            </a:extLst>
          </p:cNvPr>
          <p:cNvPicPr>
            <a:picLocks noChangeAspect="1"/>
          </p:cNvPicPr>
          <p:nvPr/>
        </p:nvPicPr>
        <p:blipFill>
          <a:blip r:embed="rId3"/>
          <a:stretch>
            <a:fillRect/>
          </a:stretch>
        </p:blipFill>
        <p:spPr>
          <a:xfrm>
            <a:off x="0" y="6484"/>
            <a:ext cx="947263" cy="774651"/>
          </a:xfrm>
          <a:prstGeom prst="rect">
            <a:avLst/>
          </a:prstGeom>
        </p:spPr>
      </p:pic>
      <p:grpSp>
        <p:nvGrpSpPr>
          <p:cNvPr id="2117" name="Google Shape;4241;p64">
            <a:extLst>
              <a:ext uri="{FF2B5EF4-FFF2-40B4-BE49-F238E27FC236}">
                <a16:creationId xmlns:a16="http://schemas.microsoft.com/office/drawing/2014/main" xmlns="" id="{E45FEB7F-4EFC-36EC-4BB6-01D5247E8836}"/>
              </a:ext>
            </a:extLst>
          </p:cNvPr>
          <p:cNvGrpSpPr/>
          <p:nvPr/>
        </p:nvGrpSpPr>
        <p:grpSpPr>
          <a:xfrm>
            <a:off x="-19890" y="3621782"/>
            <a:ext cx="1731784" cy="1581063"/>
            <a:chOff x="1338075" y="463925"/>
            <a:chExt cx="5022575" cy="4585450"/>
          </a:xfrm>
        </p:grpSpPr>
        <p:sp>
          <p:nvSpPr>
            <p:cNvPr id="2118" name="Google Shape;4242;p64">
              <a:extLst>
                <a:ext uri="{FF2B5EF4-FFF2-40B4-BE49-F238E27FC236}">
                  <a16:creationId xmlns:a16="http://schemas.microsoft.com/office/drawing/2014/main" xmlns="" id="{4ADC6A72-5460-333D-8BD1-3EE50CD67211}"/>
                </a:ext>
              </a:extLst>
            </p:cNvPr>
            <p:cNvSpPr/>
            <p:nvPr/>
          </p:nvSpPr>
          <p:spPr>
            <a:xfrm>
              <a:off x="1338075" y="522825"/>
              <a:ext cx="5022575" cy="4526325"/>
            </a:xfrm>
            <a:custGeom>
              <a:avLst/>
              <a:gdLst/>
              <a:ahLst/>
              <a:cxnLst/>
              <a:rect l="l" t="t" r="r" b="b"/>
              <a:pathLst>
                <a:path w="200903" h="181053" extrusionOk="0">
                  <a:moveTo>
                    <a:pt x="125732" y="1"/>
                  </a:moveTo>
                  <a:cubicBezTo>
                    <a:pt x="113978" y="1"/>
                    <a:pt x="102353" y="4024"/>
                    <a:pt x="92608" y="11467"/>
                  </a:cubicBezTo>
                  <a:cubicBezTo>
                    <a:pt x="70622" y="28310"/>
                    <a:pt x="54646" y="51229"/>
                    <a:pt x="30570" y="65823"/>
                  </a:cubicBezTo>
                  <a:cubicBezTo>
                    <a:pt x="10512" y="77974"/>
                    <a:pt x="0" y="97646"/>
                    <a:pt x="6751" y="125419"/>
                  </a:cubicBezTo>
                  <a:cubicBezTo>
                    <a:pt x="13127" y="151683"/>
                    <a:pt x="33585" y="167565"/>
                    <a:pt x="56639" y="167565"/>
                  </a:cubicBezTo>
                  <a:cubicBezTo>
                    <a:pt x="57991" y="167565"/>
                    <a:pt x="59353" y="167510"/>
                    <a:pt x="60721" y="167400"/>
                  </a:cubicBezTo>
                  <a:cubicBezTo>
                    <a:pt x="65021" y="167056"/>
                    <a:pt x="69362" y="166862"/>
                    <a:pt x="73701" y="166862"/>
                  </a:cubicBezTo>
                  <a:cubicBezTo>
                    <a:pt x="90057" y="166862"/>
                    <a:pt x="106390" y="169618"/>
                    <a:pt x="120413" y="177493"/>
                  </a:cubicBezTo>
                  <a:cubicBezTo>
                    <a:pt x="124643" y="179866"/>
                    <a:pt x="129744" y="181052"/>
                    <a:pt x="135391" y="181052"/>
                  </a:cubicBezTo>
                  <a:cubicBezTo>
                    <a:pt x="150859" y="181052"/>
                    <a:pt x="170424" y="172151"/>
                    <a:pt x="187402" y="154349"/>
                  </a:cubicBezTo>
                  <a:cubicBezTo>
                    <a:pt x="200903" y="140173"/>
                    <a:pt x="199585" y="122172"/>
                    <a:pt x="195181" y="105329"/>
                  </a:cubicBezTo>
                  <a:cubicBezTo>
                    <a:pt x="192481" y="94946"/>
                    <a:pt x="190713" y="84306"/>
                    <a:pt x="188624" y="73763"/>
                  </a:cubicBezTo>
                  <a:cubicBezTo>
                    <a:pt x="187113" y="66337"/>
                    <a:pt x="185473" y="58944"/>
                    <a:pt x="183223" y="51712"/>
                  </a:cubicBezTo>
                  <a:cubicBezTo>
                    <a:pt x="176634" y="30753"/>
                    <a:pt x="163551" y="9506"/>
                    <a:pt x="141114" y="2370"/>
                  </a:cubicBezTo>
                  <a:cubicBezTo>
                    <a:pt x="136060" y="773"/>
                    <a:pt x="130884" y="1"/>
                    <a:pt x="125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4243;p64">
              <a:extLst>
                <a:ext uri="{FF2B5EF4-FFF2-40B4-BE49-F238E27FC236}">
                  <a16:creationId xmlns:a16="http://schemas.microsoft.com/office/drawing/2014/main" xmlns="" id="{89C2F028-CC55-751A-4EE6-AA1EFC4200B8}"/>
                </a:ext>
              </a:extLst>
            </p:cNvPr>
            <p:cNvSpPr/>
            <p:nvPr/>
          </p:nvSpPr>
          <p:spPr>
            <a:xfrm>
              <a:off x="1455400" y="522600"/>
              <a:ext cx="4838550" cy="4526775"/>
            </a:xfrm>
            <a:custGeom>
              <a:avLst/>
              <a:gdLst/>
              <a:ahLst/>
              <a:cxnLst/>
              <a:rect l="l" t="t" r="r" b="b"/>
              <a:pathLst>
                <a:path w="193542" h="181071" extrusionOk="0">
                  <a:moveTo>
                    <a:pt x="50853" y="46128"/>
                  </a:moveTo>
                  <a:cubicBezTo>
                    <a:pt x="50339" y="46610"/>
                    <a:pt x="49824" y="47092"/>
                    <a:pt x="49310" y="47574"/>
                  </a:cubicBezTo>
                  <a:cubicBezTo>
                    <a:pt x="49503" y="47670"/>
                    <a:pt x="49696" y="47767"/>
                    <a:pt x="49889" y="47863"/>
                  </a:cubicBezTo>
                  <a:cubicBezTo>
                    <a:pt x="50821" y="48345"/>
                    <a:pt x="51721" y="48763"/>
                    <a:pt x="52524" y="49149"/>
                  </a:cubicBezTo>
                  <a:cubicBezTo>
                    <a:pt x="51849" y="48185"/>
                    <a:pt x="51303" y="47156"/>
                    <a:pt x="50853" y="46128"/>
                  </a:cubicBezTo>
                  <a:close/>
                  <a:moveTo>
                    <a:pt x="89169" y="37802"/>
                  </a:moveTo>
                  <a:cubicBezTo>
                    <a:pt x="89169" y="38156"/>
                    <a:pt x="89137" y="45549"/>
                    <a:pt x="84572" y="50306"/>
                  </a:cubicBezTo>
                  <a:cubicBezTo>
                    <a:pt x="79879" y="55160"/>
                    <a:pt x="72229" y="55385"/>
                    <a:pt x="72229" y="55385"/>
                  </a:cubicBezTo>
                  <a:cubicBezTo>
                    <a:pt x="72229" y="55032"/>
                    <a:pt x="72293" y="47638"/>
                    <a:pt x="76858" y="42881"/>
                  </a:cubicBezTo>
                  <a:cubicBezTo>
                    <a:pt x="81551" y="38027"/>
                    <a:pt x="89169" y="37802"/>
                    <a:pt x="89169" y="37802"/>
                  </a:cubicBezTo>
                  <a:close/>
                  <a:moveTo>
                    <a:pt x="120992" y="0"/>
                  </a:moveTo>
                  <a:cubicBezTo>
                    <a:pt x="109259" y="0"/>
                    <a:pt x="97655" y="4050"/>
                    <a:pt x="87915" y="11476"/>
                  </a:cubicBezTo>
                  <a:cubicBezTo>
                    <a:pt x="83672" y="14722"/>
                    <a:pt x="79686" y="18194"/>
                    <a:pt x="75797" y="21762"/>
                  </a:cubicBezTo>
                  <a:cubicBezTo>
                    <a:pt x="77147" y="24848"/>
                    <a:pt x="78143" y="28416"/>
                    <a:pt x="78143" y="32209"/>
                  </a:cubicBezTo>
                  <a:cubicBezTo>
                    <a:pt x="78143" y="32241"/>
                    <a:pt x="78143" y="32273"/>
                    <a:pt x="78143" y="32305"/>
                  </a:cubicBezTo>
                  <a:cubicBezTo>
                    <a:pt x="78143" y="43910"/>
                    <a:pt x="69014" y="53296"/>
                    <a:pt x="69014" y="53296"/>
                  </a:cubicBezTo>
                  <a:cubicBezTo>
                    <a:pt x="69014" y="53296"/>
                    <a:pt x="62168" y="46353"/>
                    <a:pt x="60207" y="36966"/>
                  </a:cubicBezTo>
                  <a:cubicBezTo>
                    <a:pt x="59210" y="37963"/>
                    <a:pt x="58214" y="38959"/>
                    <a:pt x="57217" y="39956"/>
                  </a:cubicBezTo>
                  <a:cubicBezTo>
                    <a:pt x="58696" y="40727"/>
                    <a:pt x="60143" y="41756"/>
                    <a:pt x="61364" y="43138"/>
                  </a:cubicBezTo>
                  <a:cubicBezTo>
                    <a:pt x="65286" y="47510"/>
                    <a:pt x="65543" y="53842"/>
                    <a:pt x="65543" y="55417"/>
                  </a:cubicBezTo>
                  <a:cubicBezTo>
                    <a:pt x="65543" y="55674"/>
                    <a:pt x="65543" y="55803"/>
                    <a:pt x="65543" y="55803"/>
                  </a:cubicBezTo>
                  <a:cubicBezTo>
                    <a:pt x="65543" y="55803"/>
                    <a:pt x="59146" y="55353"/>
                    <a:pt x="54646" y="51464"/>
                  </a:cubicBezTo>
                  <a:cubicBezTo>
                    <a:pt x="53232" y="50788"/>
                    <a:pt x="51431" y="49921"/>
                    <a:pt x="49374" y="48796"/>
                  </a:cubicBezTo>
                  <a:cubicBezTo>
                    <a:pt x="49085" y="48667"/>
                    <a:pt x="48796" y="48506"/>
                    <a:pt x="48506" y="48345"/>
                  </a:cubicBezTo>
                  <a:cubicBezTo>
                    <a:pt x="41531" y="54774"/>
                    <a:pt x="34202" y="60785"/>
                    <a:pt x="25877" y="65832"/>
                  </a:cubicBezTo>
                  <a:cubicBezTo>
                    <a:pt x="9933" y="75508"/>
                    <a:pt x="0" y="89908"/>
                    <a:pt x="0" y="109356"/>
                  </a:cubicBezTo>
                  <a:cubicBezTo>
                    <a:pt x="0" y="114370"/>
                    <a:pt x="676" y="119738"/>
                    <a:pt x="2058" y="125428"/>
                  </a:cubicBezTo>
                  <a:cubicBezTo>
                    <a:pt x="8422" y="151690"/>
                    <a:pt x="28898" y="167569"/>
                    <a:pt x="51946" y="167569"/>
                  </a:cubicBezTo>
                  <a:cubicBezTo>
                    <a:pt x="53296" y="167569"/>
                    <a:pt x="54646" y="167537"/>
                    <a:pt x="56028" y="167409"/>
                  </a:cubicBezTo>
                  <a:cubicBezTo>
                    <a:pt x="60335" y="167055"/>
                    <a:pt x="64707" y="166862"/>
                    <a:pt x="69079" y="166862"/>
                  </a:cubicBezTo>
                  <a:cubicBezTo>
                    <a:pt x="85408" y="166862"/>
                    <a:pt x="101705" y="169627"/>
                    <a:pt x="115720" y="177502"/>
                  </a:cubicBezTo>
                  <a:cubicBezTo>
                    <a:pt x="119931" y="179881"/>
                    <a:pt x="125042" y="181070"/>
                    <a:pt x="130700" y="181070"/>
                  </a:cubicBezTo>
                  <a:cubicBezTo>
                    <a:pt x="146193" y="181070"/>
                    <a:pt x="165737" y="172166"/>
                    <a:pt x="182709" y="154358"/>
                  </a:cubicBezTo>
                  <a:cubicBezTo>
                    <a:pt x="190745" y="145904"/>
                    <a:pt x="193542" y="136068"/>
                    <a:pt x="193542" y="125942"/>
                  </a:cubicBezTo>
                  <a:cubicBezTo>
                    <a:pt x="193542" y="119096"/>
                    <a:pt x="192256" y="112120"/>
                    <a:pt x="190488" y="105338"/>
                  </a:cubicBezTo>
                  <a:cubicBezTo>
                    <a:pt x="187788" y="94955"/>
                    <a:pt x="186020" y="84315"/>
                    <a:pt x="183931" y="73772"/>
                  </a:cubicBezTo>
                  <a:cubicBezTo>
                    <a:pt x="182420" y="66346"/>
                    <a:pt x="180780" y="58953"/>
                    <a:pt x="178530" y="51721"/>
                  </a:cubicBezTo>
                  <a:cubicBezTo>
                    <a:pt x="171941" y="30762"/>
                    <a:pt x="158858" y="9515"/>
                    <a:pt x="136421" y="2379"/>
                  </a:cubicBezTo>
                  <a:cubicBezTo>
                    <a:pt x="131342" y="772"/>
                    <a:pt x="126167" y="0"/>
                    <a:pt x="1209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4244;p64">
              <a:extLst>
                <a:ext uri="{FF2B5EF4-FFF2-40B4-BE49-F238E27FC236}">
                  <a16:creationId xmlns:a16="http://schemas.microsoft.com/office/drawing/2014/main" xmlns="" id="{E1AA92CB-10B7-869E-005B-4D4A63299C45}"/>
                </a:ext>
              </a:extLst>
            </p:cNvPr>
            <p:cNvSpPr/>
            <p:nvPr/>
          </p:nvSpPr>
          <p:spPr>
            <a:xfrm>
              <a:off x="2412500" y="519875"/>
              <a:ext cx="132625" cy="207650"/>
            </a:xfrm>
            <a:custGeom>
              <a:avLst/>
              <a:gdLst/>
              <a:ahLst/>
              <a:cxnLst/>
              <a:rect l="l" t="t" r="r" b="b"/>
              <a:pathLst>
                <a:path w="5305" h="8306" extrusionOk="0">
                  <a:moveTo>
                    <a:pt x="2754" y="1"/>
                  </a:moveTo>
                  <a:cubicBezTo>
                    <a:pt x="2398" y="1"/>
                    <a:pt x="2038" y="96"/>
                    <a:pt x="1704" y="302"/>
                  </a:cubicBezTo>
                  <a:cubicBezTo>
                    <a:pt x="161" y="1266"/>
                    <a:pt x="0" y="4545"/>
                    <a:pt x="386" y="6120"/>
                  </a:cubicBezTo>
                  <a:cubicBezTo>
                    <a:pt x="418" y="6249"/>
                    <a:pt x="1190" y="8306"/>
                    <a:pt x="1222" y="8306"/>
                  </a:cubicBezTo>
                  <a:cubicBezTo>
                    <a:pt x="1222" y="8306"/>
                    <a:pt x="3729" y="6313"/>
                    <a:pt x="4372" y="5059"/>
                  </a:cubicBezTo>
                  <a:cubicBezTo>
                    <a:pt x="4919" y="3966"/>
                    <a:pt x="5304" y="2424"/>
                    <a:pt x="4758" y="1299"/>
                  </a:cubicBezTo>
                  <a:cubicBezTo>
                    <a:pt x="4356" y="494"/>
                    <a:pt x="3566" y="1"/>
                    <a:pt x="2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4245;p64">
              <a:extLst>
                <a:ext uri="{FF2B5EF4-FFF2-40B4-BE49-F238E27FC236}">
                  <a16:creationId xmlns:a16="http://schemas.microsoft.com/office/drawing/2014/main" xmlns="" id="{10EDC3E7-A84D-F749-10B5-AD70BE889C81}"/>
                </a:ext>
              </a:extLst>
            </p:cNvPr>
            <p:cNvSpPr/>
            <p:nvPr/>
          </p:nvSpPr>
          <p:spPr>
            <a:xfrm>
              <a:off x="1792100" y="970475"/>
              <a:ext cx="143875" cy="203075"/>
            </a:xfrm>
            <a:custGeom>
              <a:avLst/>
              <a:gdLst/>
              <a:ahLst/>
              <a:cxnLst/>
              <a:rect l="l" t="t" r="r" b="b"/>
              <a:pathLst>
                <a:path w="5755" h="8123" extrusionOk="0">
                  <a:moveTo>
                    <a:pt x="2663" y="0"/>
                  </a:moveTo>
                  <a:cubicBezTo>
                    <a:pt x="1887" y="0"/>
                    <a:pt x="1133" y="393"/>
                    <a:pt x="772" y="1179"/>
                  </a:cubicBezTo>
                  <a:cubicBezTo>
                    <a:pt x="1" y="2851"/>
                    <a:pt x="1672" y="5679"/>
                    <a:pt x="2862" y="6772"/>
                  </a:cubicBezTo>
                  <a:cubicBezTo>
                    <a:pt x="2957" y="6867"/>
                    <a:pt x="4714" y="8123"/>
                    <a:pt x="4758" y="8123"/>
                  </a:cubicBezTo>
                  <a:cubicBezTo>
                    <a:pt x="4758" y="8123"/>
                    <a:pt x="4758" y="8123"/>
                    <a:pt x="4758" y="8122"/>
                  </a:cubicBezTo>
                  <a:cubicBezTo>
                    <a:pt x="4758" y="8122"/>
                    <a:pt x="5755" y="5101"/>
                    <a:pt x="5594" y="3686"/>
                  </a:cubicBezTo>
                  <a:cubicBezTo>
                    <a:pt x="5466" y="2465"/>
                    <a:pt x="4951" y="986"/>
                    <a:pt x="3826" y="311"/>
                  </a:cubicBezTo>
                  <a:cubicBezTo>
                    <a:pt x="3466" y="104"/>
                    <a:pt x="3062" y="0"/>
                    <a:pt x="2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4246;p64">
              <a:extLst>
                <a:ext uri="{FF2B5EF4-FFF2-40B4-BE49-F238E27FC236}">
                  <a16:creationId xmlns:a16="http://schemas.microsoft.com/office/drawing/2014/main" xmlns="" id="{4D2B2502-1635-5454-E374-CCEC157CDB04}"/>
                </a:ext>
              </a:extLst>
            </p:cNvPr>
            <p:cNvSpPr/>
            <p:nvPr/>
          </p:nvSpPr>
          <p:spPr>
            <a:xfrm>
              <a:off x="2946900" y="802250"/>
              <a:ext cx="463700" cy="1052750"/>
            </a:xfrm>
            <a:custGeom>
              <a:avLst/>
              <a:gdLst/>
              <a:ahLst/>
              <a:cxnLst/>
              <a:rect l="l" t="t" r="r" b="b"/>
              <a:pathLst>
                <a:path w="18548" h="42110" extrusionOk="0">
                  <a:moveTo>
                    <a:pt x="9194" y="0"/>
                  </a:moveTo>
                  <a:cubicBezTo>
                    <a:pt x="9194" y="0"/>
                    <a:pt x="0" y="9483"/>
                    <a:pt x="65" y="21087"/>
                  </a:cubicBezTo>
                  <a:cubicBezTo>
                    <a:pt x="97" y="32724"/>
                    <a:pt x="9354" y="42110"/>
                    <a:pt x="9354" y="42110"/>
                  </a:cubicBezTo>
                  <a:cubicBezTo>
                    <a:pt x="9354" y="42110"/>
                    <a:pt x="18548" y="32659"/>
                    <a:pt x="18483" y="21023"/>
                  </a:cubicBezTo>
                  <a:cubicBezTo>
                    <a:pt x="18451" y="9387"/>
                    <a:pt x="9194" y="0"/>
                    <a:pt x="9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4247;p64">
              <a:extLst>
                <a:ext uri="{FF2B5EF4-FFF2-40B4-BE49-F238E27FC236}">
                  <a16:creationId xmlns:a16="http://schemas.microsoft.com/office/drawing/2014/main" xmlns="" id="{1089BA99-39C0-8354-BC72-1BDF525C5D45}"/>
                </a:ext>
              </a:extLst>
            </p:cNvPr>
            <p:cNvSpPr/>
            <p:nvPr/>
          </p:nvSpPr>
          <p:spPr>
            <a:xfrm>
              <a:off x="1520500" y="464425"/>
              <a:ext cx="1581525" cy="1453275"/>
            </a:xfrm>
            <a:custGeom>
              <a:avLst/>
              <a:gdLst/>
              <a:ahLst/>
              <a:cxnLst/>
              <a:rect l="l" t="t" r="r" b="b"/>
              <a:pathLst>
                <a:path w="63261" h="58131" extrusionOk="0">
                  <a:moveTo>
                    <a:pt x="47124" y="44758"/>
                  </a:moveTo>
                  <a:cubicBezTo>
                    <a:pt x="47542" y="46879"/>
                    <a:pt x="48377" y="49322"/>
                    <a:pt x="49920" y="51476"/>
                  </a:cubicBezTo>
                  <a:cubicBezTo>
                    <a:pt x="49117" y="51090"/>
                    <a:pt x="48217" y="50672"/>
                    <a:pt x="47285" y="50190"/>
                  </a:cubicBezTo>
                  <a:cubicBezTo>
                    <a:pt x="46577" y="49837"/>
                    <a:pt x="45838" y="49451"/>
                    <a:pt x="45067" y="49033"/>
                  </a:cubicBezTo>
                  <a:cubicBezTo>
                    <a:pt x="45195" y="48712"/>
                    <a:pt x="46288" y="46301"/>
                    <a:pt x="46385" y="44919"/>
                  </a:cubicBezTo>
                  <a:cubicBezTo>
                    <a:pt x="46610" y="44886"/>
                    <a:pt x="46867" y="44822"/>
                    <a:pt x="47124" y="44758"/>
                  </a:cubicBezTo>
                  <a:close/>
                  <a:moveTo>
                    <a:pt x="26629" y="1"/>
                  </a:moveTo>
                  <a:cubicBezTo>
                    <a:pt x="26482" y="1"/>
                    <a:pt x="26338" y="15"/>
                    <a:pt x="26198" y="45"/>
                  </a:cubicBezTo>
                  <a:cubicBezTo>
                    <a:pt x="24912" y="302"/>
                    <a:pt x="24301" y="1652"/>
                    <a:pt x="24687" y="2841"/>
                  </a:cubicBezTo>
                  <a:cubicBezTo>
                    <a:pt x="25105" y="4063"/>
                    <a:pt x="26455" y="4899"/>
                    <a:pt x="27580" y="5284"/>
                  </a:cubicBezTo>
                  <a:cubicBezTo>
                    <a:pt x="28155" y="5487"/>
                    <a:pt x="29054" y="5546"/>
                    <a:pt x="29898" y="5546"/>
                  </a:cubicBezTo>
                  <a:cubicBezTo>
                    <a:pt x="30798" y="5546"/>
                    <a:pt x="31636" y="5478"/>
                    <a:pt x="31952" y="5445"/>
                  </a:cubicBezTo>
                  <a:cubicBezTo>
                    <a:pt x="32370" y="5831"/>
                    <a:pt x="32755" y="6217"/>
                    <a:pt x="33205" y="6667"/>
                  </a:cubicBezTo>
                  <a:cubicBezTo>
                    <a:pt x="33977" y="7470"/>
                    <a:pt x="34845" y="8402"/>
                    <a:pt x="35745" y="9463"/>
                  </a:cubicBezTo>
                  <a:cubicBezTo>
                    <a:pt x="35970" y="9720"/>
                    <a:pt x="36195" y="10042"/>
                    <a:pt x="36452" y="10331"/>
                  </a:cubicBezTo>
                  <a:cubicBezTo>
                    <a:pt x="35938" y="9913"/>
                    <a:pt x="35230" y="9367"/>
                    <a:pt x="35166" y="9303"/>
                  </a:cubicBezTo>
                  <a:cubicBezTo>
                    <a:pt x="34261" y="8734"/>
                    <a:pt x="32599" y="8166"/>
                    <a:pt x="31170" y="8166"/>
                  </a:cubicBezTo>
                  <a:cubicBezTo>
                    <a:pt x="30417" y="8166"/>
                    <a:pt x="29729" y="8324"/>
                    <a:pt x="29252" y="8724"/>
                  </a:cubicBezTo>
                  <a:cubicBezTo>
                    <a:pt x="28223" y="9560"/>
                    <a:pt x="28319" y="11038"/>
                    <a:pt x="29187" y="11906"/>
                  </a:cubicBezTo>
                  <a:cubicBezTo>
                    <a:pt x="29882" y="12577"/>
                    <a:pt x="30934" y="12819"/>
                    <a:pt x="31917" y="12819"/>
                  </a:cubicBezTo>
                  <a:cubicBezTo>
                    <a:pt x="32253" y="12819"/>
                    <a:pt x="32581" y="12791"/>
                    <a:pt x="32884" y="12742"/>
                  </a:cubicBezTo>
                  <a:cubicBezTo>
                    <a:pt x="34137" y="12581"/>
                    <a:pt x="36388" y="11167"/>
                    <a:pt x="36870" y="10845"/>
                  </a:cubicBezTo>
                  <a:cubicBezTo>
                    <a:pt x="37384" y="11520"/>
                    <a:pt x="37898" y="12228"/>
                    <a:pt x="38381" y="12999"/>
                  </a:cubicBezTo>
                  <a:cubicBezTo>
                    <a:pt x="39248" y="14285"/>
                    <a:pt x="40084" y="15731"/>
                    <a:pt x="40759" y="17306"/>
                  </a:cubicBezTo>
                  <a:cubicBezTo>
                    <a:pt x="40791" y="17371"/>
                    <a:pt x="40824" y="17467"/>
                    <a:pt x="40856" y="17564"/>
                  </a:cubicBezTo>
                  <a:cubicBezTo>
                    <a:pt x="40663" y="17306"/>
                    <a:pt x="39377" y="16021"/>
                    <a:pt x="39281" y="15956"/>
                  </a:cubicBezTo>
                  <a:cubicBezTo>
                    <a:pt x="38355" y="15197"/>
                    <a:pt x="36449" y="14333"/>
                    <a:pt x="34907" y="14333"/>
                  </a:cubicBezTo>
                  <a:cubicBezTo>
                    <a:pt x="34360" y="14333"/>
                    <a:pt x="33858" y="14442"/>
                    <a:pt x="33462" y="14703"/>
                  </a:cubicBezTo>
                  <a:cubicBezTo>
                    <a:pt x="32370" y="15442"/>
                    <a:pt x="32273" y="16921"/>
                    <a:pt x="33077" y="17885"/>
                  </a:cubicBezTo>
                  <a:cubicBezTo>
                    <a:pt x="33810" y="18795"/>
                    <a:pt x="35160" y="19115"/>
                    <a:pt x="36319" y="19115"/>
                  </a:cubicBezTo>
                  <a:cubicBezTo>
                    <a:pt x="36430" y="19115"/>
                    <a:pt x="36538" y="19112"/>
                    <a:pt x="36645" y="19107"/>
                  </a:cubicBezTo>
                  <a:cubicBezTo>
                    <a:pt x="38027" y="19074"/>
                    <a:pt x="40791" y="17692"/>
                    <a:pt x="40888" y="17628"/>
                  </a:cubicBezTo>
                  <a:cubicBezTo>
                    <a:pt x="41499" y="19107"/>
                    <a:pt x="42013" y="20682"/>
                    <a:pt x="42431" y="22289"/>
                  </a:cubicBezTo>
                  <a:cubicBezTo>
                    <a:pt x="42752" y="23478"/>
                    <a:pt x="43041" y="24668"/>
                    <a:pt x="43299" y="25857"/>
                  </a:cubicBezTo>
                  <a:cubicBezTo>
                    <a:pt x="43009" y="25535"/>
                    <a:pt x="41820" y="24346"/>
                    <a:pt x="41724" y="24282"/>
                  </a:cubicBezTo>
                  <a:cubicBezTo>
                    <a:pt x="40775" y="23523"/>
                    <a:pt x="38880" y="22658"/>
                    <a:pt x="37345" y="22658"/>
                  </a:cubicBezTo>
                  <a:cubicBezTo>
                    <a:pt x="36800" y="22658"/>
                    <a:pt x="36301" y="22767"/>
                    <a:pt x="35905" y="23028"/>
                  </a:cubicBezTo>
                  <a:cubicBezTo>
                    <a:pt x="34813" y="23768"/>
                    <a:pt x="34716" y="25246"/>
                    <a:pt x="35520" y="26211"/>
                  </a:cubicBezTo>
                  <a:cubicBezTo>
                    <a:pt x="36284" y="27159"/>
                    <a:pt x="37718" y="27467"/>
                    <a:pt x="38908" y="27467"/>
                  </a:cubicBezTo>
                  <a:cubicBezTo>
                    <a:pt x="38968" y="27467"/>
                    <a:pt x="39028" y="27466"/>
                    <a:pt x="39088" y="27464"/>
                  </a:cubicBezTo>
                  <a:cubicBezTo>
                    <a:pt x="40438" y="27400"/>
                    <a:pt x="43074" y="26082"/>
                    <a:pt x="43299" y="25986"/>
                  </a:cubicBezTo>
                  <a:cubicBezTo>
                    <a:pt x="43427" y="26532"/>
                    <a:pt x="43556" y="27078"/>
                    <a:pt x="43652" y="27625"/>
                  </a:cubicBezTo>
                  <a:cubicBezTo>
                    <a:pt x="44038" y="29425"/>
                    <a:pt x="44392" y="31225"/>
                    <a:pt x="44809" y="32993"/>
                  </a:cubicBezTo>
                  <a:cubicBezTo>
                    <a:pt x="44938" y="33604"/>
                    <a:pt x="45099" y="34182"/>
                    <a:pt x="45292" y="34793"/>
                  </a:cubicBezTo>
                  <a:cubicBezTo>
                    <a:pt x="44842" y="34343"/>
                    <a:pt x="44006" y="33507"/>
                    <a:pt x="43942" y="33443"/>
                  </a:cubicBezTo>
                  <a:cubicBezTo>
                    <a:pt x="42993" y="32684"/>
                    <a:pt x="41098" y="31820"/>
                    <a:pt x="39550" y="31820"/>
                  </a:cubicBezTo>
                  <a:cubicBezTo>
                    <a:pt x="39001" y="31820"/>
                    <a:pt x="38495" y="31928"/>
                    <a:pt x="38091" y="32189"/>
                  </a:cubicBezTo>
                  <a:cubicBezTo>
                    <a:pt x="36998" y="32929"/>
                    <a:pt x="36934" y="34407"/>
                    <a:pt x="37706" y="35372"/>
                  </a:cubicBezTo>
                  <a:cubicBezTo>
                    <a:pt x="38439" y="36281"/>
                    <a:pt x="39816" y="36602"/>
                    <a:pt x="40979" y="36602"/>
                  </a:cubicBezTo>
                  <a:cubicBezTo>
                    <a:pt x="41090" y="36602"/>
                    <a:pt x="41199" y="36599"/>
                    <a:pt x="41306" y="36593"/>
                  </a:cubicBezTo>
                  <a:cubicBezTo>
                    <a:pt x="42495" y="36561"/>
                    <a:pt x="44745" y="35500"/>
                    <a:pt x="45388" y="35179"/>
                  </a:cubicBezTo>
                  <a:cubicBezTo>
                    <a:pt x="45645" y="36175"/>
                    <a:pt x="45967" y="37172"/>
                    <a:pt x="46288" y="38136"/>
                  </a:cubicBezTo>
                  <a:cubicBezTo>
                    <a:pt x="46449" y="38522"/>
                    <a:pt x="46577" y="38972"/>
                    <a:pt x="46738" y="39358"/>
                  </a:cubicBezTo>
                  <a:cubicBezTo>
                    <a:pt x="46835" y="39550"/>
                    <a:pt x="46899" y="39743"/>
                    <a:pt x="46995" y="39936"/>
                  </a:cubicBezTo>
                  <a:cubicBezTo>
                    <a:pt x="46770" y="39936"/>
                    <a:pt x="46642" y="39904"/>
                    <a:pt x="46642" y="39904"/>
                  </a:cubicBezTo>
                  <a:lnTo>
                    <a:pt x="46642" y="39904"/>
                  </a:lnTo>
                  <a:cubicBezTo>
                    <a:pt x="46642" y="39904"/>
                    <a:pt x="46610" y="40483"/>
                    <a:pt x="46674" y="41415"/>
                  </a:cubicBezTo>
                  <a:cubicBezTo>
                    <a:pt x="45663" y="40676"/>
                    <a:pt x="44294" y="40031"/>
                    <a:pt x="43145" y="40031"/>
                  </a:cubicBezTo>
                  <a:cubicBezTo>
                    <a:pt x="42795" y="40031"/>
                    <a:pt x="42466" y="40090"/>
                    <a:pt x="42174" y="40226"/>
                  </a:cubicBezTo>
                  <a:cubicBezTo>
                    <a:pt x="40984" y="40772"/>
                    <a:pt x="40663" y="42218"/>
                    <a:pt x="41306" y="43311"/>
                  </a:cubicBezTo>
                  <a:cubicBezTo>
                    <a:pt x="41370" y="43440"/>
                    <a:pt x="41466" y="43569"/>
                    <a:pt x="41595" y="43697"/>
                  </a:cubicBezTo>
                  <a:cubicBezTo>
                    <a:pt x="41788" y="45111"/>
                    <a:pt x="42591" y="46719"/>
                    <a:pt x="43299" y="47522"/>
                  </a:cubicBezTo>
                  <a:cubicBezTo>
                    <a:pt x="43363" y="47619"/>
                    <a:pt x="44295" y="48455"/>
                    <a:pt x="44745" y="48872"/>
                  </a:cubicBezTo>
                  <a:cubicBezTo>
                    <a:pt x="44295" y="48615"/>
                    <a:pt x="43845" y="48358"/>
                    <a:pt x="43363" y="48101"/>
                  </a:cubicBezTo>
                  <a:cubicBezTo>
                    <a:pt x="42688" y="47715"/>
                    <a:pt x="41981" y="47297"/>
                    <a:pt x="41306" y="46912"/>
                  </a:cubicBezTo>
                  <a:cubicBezTo>
                    <a:pt x="40952" y="46687"/>
                    <a:pt x="40599" y="46462"/>
                    <a:pt x="40245" y="46237"/>
                  </a:cubicBezTo>
                  <a:cubicBezTo>
                    <a:pt x="39859" y="46012"/>
                    <a:pt x="39538" y="45754"/>
                    <a:pt x="39216" y="45497"/>
                  </a:cubicBezTo>
                  <a:cubicBezTo>
                    <a:pt x="38702" y="45144"/>
                    <a:pt x="38188" y="44726"/>
                    <a:pt x="37706" y="44340"/>
                  </a:cubicBezTo>
                  <a:cubicBezTo>
                    <a:pt x="38123" y="43665"/>
                    <a:pt x="39345" y="41672"/>
                    <a:pt x="39506" y="40515"/>
                  </a:cubicBezTo>
                  <a:cubicBezTo>
                    <a:pt x="39698" y="39325"/>
                    <a:pt x="39602" y="37750"/>
                    <a:pt x="38702" y="36818"/>
                  </a:cubicBezTo>
                  <a:cubicBezTo>
                    <a:pt x="38264" y="36364"/>
                    <a:pt x="37671" y="36123"/>
                    <a:pt x="37080" y="36123"/>
                  </a:cubicBezTo>
                  <a:cubicBezTo>
                    <a:pt x="36498" y="36123"/>
                    <a:pt x="35918" y="36356"/>
                    <a:pt x="35488" y="36850"/>
                  </a:cubicBezTo>
                  <a:cubicBezTo>
                    <a:pt x="34330" y="38233"/>
                    <a:pt x="35198" y="41415"/>
                    <a:pt x="36066" y="42765"/>
                  </a:cubicBezTo>
                  <a:cubicBezTo>
                    <a:pt x="36098" y="42829"/>
                    <a:pt x="36291" y="43086"/>
                    <a:pt x="36548" y="43408"/>
                  </a:cubicBezTo>
                  <a:cubicBezTo>
                    <a:pt x="36098" y="43022"/>
                    <a:pt x="35616" y="42604"/>
                    <a:pt x="35134" y="42186"/>
                  </a:cubicBezTo>
                  <a:cubicBezTo>
                    <a:pt x="33784" y="40965"/>
                    <a:pt x="32466" y="39711"/>
                    <a:pt x="31148" y="38425"/>
                  </a:cubicBezTo>
                  <a:cubicBezTo>
                    <a:pt x="30859" y="38168"/>
                    <a:pt x="30602" y="37911"/>
                    <a:pt x="30312" y="37654"/>
                  </a:cubicBezTo>
                  <a:cubicBezTo>
                    <a:pt x="30666" y="37075"/>
                    <a:pt x="32016" y="34954"/>
                    <a:pt x="32209" y="33732"/>
                  </a:cubicBezTo>
                  <a:cubicBezTo>
                    <a:pt x="32370" y="32543"/>
                    <a:pt x="32273" y="30968"/>
                    <a:pt x="31373" y="30036"/>
                  </a:cubicBezTo>
                  <a:cubicBezTo>
                    <a:pt x="30932" y="29578"/>
                    <a:pt x="30333" y="29328"/>
                    <a:pt x="29741" y="29328"/>
                  </a:cubicBezTo>
                  <a:cubicBezTo>
                    <a:pt x="29168" y="29328"/>
                    <a:pt x="28602" y="29562"/>
                    <a:pt x="28191" y="30068"/>
                  </a:cubicBezTo>
                  <a:cubicBezTo>
                    <a:pt x="27001" y="31450"/>
                    <a:pt x="27869" y="34600"/>
                    <a:pt x="28737" y="35982"/>
                  </a:cubicBezTo>
                  <a:cubicBezTo>
                    <a:pt x="28769" y="36047"/>
                    <a:pt x="29027" y="36368"/>
                    <a:pt x="29316" y="36722"/>
                  </a:cubicBezTo>
                  <a:cubicBezTo>
                    <a:pt x="28577" y="36047"/>
                    <a:pt x="27837" y="35372"/>
                    <a:pt x="27098" y="34729"/>
                  </a:cubicBezTo>
                  <a:cubicBezTo>
                    <a:pt x="25780" y="33604"/>
                    <a:pt x="24430" y="32575"/>
                    <a:pt x="23016" y="31675"/>
                  </a:cubicBezTo>
                  <a:cubicBezTo>
                    <a:pt x="23144" y="31482"/>
                    <a:pt x="24783" y="29007"/>
                    <a:pt x="24976" y="27657"/>
                  </a:cubicBezTo>
                  <a:cubicBezTo>
                    <a:pt x="25169" y="26468"/>
                    <a:pt x="25073" y="24893"/>
                    <a:pt x="24173" y="23960"/>
                  </a:cubicBezTo>
                  <a:cubicBezTo>
                    <a:pt x="23735" y="23507"/>
                    <a:pt x="23134" y="23265"/>
                    <a:pt x="22538" y="23265"/>
                  </a:cubicBezTo>
                  <a:cubicBezTo>
                    <a:pt x="21953" y="23265"/>
                    <a:pt x="21373" y="23499"/>
                    <a:pt x="20958" y="23993"/>
                  </a:cubicBezTo>
                  <a:cubicBezTo>
                    <a:pt x="19801" y="25375"/>
                    <a:pt x="20669" y="28557"/>
                    <a:pt x="21537" y="29907"/>
                  </a:cubicBezTo>
                  <a:cubicBezTo>
                    <a:pt x="21601" y="30004"/>
                    <a:pt x="22533" y="31161"/>
                    <a:pt x="22855" y="31579"/>
                  </a:cubicBezTo>
                  <a:lnTo>
                    <a:pt x="22823" y="31547"/>
                  </a:lnTo>
                  <a:cubicBezTo>
                    <a:pt x="21344" y="30614"/>
                    <a:pt x="19833" y="29907"/>
                    <a:pt x="18355" y="29329"/>
                  </a:cubicBezTo>
                  <a:cubicBezTo>
                    <a:pt x="16876" y="28718"/>
                    <a:pt x="15462" y="28300"/>
                    <a:pt x="14112" y="27914"/>
                  </a:cubicBezTo>
                  <a:cubicBezTo>
                    <a:pt x="12794" y="27561"/>
                    <a:pt x="11572" y="27303"/>
                    <a:pt x="10447" y="27078"/>
                  </a:cubicBezTo>
                  <a:cubicBezTo>
                    <a:pt x="9868" y="26950"/>
                    <a:pt x="9322" y="26886"/>
                    <a:pt x="8808" y="26789"/>
                  </a:cubicBezTo>
                  <a:lnTo>
                    <a:pt x="8840" y="26757"/>
                  </a:lnTo>
                  <a:cubicBezTo>
                    <a:pt x="8872" y="26757"/>
                    <a:pt x="7008" y="25535"/>
                    <a:pt x="6879" y="25471"/>
                  </a:cubicBezTo>
                  <a:cubicBezTo>
                    <a:pt x="6067" y="25074"/>
                    <a:pt x="4688" y="24728"/>
                    <a:pt x="3412" y="24728"/>
                  </a:cubicBezTo>
                  <a:cubicBezTo>
                    <a:pt x="2416" y="24728"/>
                    <a:pt x="1482" y="24939"/>
                    <a:pt x="932" y="25503"/>
                  </a:cubicBezTo>
                  <a:cubicBezTo>
                    <a:pt x="0" y="26468"/>
                    <a:pt x="257" y="27914"/>
                    <a:pt x="1222" y="28718"/>
                  </a:cubicBezTo>
                  <a:cubicBezTo>
                    <a:pt x="1831" y="29175"/>
                    <a:pt x="2632" y="29350"/>
                    <a:pt x="3424" y="29350"/>
                  </a:cubicBezTo>
                  <a:cubicBezTo>
                    <a:pt x="3969" y="29350"/>
                    <a:pt x="4511" y="29267"/>
                    <a:pt x="4983" y="29136"/>
                  </a:cubicBezTo>
                  <a:cubicBezTo>
                    <a:pt x="6204" y="28846"/>
                    <a:pt x="8229" y="27239"/>
                    <a:pt x="8711" y="26853"/>
                  </a:cubicBezTo>
                  <a:cubicBezTo>
                    <a:pt x="9258" y="26950"/>
                    <a:pt x="9804" y="27046"/>
                    <a:pt x="10447" y="27207"/>
                  </a:cubicBezTo>
                  <a:cubicBezTo>
                    <a:pt x="11540" y="27432"/>
                    <a:pt x="12761" y="27721"/>
                    <a:pt x="14079" y="28107"/>
                  </a:cubicBezTo>
                  <a:cubicBezTo>
                    <a:pt x="14433" y="28236"/>
                    <a:pt x="14787" y="28364"/>
                    <a:pt x="15172" y="28461"/>
                  </a:cubicBezTo>
                  <a:cubicBezTo>
                    <a:pt x="14497" y="28396"/>
                    <a:pt x="13597" y="28300"/>
                    <a:pt x="13501" y="28300"/>
                  </a:cubicBezTo>
                  <a:cubicBezTo>
                    <a:pt x="11894" y="28332"/>
                    <a:pt x="8776" y="29361"/>
                    <a:pt x="8261" y="31096"/>
                  </a:cubicBezTo>
                  <a:cubicBezTo>
                    <a:pt x="7876" y="32350"/>
                    <a:pt x="8743" y="33539"/>
                    <a:pt x="9997" y="33797"/>
                  </a:cubicBezTo>
                  <a:cubicBezTo>
                    <a:pt x="10147" y="33824"/>
                    <a:pt x="10299" y="33836"/>
                    <a:pt x="10452" y="33836"/>
                  </a:cubicBezTo>
                  <a:cubicBezTo>
                    <a:pt x="11575" y="33836"/>
                    <a:pt x="12741" y="33154"/>
                    <a:pt x="13533" y="32447"/>
                  </a:cubicBezTo>
                  <a:cubicBezTo>
                    <a:pt x="14465" y="31579"/>
                    <a:pt x="15558" y="29200"/>
                    <a:pt x="15783" y="28654"/>
                  </a:cubicBezTo>
                  <a:cubicBezTo>
                    <a:pt x="16587" y="28943"/>
                    <a:pt x="17422" y="29232"/>
                    <a:pt x="18258" y="29586"/>
                  </a:cubicBezTo>
                  <a:cubicBezTo>
                    <a:pt x="19673" y="30229"/>
                    <a:pt x="21183" y="30936"/>
                    <a:pt x="22598" y="31900"/>
                  </a:cubicBezTo>
                  <a:cubicBezTo>
                    <a:pt x="22694" y="31932"/>
                    <a:pt x="22758" y="31997"/>
                    <a:pt x="22823" y="32061"/>
                  </a:cubicBezTo>
                  <a:cubicBezTo>
                    <a:pt x="22501" y="31964"/>
                    <a:pt x="20733" y="31579"/>
                    <a:pt x="20605" y="31579"/>
                  </a:cubicBezTo>
                  <a:cubicBezTo>
                    <a:pt x="20452" y="31563"/>
                    <a:pt x="20284" y="31556"/>
                    <a:pt x="20105" y="31556"/>
                  </a:cubicBezTo>
                  <a:cubicBezTo>
                    <a:pt x="18408" y="31556"/>
                    <a:pt x="15716" y="32252"/>
                    <a:pt x="15076" y="33764"/>
                  </a:cubicBezTo>
                  <a:cubicBezTo>
                    <a:pt x="14562" y="34954"/>
                    <a:pt x="15301" y="36240"/>
                    <a:pt x="16490" y="36625"/>
                  </a:cubicBezTo>
                  <a:cubicBezTo>
                    <a:pt x="16759" y="36708"/>
                    <a:pt x="17036" y="36745"/>
                    <a:pt x="17316" y="36745"/>
                  </a:cubicBezTo>
                  <a:cubicBezTo>
                    <a:pt x="18342" y="36745"/>
                    <a:pt x="19397" y="36249"/>
                    <a:pt x="20155" y="35693"/>
                  </a:cubicBezTo>
                  <a:cubicBezTo>
                    <a:pt x="21312" y="34857"/>
                    <a:pt x="22823" y="32189"/>
                    <a:pt x="22887" y="32093"/>
                  </a:cubicBezTo>
                  <a:cubicBezTo>
                    <a:pt x="24205" y="32993"/>
                    <a:pt x="25491" y="34022"/>
                    <a:pt x="26744" y="35115"/>
                  </a:cubicBezTo>
                  <a:cubicBezTo>
                    <a:pt x="27676" y="35918"/>
                    <a:pt x="28544" y="36786"/>
                    <a:pt x="29444" y="37654"/>
                  </a:cubicBezTo>
                  <a:cubicBezTo>
                    <a:pt x="29027" y="37525"/>
                    <a:pt x="27355" y="37204"/>
                    <a:pt x="27259" y="37172"/>
                  </a:cubicBezTo>
                  <a:cubicBezTo>
                    <a:pt x="27124" y="37161"/>
                    <a:pt x="26978" y="37156"/>
                    <a:pt x="26825" y="37156"/>
                  </a:cubicBezTo>
                  <a:cubicBezTo>
                    <a:pt x="25108" y="37156"/>
                    <a:pt x="22347" y="37824"/>
                    <a:pt x="21698" y="39358"/>
                  </a:cubicBezTo>
                  <a:cubicBezTo>
                    <a:pt x="21183" y="40579"/>
                    <a:pt x="21923" y="41865"/>
                    <a:pt x="23144" y="42218"/>
                  </a:cubicBezTo>
                  <a:cubicBezTo>
                    <a:pt x="23406" y="42301"/>
                    <a:pt x="23678" y="42338"/>
                    <a:pt x="23954" y="42338"/>
                  </a:cubicBezTo>
                  <a:cubicBezTo>
                    <a:pt x="24965" y="42338"/>
                    <a:pt x="26026" y="41842"/>
                    <a:pt x="26809" y="41286"/>
                  </a:cubicBezTo>
                  <a:cubicBezTo>
                    <a:pt x="27901" y="40483"/>
                    <a:pt x="29380" y="37943"/>
                    <a:pt x="29509" y="37718"/>
                  </a:cubicBezTo>
                  <a:cubicBezTo>
                    <a:pt x="29894" y="38104"/>
                    <a:pt x="30312" y="38490"/>
                    <a:pt x="30698" y="38908"/>
                  </a:cubicBezTo>
                  <a:cubicBezTo>
                    <a:pt x="32016" y="40193"/>
                    <a:pt x="33302" y="41479"/>
                    <a:pt x="34620" y="42733"/>
                  </a:cubicBezTo>
                  <a:cubicBezTo>
                    <a:pt x="35070" y="43183"/>
                    <a:pt x="35552" y="43569"/>
                    <a:pt x="36002" y="43986"/>
                  </a:cubicBezTo>
                  <a:cubicBezTo>
                    <a:pt x="35391" y="43858"/>
                    <a:pt x="34234" y="43601"/>
                    <a:pt x="34137" y="43601"/>
                  </a:cubicBezTo>
                  <a:cubicBezTo>
                    <a:pt x="33984" y="43585"/>
                    <a:pt x="33817" y="43578"/>
                    <a:pt x="33638" y="43578"/>
                  </a:cubicBezTo>
                  <a:cubicBezTo>
                    <a:pt x="31940" y="43578"/>
                    <a:pt x="29248" y="44274"/>
                    <a:pt x="28609" y="45787"/>
                  </a:cubicBezTo>
                  <a:cubicBezTo>
                    <a:pt x="28094" y="46976"/>
                    <a:pt x="28834" y="48262"/>
                    <a:pt x="30023" y="48647"/>
                  </a:cubicBezTo>
                  <a:cubicBezTo>
                    <a:pt x="30278" y="48728"/>
                    <a:pt x="30542" y="48764"/>
                    <a:pt x="30811" y="48764"/>
                  </a:cubicBezTo>
                  <a:cubicBezTo>
                    <a:pt x="31828" y="48764"/>
                    <a:pt x="32899" y="48249"/>
                    <a:pt x="33687" y="47715"/>
                  </a:cubicBezTo>
                  <a:cubicBezTo>
                    <a:pt x="34684" y="47008"/>
                    <a:pt x="35970" y="44886"/>
                    <a:pt x="36323" y="44276"/>
                  </a:cubicBezTo>
                  <a:cubicBezTo>
                    <a:pt x="37095" y="44951"/>
                    <a:pt x="37898" y="45594"/>
                    <a:pt x="38702" y="46204"/>
                  </a:cubicBezTo>
                  <a:cubicBezTo>
                    <a:pt x="39056" y="46462"/>
                    <a:pt x="39377" y="46751"/>
                    <a:pt x="39731" y="46976"/>
                  </a:cubicBezTo>
                  <a:cubicBezTo>
                    <a:pt x="40084" y="47201"/>
                    <a:pt x="40438" y="47458"/>
                    <a:pt x="40791" y="47683"/>
                  </a:cubicBezTo>
                  <a:cubicBezTo>
                    <a:pt x="41531" y="48133"/>
                    <a:pt x="42206" y="48551"/>
                    <a:pt x="42881" y="48937"/>
                  </a:cubicBezTo>
                  <a:cubicBezTo>
                    <a:pt x="43234" y="49162"/>
                    <a:pt x="43556" y="49355"/>
                    <a:pt x="43909" y="49547"/>
                  </a:cubicBezTo>
                  <a:cubicBezTo>
                    <a:pt x="43299" y="49290"/>
                    <a:pt x="42302" y="48937"/>
                    <a:pt x="42206" y="48905"/>
                  </a:cubicBezTo>
                  <a:cubicBezTo>
                    <a:pt x="41750" y="48793"/>
                    <a:pt x="41153" y="48727"/>
                    <a:pt x="40511" y="48727"/>
                  </a:cubicBezTo>
                  <a:cubicBezTo>
                    <a:pt x="38931" y="48727"/>
                    <a:pt x="37082" y="49126"/>
                    <a:pt x="36420" y="50222"/>
                  </a:cubicBezTo>
                  <a:cubicBezTo>
                    <a:pt x="35713" y="51348"/>
                    <a:pt x="36259" y="52730"/>
                    <a:pt x="37384" y="53276"/>
                  </a:cubicBezTo>
                  <a:cubicBezTo>
                    <a:pt x="37779" y="53463"/>
                    <a:pt x="38219" y="53541"/>
                    <a:pt x="38669" y="53541"/>
                  </a:cubicBezTo>
                  <a:cubicBezTo>
                    <a:pt x="39538" y="53541"/>
                    <a:pt x="40446" y="53250"/>
                    <a:pt x="41145" y="52890"/>
                  </a:cubicBezTo>
                  <a:cubicBezTo>
                    <a:pt x="42334" y="52280"/>
                    <a:pt x="44134" y="50062"/>
                    <a:pt x="44359" y="49805"/>
                  </a:cubicBezTo>
                  <a:cubicBezTo>
                    <a:pt x="45195" y="50287"/>
                    <a:pt x="45999" y="50737"/>
                    <a:pt x="46770" y="51123"/>
                  </a:cubicBezTo>
                  <a:cubicBezTo>
                    <a:pt x="48827" y="52248"/>
                    <a:pt x="50628" y="53115"/>
                    <a:pt x="52042" y="53791"/>
                  </a:cubicBezTo>
                  <a:cubicBezTo>
                    <a:pt x="56542" y="57680"/>
                    <a:pt x="62939" y="58130"/>
                    <a:pt x="62939" y="58130"/>
                  </a:cubicBezTo>
                  <a:cubicBezTo>
                    <a:pt x="62939" y="58130"/>
                    <a:pt x="63260" y="50480"/>
                    <a:pt x="58760" y="45465"/>
                  </a:cubicBezTo>
                  <a:cubicBezTo>
                    <a:pt x="57153" y="43633"/>
                    <a:pt x="55096" y="42411"/>
                    <a:pt x="53167" y="41576"/>
                  </a:cubicBezTo>
                  <a:cubicBezTo>
                    <a:pt x="53296" y="41447"/>
                    <a:pt x="53392" y="41286"/>
                    <a:pt x="53488" y="41158"/>
                  </a:cubicBezTo>
                  <a:cubicBezTo>
                    <a:pt x="54163" y="40161"/>
                    <a:pt x="54742" y="38683"/>
                    <a:pt x="54292" y="37461"/>
                  </a:cubicBezTo>
                  <a:cubicBezTo>
                    <a:pt x="53975" y="36558"/>
                    <a:pt x="53138" y="35951"/>
                    <a:pt x="52247" y="35951"/>
                  </a:cubicBezTo>
                  <a:cubicBezTo>
                    <a:pt x="51965" y="35951"/>
                    <a:pt x="51677" y="36012"/>
                    <a:pt x="51399" y="36143"/>
                  </a:cubicBezTo>
                  <a:cubicBezTo>
                    <a:pt x="50145" y="36722"/>
                    <a:pt x="49535" y="38747"/>
                    <a:pt x="49406" y="40354"/>
                  </a:cubicBezTo>
                  <a:cubicBezTo>
                    <a:pt x="48892" y="40258"/>
                    <a:pt x="48442" y="40161"/>
                    <a:pt x="48056" y="40097"/>
                  </a:cubicBezTo>
                  <a:cubicBezTo>
                    <a:pt x="47895" y="39743"/>
                    <a:pt x="47735" y="39358"/>
                    <a:pt x="47574" y="38972"/>
                  </a:cubicBezTo>
                  <a:cubicBezTo>
                    <a:pt x="47381" y="38586"/>
                    <a:pt x="47252" y="38200"/>
                    <a:pt x="47092" y="37815"/>
                  </a:cubicBezTo>
                  <a:cubicBezTo>
                    <a:pt x="46899" y="37236"/>
                    <a:pt x="46674" y="36625"/>
                    <a:pt x="46481" y="36015"/>
                  </a:cubicBezTo>
                  <a:cubicBezTo>
                    <a:pt x="47220" y="35693"/>
                    <a:pt x="49342" y="34697"/>
                    <a:pt x="50113" y="33829"/>
                  </a:cubicBezTo>
                  <a:cubicBezTo>
                    <a:pt x="50917" y="32929"/>
                    <a:pt x="51720" y="31579"/>
                    <a:pt x="51463" y="30293"/>
                  </a:cubicBezTo>
                  <a:cubicBezTo>
                    <a:pt x="51274" y="29266"/>
                    <a:pt x="50404" y="28467"/>
                    <a:pt x="49387" y="28467"/>
                  </a:cubicBezTo>
                  <a:cubicBezTo>
                    <a:pt x="49194" y="28467"/>
                    <a:pt x="48995" y="28496"/>
                    <a:pt x="48795" y="28557"/>
                  </a:cubicBezTo>
                  <a:cubicBezTo>
                    <a:pt x="47060" y="29071"/>
                    <a:pt x="46031" y="32189"/>
                    <a:pt x="45999" y="33797"/>
                  </a:cubicBezTo>
                  <a:cubicBezTo>
                    <a:pt x="45999" y="33861"/>
                    <a:pt x="46031" y="34214"/>
                    <a:pt x="46063" y="34600"/>
                  </a:cubicBezTo>
                  <a:cubicBezTo>
                    <a:pt x="45870" y="34022"/>
                    <a:pt x="45709" y="33411"/>
                    <a:pt x="45549" y="32800"/>
                  </a:cubicBezTo>
                  <a:cubicBezTo>
                    <a:pt x="45099" y="31064"/>
                    <a:pt x="44681" y="29264"/>
                    <a:pt x="44295" y="27464"/>
                  </a:cubicBezTo>
                  <a:cubicBezTo>
                    <a:pt x="44199" y="27111"/>
                    <a:pt x="44102" y="26725"/>
                    <a:pt x="44006" y="26371"/>
                  </a:cubicBezTo>
                  <a:cubicBezTo>
                    <a:pt x="44617" y="26082"/>
                    <a:pt x="46931" y="25053"/>
                    <a:pt x="47767" y="24121"/>
                  </a:cubicBezTo>
                  <a:cubicBezTo>
                    <a:pt x="48570" y="23221"/>
                    <a:pt x="49342" y="21871"/>
                    <a:pt x="49117" y="20585"/>
                  </a:cubicBezTo>
                  <a:cubicBezTo>
                    <a:pt x="48926" y="19551"/>
                    <a:pt x="48044" y="18770"/>
                    <a:pt x="47017" y="18770"/>
                  </a:cubicBezTo>
                  <a:cubicBezTo>
                    <a:pt x="46831" y="18770"/>
                    <a:pt x="46641" y="18795"/>
                    <a:pt x="46449" y="18849"/>
                  </a:cubicBezTo>
                  <a:cubicBezTo>
                    <a:pt x="44681" y="19364"/>
                    <a:pt x="43652" y="22482"/>
                    <a:pt x="43620" y="24121"/>
                  </a:cubicBezTo>
                  <a:cubicBezTo>
                    <a:pt x="43620" y="24153"/>
                    <a:pt x="43652" y="24571"/>
                    <a:pt x="43717" y="25021"/>
                  </a:cubicBezTo>
                  <a:cubicBezTo>
                    <a:pt x="43459" y="24057"/>
                    <a:pt x="43234" y="23093"/>
                    <a:pt x="42945" y="22160"/>
                  </a:cubicBezTo>
                  <a:cubicBezTo>
                    <a:pt x="42463" y="20489"/>
                    <a:pt x="41916" y="18882"/>
                    <a:pt x="41241" y="17371"/>
                  </a:cubicBezTo>
                  <a:cubicBezTo>
                    <a:pt x="41434" y="17274"/>
                    <a:pt x="44167" y="16117"/>
                    <a:pt x="45099" y="15089"/>
                  </a:cubicBezTo>
                  <a:cubicBezTo>
                    <a:pt x="45902" y="14188"/>
                    <a:pt x="46674" y="12806"/>
                    <a:pt x="46449" y="11553"/>
                  </a:cubicBezTo>
                  <a:cubicBezTo>
                    <a:pt x="46260" y="10526"/>
                    <a:pt x="45367" y="9726"/>
                    <a:pt x="44342" y="9726"/>
                  </a:cubicBezTo>
                  <a:cubicBezTo>
                    <a:pt x="44148" y="9726"/>
                    <a:pt x="43949" y="9755"/>
                    <a:pt x="43749" y="9817"/>
                  </a:cubicBezTo>
                  <a:cubicBezTo>
                    <a:pt x="42013" y="10331"/>
                    <a:pt x="40984" y="13449"/>
                    <a:pt x="40952" y="15056"/>
                  </a:cubicBezTo>
                  <a:cubicBezTo>
                    <a:pt x="40952" y="15181"/>
                    <a:pt x="41074" y="16585"/>
                    <a:pt x="41140" y="17134"/>
                  </a:cubicBezTo>
                  <a:lnTo>
                    <a:pt x="41140" y="17134"/>
                  </a:lnTo>
                  <a:cubicBezTo>
                    <a:pt x="40401" y="15532"/>
                    <a:pt x="39536" y="14121"/>
                    <a:pt x="38638" y="12806"/>
                  </a:cubicBezTo>
                  <a:cubicBezTo>
                    <a:pt x="37738" y="11520"/>
                    <a:pt x="36773" y="10363"/>
                    <a:pt x="35873" y="9303"/>
                  </a:cubicBezTo>
                  <a:cubicBezTo>
                    <a:pt x="34973" y="8274"/>
                    <a:pt x="34073" y="7374"/>
                    <a:pt x="33302" y="6602"/>
                  </a:cubicBezTo>
                  <a:cubicBezTo>
                    <a:pt x="32852" y="6152"/>
                    <a:pt x="32466" y="5799"/>
                    <a:pt x="32080" y="5445"/>
                  </a:cubicBezTo>
                  <a:lnTo>
                    <a:pt x="32112" y="5445"/>
                  </a:lnTo>
                  <a:cubicBezTo>
                    <a:pt x="32145" y="5445"/>
                    <a:pt x="31277" y="3420"/>
                    <a:pt x="31180" y="3291"/>
                  </a:cubicBezTo>
                  <a:cubicBezTo>
                    <a:pt x="30439" y="1988"/>
                    <a:pt x="28360" y="1"/>
                    <a:pt x="26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4248;p64">
              <a:extLst>
                <a:ext uri="{FF2B5EF4-FFF2-40B4-BE49-F238E27FC236}">
                  <a16:creationId xmlns:a16="http://schemas.microsoft.com/office/drawing/2014/main" xmlns="" id="{7F370D39-1BDC-E8E7-4F9D-A0216D544E14}"/>
                </a:ext>
              </a:extLst>
            </p:cNvPr>
            <p:cNvSpPr/>
            <p:nvPr/>
          </p:nvSpPr>
          <p:spPr>
            <a:xfrm>
              <a:off x="3260300" y="1467650"/>
              <a:ext cx="425950" cy="439600"/>
            </a:xfrm>
            <a:custGeom>
              <a:avLst/>
              <a:gdLst/>
              <a:ahLst/>
              <a:cxnLst/>
              <a:rect l="l" t="t" r="r" b="b"/>
              <a:pathLst>
                <a:path w="17038" h="17584" extrusionOk="0">
                  <a:moveTo>
                    <a:pt x="16973" y="0"/>
                  </a:moveTo>
                  <a:cubicBezTo>
                    <a:pt x="16973" y="0"/>
                    <a:pt x="9355" y="225"/>
                    <a:pt x="4662" y="5079"/>
                  </a:cubicBezTo>
                  <a:cubicBezTo>
                    <a:pt x="1" y="9933"/>
                    <a:pt x="33" y="17583"/>
                    <a:pt x="33" y="17583"/>
                  </a:cubicBezTo>
                  <a:cubicBezTo>
                    <a:pt x="33" y="17583"/>
                    <a:pt x="7683" y="17358"/>
                    <a:pt x="12376" y="12504"/>
                  </a:cubicBezTo>
                  <a:cubicBezTo>
                    <a:pt x="17037" y="7651"/>
                    <a:pt x="16973" y="0"/>
                    <a:pt x="169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4249;p64">
              <a:extLst>
                <a:ext uri="{FF2B5EF4-FFF2-40B4-BE49-F238E27FC236}">
                  <a16:creationId xmlns:a16="http://schemas.microsoft.com/office/drawing/2014/main" xmlns="" id="{771FD4AD-DCD0-FD8C-1808-9DB1C9C887BD}"/>
                </a:ext>
              </a:extLst>
            </p:cNvPr>
            <p:cNvSpPr/>
            <p:nvPr/>
          </p:nvSpPr>
          <p:spPr>
            <a:xfrm>
              <a:off x="2417325" y="520175"/>
              <a:ext cx="120550" cy="207350"/>
            </a:xfrm>
            <a:custGeom>
              <a:avLst/>
              <a:gdLst/>
              <a:ahLst/>
              <a:cxnLst/>
              <a:rect l="l" t="t" r="r" b="b"/>
              <a:pathLst>
                <a:path w="4822" h="8294" extrusionOk="0">
                  <a:moveTo>
                    <a:pt x="2572" y="1"/>
                  </a:moveTo>
                  <a:cubicBezTo>
                    <a:pt x="2218" y="1"/>
                    <a:pt x="1833" y="97"/>
                    <a:pt x="1511" y="290"/>
                  </a:cubicBezTo>
                  <a:cubicBezTo>
                    <a:pt x="418" y="965"/>
                    <a:pt x="0" y="2829"/>
                    <a:pt x="0" y="4405"/>
                  </a:cubicBezTo>
                  <a:cubicBezTo>
                    <a:pt x="0" y="5047"/>
                    <a:pt x="65" y="5658"/>
                    <a:pt x="193" y="6108"/>
                  </a:cubicBezTo>
                  <a:cubicBezTo>
                    <a:pt x="225" y="6237"/>
                    <a:pt x="997" y="8294"/>
                    <a:pt x="1029" y="8294"/>
                  </a:cubicBezTo>
                  <a:cubicBezTo>
                    <a:pt x="1029" y="8294"/>
                    <a:pt x="3536" y="6301"/>
                    <a:pt x="4179" y="5047"/>
                  </a:cubicBezTo>
                  <a:cubicBezTo>
                    <a:pt x="4533" y="4340"/>
                    <a:pt x="4822" y="3408"/>
                    <a:pt x="4822" y="2572"/>
                  </a:cubicBezTo>
                  <a:cubicBezTo>
                    <a:pt x="4822" y="2122"/>
                    <a:pt x="4758" y="1672"/>
                    <a:pt x="4565" y="1287"/>
                  </a:cubicBezTo>
                  <a:cubicBezTo>
                    <a:pt x="4179" y="483"/>
                    <a:pt x="3375" y="1"/>
                    <a:pt x="25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4250;p64">
              <a:extLst>
                <a:ext uri="{FF2B5EF4-FFF2-40B4-BE49-F238E27FC236}">
                  <a16:creationId xmlns:a16="http://schemas.microsoft.com/office/drawing/2014/main" xmlns="" id="{FC94E619-8719-AD72-3E40-0D0B7DF5403B}"/>
                </a:ext>
              </a:extLst>
            </p:cNvPr>
            <p:cNvSpPr/>
            <p:nvPr/>
          </p:nvSpPr>
          <p:spPr>
            <a:xfrm>
              <a:off x="1806575" y="970200"/>
              <a:ext cx="126200" cy="203350"/>
            </a:xfrm>
            <a:custGeom>
              <a:avLst/>
              <a:gdLst/>
              <a:ahLst/>
              <a:cxnLst/>
              <a:rect l="l" t="t" r="r" b="b"/>
              <a:pathLst>
                <a:path w="5048" h="8134" extrusionOk="0">
                  <a:moveTo>
                    <a:pt x="2090" y="1"/>
                  </a:moveTo>
                  <a:cubicBezTo>
                    <a:pt x="1286" y="1"/>
                    <a:pt x="547" y="419"/>
                    <a:pt x="193" y="1190"/>
                  </a:cubicBezTo>
                  <a:cubicBezTo>
                    <a:pt x="33" y="1479"/>
                    <a:pt x="1" y="1801"/>
                    <a:pt x="1" y="2154"/>
                  </a:cubicBezTo>
                  <a:cubicBezTo>
                    <a:pt x="1" y="3794"/>
                    <a:pt x="1286" y="5851"/>
                    <a:pt x="2283" y="6783"/>
                  </a:cubicBezTo>
                  <a:cubicBezTo>
                    <a:pt x="2379" y="6880"/>
                    <a:pt x="4147" y="8133"/>
                    <a:pt x="4179" y="8133"/>
                  </a:cubicBezTo>
                  <a:cubicBezTo>
                    <a:pt x="4179" y="8133"/>
                    <a:pt x="5047" y="5529"/>
                    <a:pt x="5047" y="4019"/>
                  </a:cubicBezTo>
                  <a:cubicBezTo>
                    <a:pt x="5047" y="3922"/>
                    <a:pt x="5047" y="3794"/>
                    <a:pt x="5015" y="3697"/>
                  </a:cubicBezTo>
                  <a:cubicBezTo>
                    <a:pt x="4887" y="2476"/>
                    <a:pt x="4372" y="997"/>
                    <a:pt x="3247" y="322"/>
                  </a:cubicBezTo>
                  <a:cubicBezTo>
                    <a:pt x="2894" y="129"/>
                    <a:pt x="2476" y="1"/>
                    <a:pt x="20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4251;p64">
              <a:extLst>
                <a:ext uri="{FF2B5EF4-FFF2-40B4-BE49-F238E27FC236}">
                  <a16:creationId xmlns:a16="http://schemas.microsoft.com/office/drawing/2014/main" xmlns="" id="{6FDE3FFA-0FEF-59CD-EB70-7453B1F028E3}"/>
                </a:ext>
              </a:extLst>
            </p:cNvPr>
            <p:cNvSpPr/>
            <p:nvPr/>
          </p:nvSpPr>
          <p:spPr>
            <a:xfrm>
              <a:off x="2948500" y="802250"/>
              <a:ext cx="460500" cy="1052750"/>
            </a:xfrm>
            <a:custGeom>
              <a:avLst/>
              <a:gdLst/>
              <a:ahLst/>
              <a:cxnLst/>
              <a:rect l="l" t="t" r="r" b="b"/>
              <a:pathLst>
                <a:path w="18420" h="42110" extrusionOk="0">
                  <a:moveTo>
                    <a:pt x="9130" y="0"/>
                  </a:moveTo>
                  <a:cubicBezTo>
                    <a:pt x="9130" y="0"/>
                    <a:pt x="1" y="9419"/>
                    <a:pt x="1" y="20991"/>
                  </a:cubicBezTo>
                  <a:cubicBezTo>
                    <a:pt x="1" y="21023"/>
                    <a:pt x="1" y="21055"/>
                    <a:pt x="1" y="21087"/>
                  </a:cubicBezTo>
                  <a:cubicBezTo>
                    <a:pt x="33" y="32724"/>
                    <a:pt x="9290" y="42110"/>
                    <a:pt x="9290" y="42110"/>
                  </a:cubicBezTo>
                  <a:cubicBezTo>
                    <a:pt x="9290" y="42110"/>
                    <a:pt x="18419" y="32724"/>
                    <a:pt x="18419" y="21119"/>
                  </a:cubicBezTo>
                  <a:cubicBezTo>
                    <a:pt x="18419" y="21087"/>
                    <a:pt x="18419" y="21055"/>
                    <a:pt x="18419" y="21023"/>
                  </a:cubicBezTo>
                  <a:cubicBezTo>
                    <a:pt x="18387" y="9387"/>
                    <a:pt x="9130" y="0"/>
                    <a:pt x="91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4252;p64">
              <a:extLst>
                <a:ext uri="{FF2B5EF4-FFF2-40B4-BE49-F238E27FC236}">
                  <a16:creationId xmlns:a16="http://schemas.microsoft.com/office/drawing/2014/main" xmlns="" id="{AF5F6098-63BB-BFAD-1023-890EB9F8EA25}"/>
                </a:ext>
              </a:extLst>
            </p:cNvPr>
            <p:cNvSpPr/>
            <p:nvPr/>
          </p:nvSpPr>
          <p:spPr>
            <a:xfrm>
              <a:off x="1529325" y="463925"/>
              <a:ext cx="1564650" cy="1453775"/>
            </a:xfrm>
            <a:custGeom>
              <a:avLst/>
              <a:gdLst/>
              <a:ahLst/>
              <a:cxnLst/>
              <a:rect l="l" t="t" r="r" b="b"/>
              <a:pathLst>
                <a:path w="62586" h="58151" extrusionOk="0">
                  <a:moveTo>
                    <a:pt x="46771" y="44778"/>
                  </a:moveTo>
                  <a:cubicBezTo>
                    <a:pt x="47189" y="46899"/>
                    <a:pt x="48024" y="49342"/>
                    <a:pt x="49567" y="51496"/>
                  </a:cubicBezTo>
                  <a:cubicBezTo>
                    <a:pt x="48764" y="51110"/>
                    <a:pt x="47864" y="50692"/>
                    <a:pt x="46932" y="50210"/>
                  </a:cubicBezTo>
                  <a:cubicBezTo>
                    <a:pt x="46224" y="49857"/>
                    <a:pt x="45485" y="49471"/>
                    <a:pt x="44714" y="49053"/>
                  </a:cubicBezTo>
                  <a:cubicBezTo>
                    <a:pt x="44842" y="48732"/>
                    <a:pt x="45935" y="46321"/>
                    <a:pt x="46032" y="44939"/>
                  </a:cubicBezTo>
                  <a:cubicBezTo>
                    <a:pt x="46257" y="44906"/>
                    <a:pt x="46514" y="44842"/>
                    <a:pt x="46771" y="44778"/>
                  </a:cubicBezTo>
                  <a:close/>
                  <a:moveTo>
                    <a:pt x="26263" y="1"/>
                  </a:moveTo>
                  <a:cubicBezTo>
                    <a:pt x="26134" y="1"/>
                    <a:pt x="26006" y="33"/>
                    <a:pt x="25845" y="65"/>
                  </a:cubicBezTo>
                  <a:cubicBezTo>
                    <a:pt x="24816" y="290"/>
                    <a:pt x="24238" y="1190"/>
                    <a:pt x="24238" y="2154"/>
                  </a:cubicBezTo>
                  <a:cubicBezTo>
                    <a:pt x="24238" y="2379"/>
                    <a:pt x="24270" y="2636"/>
                    <a:pt x="24334" y="2861"/>
                  </a:cubicBezTo>
                  <a:cubicBezTo>
                    <a:pt x="24752" y="4083"/>
                    <a:pt x="26102" y="4919"/>
                    <a:pt x="27227" y="5304"/>
                  </a:cubicBezTo>
                  <a:cubicBezTo>
                    <a:pt x="27806" y="5497"/>
                    <a:pt x="28674" y="5562"/>
                    <a:pt x="29509" y="5562"/>
                  </a:cubicBezTo>
                  <a:cubicBezTo>
                    <a:pt x="30409" y="5562"/>
                    <a:pt x="31277" y="5497"/>
                    <a:pt x="31599" y="5465"/>
                  </a:cubicBezTo>
                  <a:cubicBezTo>
                    <a:pt x="32017" y="5851"/>
                    <a:pt x="32402" y="6237"/>
                    <a:pt x="32852" y="6687"/>
                  </a:cubicBezTo>
                  <a:cubicBezTo>
                    <a:pt x="33624" y="7490"/>
                    <a:pt x="34492" y="8422"/>
                    <a:pt x="35392" y="9483"/>
                  </a:cubicBezTo>
                  <a:cubicBezTo>
                    <a:pt x="35617" y="9740"/>
                    <a:pt x="35842" y="10062"/>
                    <a:pt x="36099" y="10351"/>
                  </a:cubicBezTo>
                  <a:cubicBezTo>
                    <a:pt x="35585" y="9933"/>
                    <a:pt x="34877" y="9387"/>
                    <a:pt x="34813" y="9323"/>
                  </a:cubicBezTo>
                  <a:cubicBezTo>
                    <a:pt x="33913" y="8744"/>
                    <a:pt x="32242" y="8197"/>
                    <a:pt x="30795" y="8197"/>
                  </a:cubicBezTo>
                  <a:cubicBezTo>
                    <a:pt x="30056" y="8197"/>
                    <a:pt x="29381" y="8326"/>
                    <a:pt x="28899" y="8744"/>
                  </a:cubicBezTo>
                  <a:cubicBezTo>
                    <a:pt x="28384" y="9162"/>
                    <a:pt x="28159" y="9708"/>
                    <a:pt x="28159" y="10287"/>
                  </a:cubicBezTo>
                  <a:cubicBezTo>
                    <a:pt x="28159" y="10898"/>
                    <a:pt x="28384" y="11508"/>
                    <a:pt x="28834" y="11926"/>
                  </a:cubicBezTo>
                  <a:cubicBezTo>
                    <a:pt x="29541" y="12601"/>
                    <a:pt x="30570" y="12826"/>
                    <a:pt x="31567" y="12826"/>
                  </a:cubicBezTo>
                  <a:cubicBezTo>
                    <a:pt x="31920" y="12826"/>
                    <a:pt x="32242" y="12826"/>
                    <a:pt x="32531" y="12762"/>
                  </a:cubicBezTo>
                  <a:cubicBezTo>
                    <a:pt x="33784" y="12601"/>
                    <a:pt x="36035" y="11187"/>
                    <a:pt x="36517" y="10865"/>
                  </a:cubicBezTo>
                  <a:cubicBezTo>
                    <a:pt x="37031" y="11540"/>
                    <a:pt x="37545" y="12248"/>
                    <a:pt x="38028" y="13019"/>
                  </a:cubicBezTo>
                  <a:cubicBezTo>
                    <a:pt x="38895" y="14305"/>
                    <a:pt x="39731" y="15751"/>
                    <a:pt x="40406" y="17326"/>
                  </a:cubicBezTo>
                  <a:cubicBezTo>
                    <a:pt x="40438" y="17391"/>
                    <a:pt x="40471" y="17487"/>
                    <a:pt x="40503" y="17584"/>
                  </a:cubicBezTo>
                  <a:cubicBezTo>
                    <a:pt x="40310" y="17326"/>
                    <a:pt x="39024" y="16041"/>
                    <a:pt x="38928" y="15976"/>
                  </a:cubicBezTo>
                  <a:cubicBezTo>
                    <a:pt x="37995" y="15205"/>
                    <a:pt x="36099" y="14369"/>
                    <a:pt x="34556" y="14369"/>
                  </a:cubicBezTo>
                  <a:cubicBezTo>
                    <a:pt x="34010" y="14369"/>
                    <a:pt x="33495" y="14466"/>
                    <a:pt x="33109" y="14723"/>
                  </a:cubicBezTo>
                  <a:cubicBezTo>
                    <a:pt x="32499" y="15141"/>
                    <a:pt x="32177" y="15784"/>
                    <a:pt x="32177" y="16459"/>
                  </a:cubicBezTo>
                  <a:cubicBezTo>
                    <a:pt x="32177" y="16973"/>
                    <a:pt x="32370" y="17487"/>
                    <a:pt x="32724" y="17905"/>
                  </a:cubicBezTo>
                  <a:cubicBezTo>
                    <a:pt x="33463" y="18837"/>
                    <a:pt x="34877" y="19159"/>
                    <a:pt x="36035" y="19159"/>
                  </a:cubicBezTo>
                  <a:cubicBezTo>
                    <a:pt x="36131" y="19159"/>
                    <a:pt x="36227" y="19159"/>
                    <a:pt x="36292" y="19127"/>
                  </a:cubicBezTo>
                  <a:cubicBezTo>
                    <a:pt x="37674" y="19094"/>
                    <a:pt x="40438" y="17712"/>
                    <a:pt x="40535" y="17648"/>
                  </a:cubicBezTo>
                  <a:cubicBezTo>
                    <a:pt x="41146" y="19127"/>
                    <a:pt x="41660" y="20702"/>
                    <a:pt x="42078" y="22309"/>
                  </a:cubicBezTo>
                  <a:cubicBezTo>
                    <a:pt x="42399" y="23498"/>
                    <a:pt x="42688" y="24688"/>
                    <a:pt x="42946" y="25877"/>
                  </a:cubicBezTo>
                  <a:cubicBezTo>
                    <a:pt x="42656" y="25555"/>
                    <a:pt x="41467" y="24366"/>
                    <a:pt x="41371" y="24302"/>
                  </a:cubicBezTo>
                  <a:cubicBezTo>
                    <a:pt x="40438" y="23563"/>
                    <a:pt x="38542" y="22695"/>
                    <a:pt x="36999" y="22695"/>
                  </a:cubicBezTo>
                  <a:cubicBezTo>
                    <a:pt x="36452" y="22695"/>
                    <a:pt x="35938" y="22791"/>
                    <a:pt x="35552" y="23048"/>
                  </a:cubicBezTo>
                  <a:cubicBezTo>
                    <a:pt x="34942" y="23466"/>
                    <a:pt x="34620" y="24109"/>
                    <a:pt x="34620" y="24784"/>
                  </a:cubicBezTo>
                  <a:cubicBezTo>
                    <a:pt x="34620" y="25298"/>
                    <a:pt x="34813" y="25813"/>
                    <a:pt x="35167" y="26231"/>
                  </a:cubicBezTo>
                  <a:cubicBezTo>
                    <a:pt x="35906" y="27163"/>
                    <a:pt x="37320" y="27484"/>
                    <a:pt x="38478" y="27484"/>
                  </a:cubicBezTo>
                  <a:lnTo>
                    <a:pt x="38735" y="27484"/>
                  </a:lnTo>
                  <a:cubicBezTo>
                    <a:pt x="40085" y="27420"/>
                    <a:pt x="42721" y="26102"/>
                    <a:pt x="42946" y="26006"/>
                  </a:cubicBezTo>
                  <a:cubicBezTo>
                    <a:pt x="43074" y="26552"/>
                    <a:pt x="43203" y="27098"/>
                    <a:pt x="43299" y="27645"/>
                  </a:cubicBezTo>
                  <a:cubicBezTo>
                    <a:pt x="43685" y="29445"/>
                    <a:pt x="44039" y="31245"/>
                    <a:pt x="44456" y="33013"/>
                  </a:cubicBezTo>
                  <a:cubicBezTo>
                    <a:pt x="44585" y="33624"/>
                    <a:pt x="44746" y="34202"/>
                    <a:pt x="44939" y="34813"/>
                  </a:cubicBezTo>
                  <a:cubicBezTo>
                    <a:pt x="44489" y="34363"/>
                    <a:pt x="43653" y="33527"/>
                    <a:pt x="43589" y="33463"/>
                  </a:cubicBezTo>
                  <a:cubicBezTo>
                    <a:pt x="42656" y="32692"/>
                    <a:pt x="40728" y="31856"/>
                    <a:pt x="39217" y="31856"/>
                  </a:cubicBezTo>
                  <a:cubicBezTo>
                    <a:pt x="38638" y="31856"/>
                    <a:pt x="38156" y="31952"/>
                    <a:pt x="37738" y="32209"/>
                  </a:cubicBezTo>
                  <a:cubicBezTo>
                    <a:pt x="37128" y="32627"/>
                    <a:pt x="36838" y="33270"/>
                    <a:pt x="36838" y="33945"/>
                  </a:cubicBezTo>
                  <a:cubicBezTo>
                    <a:pt x="36838" y="34460"/>
                    <a:pt x="36999" y="34974"/>
                    <a:pt x="37353" y="35392"/>
                  </a:cubicBezTo>
                  <a:cubicBezTo>
                    <a:pt x="38124" y="36324"/>
                    <a:pt x="39538" y="36645"/>
                    <a:pt x="40696" y="36645"/>
                  </a:cubicBezTo>
                  <a:cubicBezTo>
                    <a:pt x="40792" y="36645"/>
                    <a:pt x="40856" y="36613"/>
                    <a:pt x="40953" y="36613"/>
                  </a:cubicBezTo>
                  <a:cubicBezTo>
                    <a:pt x="42142" y="36581"/>
                    <a:pt x="44392" y="35520"/>
                    <a:pt x="45035" y="35199"/>
                  </a:cubicBezTo>
                  <a:cubicBezTo>
                    <a:pt x="45292" y="36195"/>
                    <a:pt x="45614" y="37192"/>
                    <a:pt x="45935" y="38156"/>
                  </a:cubicBezTo>
                  <a:cubicBezTo>
                    <a:pt x="46096" y="38542"/>
                    <a:pt x="46224" y="38992"/>
                    <a:pt x="46385" y="39378"/>
                  </a:cubicBezTo>
                  <a:cubicBezTo>
                    <a:pt x="46482" y="39570"/>
                    <a:pt x="46546" y="39763"/>
                    <a:pt x="46642" y="39956"/>
                  </a:cubicBezTo>
                  <a:cubicBezTo>
                    <a:pt x="46417" y="39956"/>
                    <a:pt x="46289" y="39924"/>
                    <a:pt x="46289" y="39924"/>
                  </a:cubicBezTo>
                  <a:cubicBezTo>
                    <a:pt x="46289" y="39924"/>
                    <a:pt x="46289" y="40053"/>
                    <a:pt x="46289" y="40278"/>
                  </a:cubicBezTo>
                  <a:cubicBezTo>
                    <a:pt x="46289" y="40535"/>
                    <a:pt x="46289" y="40953"/>
                    <a:pt x="46321" y="41435"/>
                  </a:cubicBezTo>
                  <a:cubicBezTo>
                    <a:pt x="45292" y="40696"/>
                    <a:pt x="43910" y="40053"/>
                    <a:pt x="42785" y="40053"/>
                  </a:cubicBezTo>
                  <a:cubicBezTo>
                    <a:pt x="42431" y="40053"/>
                    <a:pt x="42110" y="40117"/>
                    <a:pt x="41821" y="40246"/>
                  </a:cubicBezTo>
                  <a:cubicBezTo>
                    <a:pt x="41017" y="40599"/>
                    <a:pt x="40631" y="41338"/>
                    <a:pt x="40631" y="42142"/>
                  </a:cubicBezTo>
                  <a:cubicBezTo>
                    <a:pt x="40631" y="42528"/>
                    <a:pt x="40728" y="42946"/>
                    <a:pt x="40953" y="43331"/>
                  </a:cubicBezTo>
                  <a:cubicBezTo>
                    <a:pt x="41017" y="43460"/>
                    <a:pt x="41113" y="43589"/>
                    <a:pt x="41242" y="43717"/>
                  </a:cubicBezTo>
                  <a:cubicBezTo>
                    <a:pt x="41435" y="45131"/>
                    <a:pt x="42238" y="46739"/>
                    <a:pt x="42946" y="47542"/>
                  </a:cubicBezTo>
                  <a:cubicBezTo>
                    <a:pt x="43010" y="47639"/>
                    <a:pt x="43942" y="48475"/>
                    <a:pt x="44392" y="48892"/>
                  </a:cubicBezTo>
                  <a:cubicBezTo>
                    <a:pt x="43942" y="48635"/>
                    <a:pt x="43492" y="48378"/>
                    <a:pt x="43010" y="48121"/>
                  </a:cubicBezTo>
                  <a:cubicBezTo>
                    <a:pt x="42335" y="47735"/>
                    <a:pt x="41628" y="47317"/>
                    <a:pt x="40953" y="46932"/>
                  </a:cubicBezTo>
                  <a:cubicBezTo>
                    <a:pt x="40599" y="46707"/>
                    <a:pt x="40246" y="46482"/>
                    <a:pt x="39892" y="46257"/>
                  </a:cubicBezTo>
                  <a:cubicBezTo>
                    <a:pt x="39506" y="46032"/>
                    <a:pt x="39185" y="45774"/>
                    <a:pt x="38863" y="45517"/>
                  </a:cubicBezTo>
                  <a:cubicBezTo>
                    <a:pt x="38349" y="45164"/>
                    <a:pt x="37835" y="44746"/>
                    <a:pt x="37353" y="44360"/>
                  </a:cubicBezTo>
                  <a:cubicBezTo>
                    <a:pt x="37770" y="43685"/>
                    <a:pt x="38992" y="41692"/>
                    <a:pt x="39153" y="40535"/>
                  </a:cubicBezTo>
                  <a:cubicBezTo>
                    <a:pt x="39217" y="40213"/>
                    <a:pt x="39249" y="39892"/>
                    <a:pt x="39249" y="39538"/>
                  </a:cubicBezTo>
                  <a:cubicBezTo>
                    <a:pt x="39249" y="38574"/>
                    <a:pt x="39024" y="37513"/>
                    <a:pt x="38349" y="36838"/>
                  </a:cubicBezTo>
                  <a:cubicBezTo>
                    <a:pt x="37899" y="36388"/>
                    <a:pt x="37288" y="36131"/>
                    <a:pt x="36710" y="36131"/>
                  </a:cubicBezTo>
                  <a:cubicBezTo>
                    <a:pt x="36131" y="36131"/>
                    <a:pt x="35552" y="36388"/>
                    <a:pt x="35135" y="36870"/>
                  </a:cubicBezTo>
                  <a:cubicBezTo>
                    <a:pt x="34749" y="37353"/>
                    <a:pt x="34588" y="38060"/>
                    <a:pt x="34588" y="38799"/>
                  </a:cubicBezTo>
                  <a:cubicBezTo>
                    <a:pt x="34588" y="40246"/>
                    <a:pt x="35135" y="41885"/>
                    <a:pt x="35713" y="42785"/>
                  </a:cubicBezTo>
                  <a:cubicBezTo>
                    <a:pt x="35745" y="42849"/>
                    <a:pt x="35938" y="43106"/>
                    <a:pt x="36195" y="43428"/>
                  </a:cubicBezTo>
                  <a:cubicBezTo>
                    <a:pt x="35745" y="43042"/>
                    <a:pt x="35263" y="42624"/>
                    <a:pt x="34781" y="42206"/>
                  </a:cubicBezTo>
                  <a:cubicBezTo>
                    <a:pt x="33431" y="40985"/>
                    <a:pt x="32113" y="39731"/>
                    <a:pt x="30795" y="38445"/>
                  </a:cubicBezTo>
                  <a:cubicBezTo>
                    <a:pt x="30506" y="38188"/>
                    <a:pt x="30249" y="37931"/>
                    <a:pt x="29959" y="37674"/>
                  </a:cubicBezTo>
                  <a:cubicBezTo>
                    <a:pt x="30313" y="37095"/>
                    <a:pt x="31663" y="34974"/>
                    <a:pt x="31856" y="33752"/>
                  </a:cubicBezTo>
                  <a:cubicBezTo>
                    <a:pt x="31888" y="33431"/>
                    <a:pt x="31920" y="33109"/>
                    <a:pt x="31920" y="32756"/>
                  </a:cubicBezTo>
                  <a:cubicBezTo>
                    <a:pt x="31920" y="31759"/>
                    <a:pt x="31695" y="30731"/>
                    <a:pt x="31020" y="30056"/>
                  </a:cubicBezTo>
                  <a:cubicBezTo>
                    <a:pt x="30570" y="29606"/>
                    <a:pt x="29991" y="29349"/>
                    <a:pt x="29381" y="29349"/>
                  </a:cubicBezTo>
                  <a:cubicBezTo>
                    <a:pt x="28802" y="29349"/>
                    <a:pt x="28256" y="29574"/>
                    <a:pt x="27838" y="30088"/>
                  </a:cubicBezTo>
                  <a:cubicBezTo>
                    <a:pt x="27420" y="30570"/>
                    <a:pt x="27259" y="31245"/>
                    <a:pt x="27259" y="32017"/>
                  </a:cubicBezTo>
                  <a:cubicBezTo>
                    <a:pt x="27259" y="33463"/>
                    <a:pt x="27838" y="35102"/>
                    <a:pt x="28384" y="36002"/>
                  </a:cubicBezTo>
                  <a:cubicBezTo>
                    <a:pt x="28416" y="36067"/>
                    <a:pt x="28674" y="36388"/>
                    <a:pt x="28963" y="36742"/>
                  </a:cubicBezTo>
                  <a:cubicBezTo>
                    <a:pt x="28224" y="36067"/>
                    <a:pt x="27484" y="35392"/>
                    <a:pt x="26745" y="34749"/>
                  </a:cubicBezTo>
                  <a:cubicBezTo>
                    <a:pt x="25427" y="33624"/>
                    <a:pt x="24077" y="32595"/>
                    <a:pt x="22663" y="31695"/>
                  </a:cubicBezTo>
                  <a:cubicBezTo>
                    <a:pt x="22791" y="31502"/>
                    <a:pt x="24430" y="29027"/>
                    <a:pt x="24623" y="27677"/>
                  </a:cubicBezTo>
                  <a:cubicBezTo>
                    <a:pt x="24688" y="27356"/>
                    <a:pt x="24720" y="27034"/>
                    <a:pt x="24720" y="26681"/>
                  </a:cubicBezTo>
                  <a:cubicBezTo>
                    <a:pt x="24720" y="25716"/>
                    <a:pt x="24463" y="24655"/>
                    <a:pt x="23820" y="23980"/>
                  </a:cubicBezTo>
                  <a:cubicBezTo>
                    <a:pt x="23370" y="23530"/>
                    <a:pt x="22759" y="23273"/>
                    <a:pt x="22180" y="23273"/>
                  </a:cubicBezTo>
                  <a:cubicBezTo>
                    <a:pt x="21602" y="23273"/>
                    <a:pt x="21023" y="23498"/>
                    <a:pt x="20605" y="24013"/>
                  </a:cubicBezTo>
                  <a:cubicBezTo>
                    <a:pt x="20220" y="24495"/>
                    <a:pt x="20059" y="25202"/>
                    <a:pt x="20059" y="25941"/>
                  </a:cubicBezTo>
                  <a:cubicBezTo>
                    <a:pt x="20059" y="27388"/>
                    <a:pt x="20605" y="29027"/>
                    <a:pt x="21184" y="29927"/>
                  </a:cubicBezTo>
                  <a:cubicBezTo>
                    <a:pt x="21248" y="30024"/>
                    <a:pt x="22180" y="31181"/>
                    <a:pt x="22502" y="31599"/>
                  </a:cubicBezTo>
                  <a:lnTo>
                    <a:pt x="22470" y="31567"/>
                  </a:lnTo>
                  <a:cubicBezTo>
                    <a:pt x="20991" y="30634"/>
                    <a:pt x="19480" y="29927"/>
                    <a:pt x="18002" y="29349"/>
                  </a:cubicBezTo>
                  <a:cubicBezTo>
                    <a:pt x="16523" y="28738"/>
                    <a:pt x="15109" y="28320"/>
                    <a:pt x="13759" y="27934"/>
                  </a:cubicBezTo>
                  <a:cubicBezTo>
                    <a:pt x="12441" y="27581"/>
                    <a:pt x="11219" y="27323"/>
                    <a:pt x="10094" y="27098"/>
                  </a:cubicBezTo>
                  <a:cubicBezTo>
                    <a:pt x="9515" y="26970"/>
                    <a:pt x="8969" y="26906"/>
                    <a:pt x="8455" y="26809"/>
                  </a:cubicBezTo>
                  <a:lnTo>
                    <a:pt x="8487" y="26777"/>
                  </a:lnTo>
                  <a:cubicBezTo>
                    <a:pt x="8487" y="26745"/>
                    <a:pt x="6655" y="25555"/>
                    <a:pt x="6526" y="25491"/>
                  </a:cubicBezTo>
                  <a:cubicBezTo>
                    <a:pt x="5722" y="25105"/>
                    <a:pt x="4340" y="24752"/>
                    <a:pt x="3087" y="24752"/>
                  </a:cubicBezTo>
                  <a:cubicBezTo>
                    <a:pt x="2090" y="24752"/>
                    <a:pt x="1126" y="24977"/>
                    <a:pt x="579" y="25523"/>
                  </a:cubicBezTo>
                  <a:cubicBezTo>
                    <a:pt x="194" y="25941"/>
                    <a:pt x="1" y="26456"/>
                    <a:pt x="1" y="26938"/>
                  </a:cubicBezTo>
                  <a:cubicBezTo>
                    <a:pt x="1" y="27613"/>
                    <a:pt x="322" y="28288"/>
                    <a:pt x="869" y="28738"/>
                  </a:cubicBezTo>
                  <a:cubicBezTo>
                    <a:pt x="1479" y="29188"/>
                    <a:pt x="2251" y="29381"/>
                    <a:pt x="3054" y="29381"/>
                  </a:cubicBezTo>
                  <a:cubicBezTo>
                    <a:pt x="3601" y="29381"/>
                    <a:pt x="4147" y="29284"/>
                    <a:pt x="4630" y="29156"/>
                  </a:cubicBezTo>
                  <a:cubicBezTo>
                    <a:pt x="5851" y="28866"/>
                    <a:pt x="7876" y="27259"/>
                    <a:pt x="8358" y="26873"/>
                  </a:cubicBezTo>
                  <a:cubicBezTo>
                    <a:pt x="8905" y="26970"/>
                    <a:pt x="9451" y="27066"/>
                    <a:pt x="10094" y="27227"/>
                  </a:cubicBezTo>
                  <a:cubicBezTo>
                    <a:pt x="11187" y="27452"/>
                    <a:pt x="12408" y="27741"/>
                    <a:pt x="13726" y="28127"/>
                  </a:cubicBezTo>
                  <a:cubicBezTo>
                    <a:pt x="14080" y="28256"/>
                    <a:pt x="14434" y="28384"/>
                    <a:pt x="14819" y="28481"/>
                  </a:cubicBezTo>
                  <a:cubicBezTo>
                    <a:pt x="14144" y="28416"/>
                    <a:pt x="13276" y="28320"/>
                    <a:pt x="13180" y="28320"/>
                  </a:cubicBezTo>
                  <a:lnTo>
                    <a:pt x="13148" y="28320"/>
                  </a:lnTo>
                  <a:cubicBezTo>
                    <a:pt x="11541" y="28352"/>
                    <a:pt x="8423" y="29381"/>
                    <a:pt x="7908" y="31116"/>
                  </a:cubicBezTo>
                  <a:cubicBezTo>
                    <a:pt x="7844" y="31309"/>
                    <a:pt x="7812" y="31502"/>
                    <a:pt x="7812" y="31695"/>
                  </a:cubicBezTo>
                  <a:cubicBezTo>
                    <a:pt x="7812" y="32724"/>
                    <a:pt x="8583" y="33592"/>
                    <a:pt x="9644" y="33817"/>
                  </a:cubicBezTo>
                  <a:cubicBezTo>
                    <a:pt x="9805" y="33817"/>
                    <a:pt x="9966" y="33849"/>
                    <a:pt x="10126" y="33849"/>
                  </a:cubicBezTo>
                  <a:cubicBezTo>
                    <a:pt x="11219" y="33849"/>
                    <a:pt x="12376" y="33174"/>
                    <a:pt x="13180" y="32467"/>
                  </a:cubicBezTo>
                  <a:cubicBezTo>
                    <a:pt x="14112" y="31599"/>
                    <a:pt x="15205" y="29220"/>
                    <a:pt x="15430" y="28674"/>
                  </a:cubicBezTo>
                  <a:cubicBezTo>
                    <a:pt x="16234" y="28963"/>
                    <a:pt x="17069" y="29252"/>
                    <a:pt x="17905" y="29606"/>
                  </a:cubicBezTo>
                  <a:cubicBezTo>
                    <a:pt x="19320" y="30249"/>
                    <a:pt x="20830" y="30956"/>
                    <a:pt x="22245" y="31920"/>
                  </a:cubicBezTo>
                  <a:cubicBezTo>
                    <a:pt x="22341" y="31952"/>
                    <a:pt x="22405" y="32017"/>
                    <a:pt x="22470" y="32081"/>
                  </a:cubicBezTo>
                  <a:cubicBezTo>
                    <a:pt x="22148" y="31984"/>
                    <a:pt x="20380" y="31599"/>
                    <a:pt x="20252" y="31599"/>
                  </a:cubicBezTo>
                  <a:cubicBezTo>
                    <a:pt x="20123" y="31599"/>
                    <a:pt x="19962" y="31567"/>
                    <a:pt x="19770" y="31567"/>
                  </a:cubicBezTo>
                  <a:cubicBezTo>
                    <a:pt x="18098" y="31567"/>
                    <a:pt x="15366" y="32274"/>
                    <a:pt x="14723" y="33784"/>
                  </a:cubicBezTo>
                  <a:cubicBezTo>
                    <a:pt x="14594" y="34042"/>
                    <a:pt x="14562" y="34331"/>
                    <a:pt x="14562" y="34588"/>
                  </a:cubicBezTo>
                  <a:cubicBezTo>
                    <a:pt x="14562" y="35520"/>
                    <a:pt x="15205" y="36356"/>
                    <a:pt x="16137" y="36645"/>
                  </a:cubicBezTo>
                  <a:cubicBezTo>
                    <a:pt x="16394" y="36742"/>
                    <a:pt x="16684" y="36774"/>
                    <a:pt x="16941" y="36774"/>
                  </a:cubicBezTo>
                  <a:cubicBezTo>
                    <a:pt x="17969" y="36774"/>
                    <a:pt x="19030" y="36260"/>
                    <a:pt x="19802" y="35713"/>
                  </a:cubicBezTo>
                  <a:cubicBezTo>
                    <a:pt x="20959" y="34877"/>
                    <a:pt x="22470" y="32209"/>
                    <a:pt x="22534" y="32113"/>
                  </a:cubicBezTo>
                  <a:cubicBezTo>
                    <a:pt x="23852" y="33013"/>
                    <a:pt x="25138" y="34042"/>
                    <a:pt x="26391" y="35135"/>
                  </a:cubicBezTo>
                  <a:cubicBezTo>
                    <a:pt x="27323" y="35938"/>
                    <a:pt x="28191" y="36806"/>
                    <a:pt x="29091" y="37674"/>
                  </a:cubicBezTo>
                  <a:cubicBezTo>
                    <a:pt x="28674" y="37545"/>
                    <a:pt x="27002" y="37224"/>
                    <a:pt x="26906" y="37192"/>
                  </a:cubicBezTo>
                  <a:lnTo>
                    <a:pt x="26423" y="37192"/>
                  </a:lnTo>
                  <a:cubicBezTo>
                    <a:pt x="24720" y="37192"/>
                    <a:pt x="21988" y="37867"/>
                    <a:pt x="21345" y="39378"/>
                  </a:cubicBezTo>
                  <a:cubicBezTo>
                    <a:pt x="21248" y="39635"/>
                    <a:pt x="21184" y="39924"/>
                    <a:pt x="21184" y="40181"/>
                  </a:cubicBezTo>
                  <a:cubicBezTo>
                    <a:pt x="21184" y="41113"/>
                    <a:pt x="21859" y="41949"/>
                    <a:pt x="22791" y="42238"/>
                  </a:cubicBezTo>
                  <a:cubicBezTo>
                    <a:pt x="23048" y="42335"/>
                    <a:pt x="23305" y="42367"/>
                    <a:pt x="23563" y="42367"/>
                  </a:cubicBezTo>
                  <a:cubicBezTo>
                    <a:pt x="24591" y="42367"/>
                    <a:pt x="25652" y="41853"/>
                    <a:pt x="26456" y="41306"/>
                  </a:cubicBezTo>
                  <a:cubicBezTo>
                    <a:pt x="27548" y="40503"/>
                    <a:pt x="29027" y="37963"/>
                    <a:pt x="29156" y="37738"/>
                  </a:cubicBezTo>
                  <a:cubicBezTo>
                    <a:pt x="29541" y="38124"/>
                    <a:pt x="29959" y="38510"/>
                    <a:pt x="30345" y="38928"/>
                  </a:cubicBezTo>
                  <a:cubicBezTo>
                    <a:pt x="31663" y="40213"/>
                    <a:pt x="32949" y="41499"/>
                    <a:pt x="34267" y="42753"/>
                  </a:cubicBezTo>
                  <a:cubicBezTo>
                    <a:pt x="34717" y="43203"/>
                    <a:pt x="35199" y="43589"/>
                    <a:pt x="35649" y="44006"/>
                  </a:cubicBezTo>
                  <a:cubicBezTo>
                    <a:pt x="35038" y="43878"/>
                    <a:pt x="33881" y="43621"/>
                    <a:pt x="33784" y="43621"/>
                  </a:cubicBezTo>
                  <a:cubicBezTo>
                    <a:pt x="33624" y="43621"/>
                    <a:pt x="33463" y="43589"/>
                    <a:pt x="33302" y="43589"/>
                  </a:cubicBezTo>
                  <a:cubicBezTo>
                    <a:pt x="31599" y="43589"/>
                    <a:pt x="28899" y="44296"/>
                    <a:pt x="28256" y="45807"/>
                  </a:cubicBezTo>
                  <a:cubicBezTo>
                    <a:pt x="28127" y="46064"/>
                    <a:pt x="28063" y="46353"/>
                    <a:pt x="28063" y="46610"/>
                  </a:cubicBezTo>
                  <a:cubicBezTo>
                    <a:pt x="28095" y="47542"/>
                    <a:pt x="28738" y="48378"/>
                    <a:pt x="29670" y="48667"/>
                  </a:cubicBezTo>
                  <a:cubicBezTo>
                    <a:pt x="29927" y="48732"/>
                    <a:pt x="30184" y="48796"/>
                    <a:pt x="30474" y="48796"/>
                  </a:cubicBezTo>
                  <a:cubicBezTo>
                    <a:pt x="31502" y="48796"/>
                    <a:pt x="32563" y="48282"/>
                    <a:pt x="33334" y="47735"/>
                  </a:cubicBezTo>
                  <a:cubicBezTo>
                    <a:pt x="34331" y="47028"/>
                    <a:pt x="35617" y="44906"/>
                    <a:pt x="35970" y="44296"/>
                  </a:cubicBezTo>
                  <a:cubicBezTo>
                    <a:pt x="36742" y="44971"/>
                    <a:pt x="37545" y="45614"/>
                    <a:pt x="38349" y="46224"/>
                  </a:cubicBezTo>
                  <a:cubicBezTo>
                    <a:pt x="38703" y="46482"/>
                    <a:pt x="39024" y="46771"/>
                    <a:pt x="39378" y="46996"/>
                  </a:cubicBezTo>
                  <a:cubicBezTo>
                    <a:pt x="39731" y="47221"/>
                    <a:pt x="40085" y="47478"/>
                    <a:pt x="40438" y="47703"/>
                  </a:cubicBezTo>
                  <a:cubicBezTo>
                    <a:pt x="41178" y="48153"/>
                    <a:pt x="41853" y="48571"/>
                    <a:pt x="42528" y="48957"/>
                  </a:cubicBezTo>
                  <a:cubicBezTo>
                    <a:pt x="42881" y="49182"/>
                    <a:pt x="43203" y="49375"/>
                    <a:pt x="43556" y="49567"/>
                  </a:cubicBezTo>
                  <a:cubicBezTo>
                    <a:pt x="42946" y="49310"/>
                    <a:pt x="41949" y="48957"/>
                    <a:pt x="41853" y="48925"/>
                  </a:cubicBezTo>
                  <a:cubicBezTo>
                    <a:pt x="41403" y="48828"/>
                    <a:pt x="40792" y="48764"/>
                    <a:pt x="40149" y="48764"/>
                  </a:cubicBezTo>
                  <a:cubicBezTo>
                    <a:pt x="38574" y="48764"/>
                    <a:pt x="36742" y="49150"/>
                    <a:pt x="36067" y="50242"/>
                  </a:cubicBezTo>
                  <a:cubicBezTo>
                    <a:pt x="35842" y="50596"/>
                    <a:pt x="35745" y="50950"/>
                    <a:pt x="35745" y="51303"/>
                  </a:cubicBezTo>
                  <a:cubicBezTo>
                    <a:pt x="35745" y="52139"/>
                    <a:pt x="36260" y="52910"/>
                    <a:pt x="37031" y="53296"/>
                  </a:cubicBezTo>
                  <a:cubicBezTo>
                    <a:pt x="37417" y="53489"/>
                    <a:pt x="37867" y="53553"/>
                    <a:pt x="38317" y="53553"/>
                  </a:cubicBezTo>
                  <a:cubicBezTo>
                    <a:pt x="39185" y="53553"/>
                    <a:pt x="40085" y="53264"/>
                    <a:pt x="40792" y="52910"/>
                  </a:cubicBezTo>
                  <a:cubicBezTo>
                    <a:pt x="41981" y="52300"/>
                    <a:pt x="43781" y="50082"/>
                    <a:pt x="44006" y="49825"/>
                  </a:cubicBezTo>
                  <a:cubicBezTo>
                    <a:pt x="44842" y="50307"/>
                    <a:pt x="45646" y="50757"/>
                    <a:pt x="46417" y="51143"/>
                  </a:cubicBezTo>
                  <a:cubicBezTo>
                    <a:pt x="48474" y="52268"/>
                    <a:pt x="50275" y="53135"/>
                    <a:pt x="51689" y="53811"/>
                  </a:cubicBezTo>
                  <a:cubicBezTo>
                    <a:pt x="56189" y="57700"/>
                    <a:pt x="62586" y="58150"/>
                    <a:pt x="62586" y="58150"/>
                  </a:cubicBezTo>
                  <a:cubicBezTo>
                    <a:pt x="62586" y="58150"/>
                    <a:pt x="62586" y="58021"/>
                    <a:pt x="62586" y="57764"/>
                  </a:cubicBezTo>
                  <a:cubicBezTo>
                    <a:pt x="62586" y="56189"/>
                    <a:pt x="62329" y="49857"/>
                    <a:pt x="58407" y="45485"/>
                  </a:cubicBezTo>
                  <a:cubicBezTo>
                    <a:pt x="56800" y="43653"/>
                    <a:pt x="54743" y="42431"/>
                    <a:pt x="52814" y="41596"/>
                  </a:cubicBezTo>
                  <a:cubicBezTo>
                    <a:pt x="52943" y="41467"/>
                    <a:pt x="53039" y="41306"/>
                    <a:pt x="53135" y="41178"/>
                  </a:cubicBezTo>
                  <a:cubicBezTo>
                    <a:pt x="53650" y="40406"/>
                    <a:pt x="54100" y="39378"/>
                    <a:pt x="54100" y="38413"/>
                  </a:cubicBezTo>
                  <a:cubicBezTo>
                    <a:pt x="54100" y="38092"/>
                    <a:pt x="54035" y="37770"/>
                    <a:pt x="53939" y="37481"/>
                  </a:cubicBezTo>
                  <a:cubicBezTo>
                    <a:pt x="53618" y="36581"/>
                    <a:pt x="52782" y="35970"/>
                    <a:pt x="51882" y="35970"/>
                  </a:cubicBezTo>
                  <a:cubicBezTo>
                    <a:pt x="51625" y="35970"/>
                    <a:pt x="51303" y="36035"/>
                    <a:pt x="51046" y="36163"/>
                  </a:cubicBezTo>
                  <a:cubicBezTo>
                    <a:pt x="49792" y="36742"/>
                    <a:pt x="49182" y="38767"/>
                    <a:pt x="49053" y="40374"/>
                  </a:cubicBezTo>
                  <a:cubicBezTo>
                    <a:pt x="48539" y="40278"/>
                    <a:pt x="48089" y="40181"/>
                    <a:pt x="47703" y="40117"/>
                  </a:cubicBezTo>
                  <a:cubicBezTo>
                    <a:pt x="47542" y="39763"/>
                    <a:pt x="47382" y="39378"/>
                    <a:pt x="47221" y="38992"/>
                  </a:cubicBezTo>
                  <a:cubicBezTo>
                    <a:pt x="47028" y="38606"/>
                    <a:pt x="46899" y="38220"/>
                    <a:pt x="46739" y="37835"/>
                  </a:cubicBezTo>
                  <a:cubicBezTo>
                    <a:pt x="46546" y="37256"/>
                    <a:pt x="46321" y="36645"/>
                    <a:pt x="46128" y="36035"/>
                  </a:cubicBezTo>
                  <a:cubicBezTo>
                    <a:pt x="46867" y="35713"/>
                    <a:pt x="48989" y="34717"/>
                    <a:pt x="49760" y="33849"/>
                  </a:cubicBezTo>
                  <a:cubicBezTo>
                    <a:pt x="50467" y="33077"/>
                    <a:pt x="51175" y="31920"/>
                    <a:pt x="51175" y="30795"/>
                  </a:cubicBezTo>
                  <a:cubicBezTo>
                    <a:pt x="51175" y="30634"/>
                    <a:pt x="51142" y="30474"/>
                    <a:pt x="51110" y="30313"/>
                  </a:cubicBezTo>
                  <a:cubicBezTo>
                    <a:pt x="50917" y="29284"/>
                    <a:pt x="50050" y="28481"/>
                    <a:pt x="49021" y="28481"/>
                  </a:cubicBezTo>
                  <a:cubicBezTo>
                    <a:pt x="48828" y="28481"/>
                    <a:pt x="48635" y="28513"/>
                    <a:pt x="48442" y="28577"/>
                  </a:cubicBezTo>
                  <a:cubicBezTo>
                    <a:pt x="46707" y="29091"/>
                    <a:pt x="45678" y="32209"/>
                    <a:pt x="45646" y="33817"/>
                  </a:cubicBezTo>
                  <a:cubicBezTo>
                    <a:pt x="45646" y="33881"/>
                    <a:pt x="45678" y="34234"/>
                    <a:pt x="45710" y="34620"/>
                  </a:cubicBezTo>
                  <a:cubicBezTo>
                    <a:pt x="45517" y="34042"/>
                    <a:pt x="45356" y="33431"/>
                    <a:pt x="45196" y="32820"/>
                  </a:cubicBezTo>
                  <a:cubicBezTo>
                    <a:pt x="44746" y="31084"/>
                    <a:pt x="44328" y="29284"/>
                    <a:pt x="43942" y="27484"/>
                  </a:cubicBezTo>
                  <a:cubicBezTo>
                    <a:pt x="43846" y="27131"/>
                    <a:pt x="43749" y="26745"/>
                    <a:pt x="43653" y="26391"/>
                  </a:cubicBezTo>
                  <a:cubicBezTo>
                    <a:pt x="44264" y="26102"/>
                    <a:pt x="46578" y="25073"/>
                    <a:pt x="47414" y="24141"/>
                  </a:cubicBezTo>
                  <a:cubicBezTo>
                    <a:pt x="48121" y="23370"/>
                    <a:pt x="48796" y="22212"/>
                    <a:pt x="48796" y="21087"/>
                  </a:cubicBezTo>
                  <a:cubicBezTo>
                    <a:pt x="48796" y="20927"/>
                    <a:pt x="48796" y="20766"/>
                    <a:pt x="48764" y="20605"/>
                  </a:cubicBezTo>
                  <a:cubicBezTo>
                    <a:pt x="48571" y="19577"/>
                    <a:pt x="47671" y="18773"/>
                    <a:pt x="46674" y="18773"/>
                  </a:cubicBezTo>
                  <a:cubicBezTo>
                    <a:pt x="46482" y="18773"/>
                    <a:pt x="46289" y="18805"/>
                    <a:pt x="46096" y="18869"/>
                  </a:cubicBezTo>
                  <a:cubicBezTo>
                    <a:pt x="44328" y="19384"/>
                    <a:pt x="43299" y="22502"/>
                    <a:pt x="43267" y="24141"/>
                  </a:cubicBezTo>
                  <a:cubicBezTo>
                    <a:pt x="43267" y="24205"/>
                    <a:pt x="43299" y="24591"/>
                    <a:pt x="43364" y="25041"/>
                  </a:cubicBezTo>
                  <a:cubicBezTo>
                    <a:pt x="43106" y="24077"/>
                    <a:pt x="42881" y="23113"/>
                    <a:pt x="42592" y="22180"/>
                  </a:cubicBezTo>
                  <a:cubicBezTo>
                    <a:pt x="42110" y="20509"/>
                    <a:pt x="41563" y="18902"/>
                    <a:pt x="40888" y="17391"/>
                  </a:cubicBezTo>
                  <a:cubicBezTo>
                    <a:pt x="41081" y="17294"/>
                    <a:pt x="43814" y="16137"/>
                    <a:pt x="44746" y="15109"/>
                  </a:cubicBezTo>
                  <a:cubicBezTo>
                    <a:pt x="45453" y="14305"/>
                    <a:pt x="46128" y="13180"/>
                    <a:pt x="46128" y="12055"/>
                  </a:cubicBezTo>
                  <a:cubicBezTo>
                    <a:pt x="46128" y="11894"/>
                    <a:pt x="46128" y="11733"/>
                    <a:pt x="46096" y="11573"/>
                  </a:cubicBezTo>
                  <a:cubicBezTo>
                    <a:pt x="45903" y="10544"/>
                    <a:pt x="45003" y="9740"/>
                    <a:pt x="44006" y="9740"/>
                  </a:cubicBezTo>
                  <a:cubicBezTo>
                    <a:pt x="43814" y="9740"/>
                    <a:pt x="43621" y="9773"/>
                    <a:pt x="43396" y="9837"/>
                  </a:cubicBezTo>
                  <a:cubicBezTo>
                    <a:pt x="41660" y="10351"/>
                    <a:pt x="40631" y="13469"/>
                    <a:pt x="40599" y="15076"/>
                  </a:cubicBezTo>
                  <a:cubicBezTo>
                    <a:pt x="40599" y="15233"/>
                    <a:pt x="40721" y="16606"/>
                    <a:pt x="40787" y="17154"/>
                  </a:cubicBezTo>
                  <a:lnTo>
                    <a:pt x="40787" y="17154"/>
                  </a:lnTo>
                  <a:cubicBezTo>
                    <a:pt x="40048" y="15552"/>
                    <a:pt x="39183" y="14141"/>
                    <a:pt x="38285" y="12826"/>
                  </a:cubicBezTo>
                  <a:cubicBezTo>
                    <a:pt x="37385" y="11540"/>
                    <a:pt x="36420" y="10383"/>
                    <a:pt x="35520" y="9323"/>
                  </a:cubicBezTo>
                  <a:cubicBezTo>
                    <a:pt x="34620" y="8294"/>
                    <a:pt x="33720" y="7394"/>
                    <a:pt x="32949" y="6622"/>
                  </a:cubicBezTo>
                  <a:cubicBezTo>
                    <a:pt x="32499" y="6172"/>
                    <a:pt x="32113" y="5819"/>
                    <a:pt x="31727" y="5465"/>
                  </a:cubicBezTo>
                  <a:lnTo>
                    <a:pt x="31759" y="5465"/>
                  </a:lnTo>
                  <a:cubicBezTo>
                    <a:pt x="31759" y="5369"/>
                    <a:pt x="30924" y="3408"/>
                    <a:pt x="30827" y="3311"/>
                  </a:cubicBezTo>
                  <a:cubicBezTo>
                    <a:pt x="30088" y="2026"/>
                    <a:pt x="27999" y="1"/>
                    <a:pt x="26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4253;p64">
              <a:extLst>
                <a:ext uri="{FF2B5EF4-FFF2-40B4-BE49-F238E27FC236}">
                  <a16:creationId xmlns:a16="http://schemas.microsoft.com/office/drawing/2014/main" xmlns="" id="{5EE02CF9-ED90-B37F-735F-C635D7EFF589}"/>
                </a:ext>
              </a:extLst>
            </p:cNvPr>
            <p:cNvSpPr/>
            <p:nvPr/>
          </p:nvSpPr>
          <p:spPr>
            <a:xfrm>
              <a:off x="3261100" y="1467650"/>
              <a:ext cx="423525" cy="439600"/>
            </a:xfrm>
            <a:custGeom>
              <a:avLst/>
              <a:gdLst/>
              <a:ahLst/>
              <a:cxnLst/>
              <a:rect l="l" t="t" r="r" b="b"/>
              <a:pathLst>
                <a:path w="16941" h="17584" extrusionOk="0">
                  <a:moveTo>
                    <a:pt x="16941" y="0"/>
                  </a:moveTo>
                  <a:cubicBezTo>
                    <a:pt x="16941" y="0"/>
                    <a:pt x="9323" y="225"/>
                    <a:pt x="4630" y="5079"/>
                  </a:cubicBezTo>
                  <a:cubicBezTo>
                    <a:pt x="65" y="9836"/>
                    <a:pt x="1" y="17230"/>
                    <a:pt x="1" y="17583"/>
                  </a:cubicBezTo>
                  <a:cubicBezTo>
                    <a:pt x="1" y="17583"/>
                    <a:pt x="7651" y="17358"/>
                    <a:pt x="12344" y="12504"/>
                  </a:cubicBezTo>
                  <a:cubicBezTo>
                    <a:pt x="16909" y="7747"/>
                    <a:pt x="16941" y="354"/>
                    <a:pt x="169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4254;p64">
              <a:extLst>
                <a:ext uri="{FF2B5EF4-FFF2-40B4-BE49-F238E27FC236}">
                  <a16:creationId xmlns:a16="http://schemas.microsoft.com/office/drawing/2014/main" xmlns="" id="{33AF9BB4-6122-4D8F-2E96-917744AF30B7}"/>
                </a:ext>
              </a:extLst>
            </p:cNvPr>
            <p:cNvSpPr/>
            <p:nvPr/>
          </p:nvSpPr>
          <p:spPr>
            <a:xfrm>
              <a:off x="2983875" y="802250"/>
              <a:ext cx="389775" cy="1053550"/>
            </a:xfrm>
            <a:custGeom>
              <a:avLst/>
              <a:gdLst/>
              <a:ahLst/>
              <a:cxnLst/>
              <a:rect l="l" t="t" r="r" b="b"/>
              <a:pathLst>
                <a:path w="15591" h="42142" extrusionOk="0">
                  <a:moveTo>
                    <a:pt x="7458" y="0"/>
                  </a:moveTo>
                  <a:lnTo>
                    <a:pt x="7522" y="14433"/>
                  </a:lnTo>
                  <a:lnTo>
                    <a:pt x="7522" y="14433"/>
                  </a:lnTo>
                  <a:lnTo>
                    <a:pt x="2764" y="10319"/>
                  </a:lnTo>
                  <a:lnTo>
                    <a:pt x="2443" y="10672"/>
                  </a:lnTo>
                  <a:lnTo>
                    <a:pt x="7522" y="15076"/>
                  </a:lnTo>
                  <a:lnTo>
                    <a:pt x="7586" y="25427"/>
                  </a:lnTo>
                  <a:lnTo>
                    <a:pt x="322" y="18998"/>
                  </a:lnTo>
                  <a:lnTo>
                    <a:pt x="0" y="19351"/>
                  </a:lnTo>
                  <a:lnTo>
                    <a:pt x="7586" y="26070"/>
                  </a:lnTo>
                  <a:lnTo>
                    <a:pt x="7618" y="35456"/>
                  </a:lnTo>
                  <a:lnTo>
                    <a:pt x="2186" y="31181"/>
                  </a:lnTo>
                  <a:lnTo>
                    <a:pt x="1864" y="31566"/>
                  </a:lnTo>
                  <a:lnTo>
                    <a:pt x="7618" y="36067"/>
                  </a:lnTo>
                  <a:lnTo>
                    <a:pt x="7650" y="42142"/>
                  </a:lnTo>
                  <a:lnTo>
                    <a:pt x="8133" y="42110"/>
                  </a:lnTo>
                  <a:lnTo>
                    <a:pt x="8068" y="31534"/>
                  </a:lnTo>
                  <a:lnTo>
                    <a:pt x="15590" y="24784"/>
                  </a:lnTo>
                  <a:lnTo>
                    <a:pt x="15269" y="24430"/>
                  </a:lnTo>
                  <a:lnTo>
                    <a:pt x="8068" y="30891"/>
                  </a:lnTo>
                  <a:lnTo>
                    <a:pt x="8036" y="22052"/>
                  </a:lnTo>
                  <a:lnTo>
                    <a:pt x="8068" y="22084"/>
                  </a:lnTo>
                  <a:lnTo>
                    <a:pt x="14433" y="12794"/>
                  </a:lnTo>
                  <a:lnTo>
                    <a:pt x="14047" y="12505"/>
                  </a:lnTo>
                  <a:lnTo>
                    <a:pt x="8036" y="21280"/>
                  </a:lnTo>
                  <a:lnTo>
                    <a:pt x="79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4255;p64">
              <a:extLst>
                <a:ext uri="{FF2B5EF4-FFF2-40B4-BE49-F238E27FC236}">
                  <a16:creationId xmlns:a16="http://schemas.microsoft.com/office/drawing/2014/main" xmlns="" id="{EFE6B12E-49AE-2DA4-5CA8-225A24948A22}"/>
                </a:ext>
              </a:extLst>
            </p:cNvPr>
            <p:cNvSpPr/>
            <p:nvPr/>
          </p:nvSpPr>
          <p:spPr>
            <a:xfrm>
              <a:off x="2682500" y="1458000"/>
              <a:ext cx="415500" cy="463700"/>
            </a:xfrm>
            <a:custGeom>
              <a:avLst/>
              <a:gdLst/>
              <a:ahLst/>
              <a:cxnLst/>
              <a:rect l="l" t="t" r="r" b="b"/>
              <a:pathLst>
                <a:path w="16620" h="18548" extrusionOk="0">
                  <a:moveTo>
                    <a:pt x="355" y="0"/>
                  </a:moveTo>
                  <a:lnTo>
                    <a:pt x="1" y="322"/>
                  </a:lnTo>
                  <a:lnTo>
                    <a:pt x="5433" y="6397"/>
                  </a:lnTo>
                  <a:lnTo>
                    <a:pt x="1994" y="6461"/>
                  </a:lnTo>
                  <a:lnTo>
                    <a:pt x="1994" y="6944"/>
                  </a:lnTo>
                  <a:lnTo>
                    <a:pt x="5851" y="6879"/>
                  </a:lnTo>
                  <a:lnTo>
                    <a:pt x="9676" y="11154"/>
                  </a:lnTo>
                  <a:lnTo>
                    <a:pt x="4276" y="11154"/>
                  </a:lnTo>
                  <a:lnTo>
                    <a:pt x="4276" y="11637"/>
                  </a:lnTo>
                  <a:lnTo>
                    <a:pt x="10094" y="11637"/>
                  </a:lnTo>
                  <a:lnTo>
                    <a:pt x="13566" y="15494"/>
                  </a:lnTo>
                  <a:lnTo>
                    <a:pt x="9773" y="15719"/>
                  </a:lnTo>
                  <a:lnTo>
                    <a:pt x="9805" y="16201"/>
                  </a:lnTo>
                  <a:lnTo>
                    <a:pt x="13952" y="15976"/>
                  </a:lnTo>
                  <a:lnTo>
                    <a:pt x="16266" y="18548"/>
                  </a:lnTo>
                  <a:lnTo>
                    <a:pt x="16620" y="18226"/>
                  </a:lnTo>
                  <a:lnTo>
                    <a:pt x="12569" y="13662"/>
                  </a:lnTo>
                  <a:lnTo>
                    <a:pt x="13212" y="7908"/>
                  </a:lnTo>
                  <a:lnTo>
                    <a:pt x="12730" y="7844"/>
                  </a:lnTo>
                  <a:lnTo>
                    <a:pt x="12152" y="13212"/>
                  </a:lnTo>
                  <a:lnTo>
                    <a:pt x="8905" y="9579"/>
                  </a:lnTo>
                  <a:lnTo>
                    <a:pt x="8937" y="9579"/>
                  </a:lnTo>
                  <a:lnTo>
                    <a:pt x="8101" y="3118"/>
                  </a:lnTo>
                  <a:lnTo>
                    <a:pt x="7619" y="3183"/>
                  </a:lnTo>
                  <a:lnTo>
                    <a:pt x="8358" y="8969"/>
                  </a:lnTo>
                  <a:lnTo>
                    <a:pt x="3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4256;p64">
              <a:extLst>
                <a:ext uri="{FF2B5EF4-FFF2-40B4-BE49-F238E27FC236}">
                  <a16:creationId xmlns:a16="http://schemas.microsoft.com/office/drawing/2014/main" xmlns="" id="{082C0460-8707-478F-E32D-7FA96FACFBCC}"/>
                </a:ext>
              </a:extLst>
            </p:cNvPr>
            <p:cNvSpPr/>
            <p:nvPr/>
          </p:nvSpPr>
          <p:spPr>
            <a:xfrm>
              <a:off x="3257100" y="1463625"/>
              <a:ext cx="432350" cy="447625"/>
            </a:xfrm>
            <a:custGeom>
              <a:avLst/>
              <a:gdLst/>
              <a:ahLst/>
              <a:cxnLst/>
              <a:rect l="l" t="t" r="r" b="b"/>
              <a:pathLst>
                <a:path w="17294" h="17905" extrusionOk="0">
                  <a:moveTo>
                    <a:pt x="16940" y="0"/>
                  </a:moveTo>
                  <a:lnTo>
                    <a:pt x="11283" y="5851"/>
                  </a:lnTo>
                  <a:lnTo>
                    <a:pt x="10994" y="2443"/>
                  </a:lnTo>
                  <a:lnTo>
                    <a:pt x="10511" y="2475"/>
                  </a:lnTo>
                  <a:lnTo>
                    <a:pt x="10833" y="6333"/>
                  </a:lnTo>
                  <a:lnTo>
                    <a:pt x="6879" y="10447"/>
                  </a:lnTo>
                  <a:lnTo>
                    <a:pt x="6461" y="5079"/>
                  </a:lnTo>
                  <a:lnTo>
                    <a:pt x="5979" y="5111"/>
                  </a:lnTo>
                  <a:lnTo>
                    <a:pt x="6429" y="10897"/>
                  </a:lnTo>
                  <a:lnTo>
                    <a:pt x="2829" y="14658"/>
                  </a:lnTo>
                  <a:lnTo>
                    <a:pt x="2315" y="10865"/>
                  </a:lnTo>
                  <a:lnTo>
                    <a:pt x="1832" y="10962"/>
                  </a:lnTo>
                  <a:lnTo>
                    <a:pt x="2411" y="15076"/>
                  </a:lnTo>
                  <a:lnTo>
                    <a:pt x="0" y="17583"/>
                  </a:lnTo>
                  <a:lnTo>
                    <a:pt x="354" y="17905"/>
                  </a:lnTo>
                  <a:lnTo>
                    <a:pt x="4565" y="13533"/>
                  </a:lnTo>
                  <a:lnTo>
                    <a:pt x="10383" y="13758"/>
                  </a:lnTo>
                  <a:lnTo>
                    <a:pt x="10383" y="13276"/>
                  </a:lnTo>
                  <a:lnTo>
                    <a:pt x="5015" y="13051"/>
                  </a:lnTo>
                  <a:lnTo>
                    <a:pt x="8390" y="9579"/>
                  </a:lnTo>
                  <a:lnTo>
                    <a:pt x="14754" y="8294"/>
                  </a:lnTo>
                  <a:lnTo>
                    <a:pt x="14658" y="7811"/>
                  </a:lnTo>
                  <a:lnTo>
                    <a:pt x="8968" y="8969"/>
                  </a:lnTo>
                  <a:lnTo>
                    <a:pt x="8968" y="8969"/>
                  </a:lnTo>
                  <a:lnTo>
                    <a:pt x="17294" y="322"/>
                  </a:lnTo>
                  <a:lnTo>
                    <a:pt x="169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4257;p64">
              <a:extLst>
                <a:ext uri="{FF2B5EF4-FFF2-40B4-BE49-F238E27FC236}">
                  <a16:creationId xmlns:a16="http://schemas.microsoft.com/office/drawing/2014/main" xmlns="" id="{C1AC71B9-53BE-804A-FF8F-CFA277F7FC70}"/>
                </a:ext>
              </a:extLst>
            </p:cNvPr>
            <p:cNvSpPr/>
            <p:nvPr/>
          </p:nvSpPr>
          <p:spPr>
            <a:xfrm>
              <a:off x="3434700" y="1007975"/>
              <a:ext cx="226625" cy="229850"/>
            </a:xfrm>
            <a:custGeom>
              <a:avLst/>
              <a:gdLst/>
              <a:ahLst/>
              <a:cxnLst/>
              <a:rect l="l" t="t" r="r" b="b"/>
              <a:pathLst>
                <a:path w="9065" h="9194" extrusionOk="0">
                  <a:moveTo>
                    <a:pt x="4532" y="0"/>
                  </a:moveTo>
                  <a:cubicBezTo>
                    <a:pt x="2025" y="0"/>
                    <a:pt x="0" y="2058"/>
                    <a:pt x="0" y="4597"/>
                  </a:cubicBezTo>
                  <a:cubicBezTo>
                    <a:pt x="0" y="7137"/>
                    <a:pt x="2025" y="9194"/>
                    <a:pt x="4532" y="9194"/>
                  </a:cubicBezTo>
                  <a:cubicBezTo>
                    <a:pt x="7040" y="9194"/>
                    <a:pt x="9065" y="7137"/>
                    <a:pt x="9065" y="4597"/>
                  </a:cubicBezTo>
                  <a:cubicBezTo>
                    <a:pt x="9065" y="2058"/>
                    <a:pt x="7040" y="0"/>
                    <a:pt x="4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4258;p64">
              <a:extLst>
                <a:ext uri="{FF2B5EF4-FFF2-40B4-BE49-F238E27FC236}">
                  <a16:creationId xmlns:a16="http://schemas.microsoft.com/office/drawing/2014/main" xmlns="" id="{DBE18EE4-3D08-9C91-32B2-FF9B74EA138E}"/>
                </a:ext>
              </a:extLst>
            </p:cNvPr>
            <p:cNvSpPr/>
            <p:nvPr/>
          </p:nvSpPr>
          <p:spPr>
            <a:xfrm>
              <a:off x="3428250" y="1001550"/>
              <a:ext cx="240325" cy="242700"/>
            </a:xfrm>
            <a:custGeom>
              <a:avLst/>
              <a:gdLst/>
              <a:ahLst/>
              <a:cxnLst/>
              <a:rect l="l" t="t" r="r" b="b"/>
              <a:pathLst>
                <a:path w="9613" h="9708" extrusionOk="0">
                  <a:moveTo>
                    <a:pt x="4790" y="547"/>
                  </a:moveTo>
                  <a:cubicBezTo>
                    <a:pt x="5980" y="547"/>
                    <a:pt x="7041" y="1029"/>
                    <a:pt x="7812" y="1800"/>
                  </a:cubicBezTo>
                  <a:cubicBezTo>
                    <a:pt x="8583" y="2572"/>
                    <a:pt x="9066" y="3665"/>
                    <a:pt x="9066" y="4854"/>
                  </a:cubicBezTo>
                  <a:cubicBezTo>
                    <a:pt x="9066" y="6043"/>
                    <a:pt x="8583" y="7136"/>
                    <a:pt x="7812" y="7908"/>
                  </a:cubicBezTo>
                  <a:cubicBezTo>
                    <a:pt x="7041" y="8679"/>
                    <a:pt x="5980" y="9161"/>
                    <a:pt x="4790" y="9161"/>
                  </a:cubicBezTo>
                  <a:cubicBezTo>
                    <a:pt x="3633" y="9161"/>
                    <a:pt x="2540" y="8679"/>
                    <a:pt x="1769" y="7908"/>
                  </a:cubicBezTo>
                  <a:cubicBezTo>
                    <a:pt x="997" y="7136"/>
                    <a:pt x="515" y="6043"/>
                    <a:pt x="515" y="4854"/>
                  </a:cubicBezTo>
                  <a:cubicBezTo>
                    <a:pt x="515" y="3665"/>
                    <a:pt x="997" y="2572"/>
                    <a:pt x="1769" y="1800"/>
                  </a:cubicBezTo>
                  <a:cubicBezTo>
                    <a:pt x="2540" y="1029"/>
                    <a:pt x="3633" y="547"/>
                    <a:pt x="4790" y="547"/>
                  </a:cubicBezTo>
                  <a:close/>
                  <a:moveTo>
                    <a:pt x="4790" y="0"/>
                  </a:moveTo>
                  <a:cubicBezTo>
                    <a:pt x="3473" y="0"/>
                    <a:pt x="2251" y="547"/>
                    <a:pt x="1383" y="1415"/>
                  </a:cubicBezTo>
                  <a:cubicBezTo>
                    <a:pt x="515" y="2315"/>
                    <a:pt x="1" y="3504"/>
                    <a:pt x="1" y="4854"/>
                  </a:cubicBezTo>
                  <a:cubicBezTo>
                    <a:pt x="1" y="6204"/>
                    <a:pt x="515" y="7394"/>
                    <a:pt x="1383" y="8294"/>
                  </a:cubicBezTo>
                  <a:cubicBezTo>
                    <a:pt x="2251" y="9161"/>
                    <a:pt x="3473" y="9708"/>
                    <a:pt x="4790" y="9708"/>
                  </a:cubicBezTo>
                  <a:cubicBezTo>
                    <a:pt x="6108" y="9708"/>
                    <a:pt x="7330" y="9161"/>
                    <a:pt x="8198" y="8294"/>
                  </a:cubicBezTo>
                  <a:cubicBezTo>
                    <a:pt x="9066" y="7394"/>
                    <a:pt x="9612" y="6204"/>
                    <a:pt x="9612" y="4854"/>
                  </a:cubicBezTo>
                  <a:cubicBezTo>
                    <a:pt x="9612" y="3504"/>
                    <a:pt x="9066" y="2315"/>
                    <a:pt x="8198" y="1415"/>
                  </a:cubicBezTo>
                  <a:cubicBezTo>
                    <a:pt x="7330" y="547"/>
                    <a:pt x="6108" y="0"/>
                    <a:pt x="47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4259;p64">
              <a:extLst>
                <a:ext uri="{FF2B5EF4-FFF2-40B4-BE49-F238E27FC236}">
                  <a16:creationId xmlns:a16="http://schemas.microsoft.com/office/drawing/2014/main" xmlns="" id="{1EB1E615-4B59-E454-AFE4-1E5EDC7C808C}"/>
                </a:ext>
              </a:extLst>
            </p:cNvPr>
            <p:cNvSpPr/>
            <p:nvPr/>
          </p:nvSpPr>
          <p:spPr>
            <a:xfrm>
              <a:off x="3804350" y="1436300"/>
              <a:ext cx="204950" cy="566025"/>
            </a:xfrm>
            <a:custGeom>
              <a:avLst/>
              <a:gdLst/>
              <a:ahLst/>
              <a:cxnLst/>
              <a:rect l="l" t="t" r="r" b="b"/>
              <a:pathLst>
                <a:path w="8198" h="22641" extrusionOk="0">
                  <a:moveTo>
                    <a:pt x="2361" y="0"/>
                  </a:moveTo>
                  <a:cubicBezTo>
                    <a:pt x="2352" y="0"/>
                    <a:pt x="2347" y="0"/>
                    <a:pt x="2347" y="0"/>
                  </a:cubicBezTo>
                  <a:lnTo>
                    <a:pt x="0" y="8101"/>
                  </a:lnTo>
                  <a:cubicBezTo>
                    <a:pt x="0" y="8101"/>
                    <a:pt x="1801" y="19351"/>
                    <a:pt x="1993" y="20284"/>
                  </a:cubicBezTo>
                  <a:cubicBezTo>
                    <a:pt x="2131" y="21083"/>
                    <a:pt x="2979" y="22640"/>
                    <a:pt x="4496" y="22640"/>
                  </a:cubicBezTo>
                  <a:cubicBezTo>
                    <a:pt x="4747" y="22640"/>
                    <a:pt x="5017" y="22598"/>
                    <a:pt x="5304" y="22502"/>
                  </a:cubicBezTo>
                  <a:cubicBezTo>
                    <a:pt x="7362" y="21859"/>
                    <a:pt x="8197" y="20187"/>
                    <a:pt x="8004" y="18805"/>
                  </a:cubicBezTo>
                  <a:cubicBezTo>
                    <a:pt x="7812" y="17423"/>
                    <a:pt x="5594" y="7522"/>
                    <a:pt x="5047" y="3729"/>
                  </a:cubicBezTo>
                  <a:cubicBezTo>
                    <a:pt x="4496" y="88"/>
                    <a:pt x="2547" y="0"/>
                    <a:pt x="23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4260;p64">
              <a:extLst>
                <a:ext uri="{FF2B5EF4-FFF2-40B4-BE49-F238E27FC236}">
                  <a16:creationId xmlns:a16="http://schemas.microsoft.com/office/drawing/2014/main" xmlns="" id="{0D7EDE93-BC8A-9FFC-AE1E-FFFF0893D161}"/>
                </a:ext>
              </a:extLst>
            </p:cNvPr>
            <p:cNvSpPr/>
            <p:nvPr/>
          </p:nvSpPr>
          <p:spPr>
            <a:xfrm>
              <a:off x="3797925" y="1429875"/>
              <a:ext cx="213775" cy="579425"/>
            </a:xfrm>
            <a:custGeom>
              <a:avLst/>
              <a:gdLst/>
              <a:ahLst/>
              <a:cxnLst/>
              <a:rect l="l" t="t" r="r" b="b"/>
              <a:pathLst>
                <a:path w="8551" h="23177" extrusionOk="0">
                  <a:moveTo>
                    <a:pt x="2800" y="563"/>
                  </a:moveTo>
                  <a:cubicBezTo>
                    <a:pt x="3001" y="595"/>
                    <a:pt x="3326" y="689"/>
                    <a:pt x="3665" y="965"/>
                  </a:cubicBezTo>
                  <a:cubicBezTo>
                    <a:pt x="4179" y="1383"/>
                    <a:pt x="4758" y="2250"/>
                    <a:pt x="5015" y="4018"/>
                  </a:cubicBezTo>
                  <a:cubicBezTo>
                    <a:pt x="5304" y="5915"/>
                    <a:pt x="6011" y="9354"/>
                    <a:pt x="6654" y="12472"/>
                  </a:cubicBezTo>
                  <a:cubicBezTo>
                    <a:pt x="6976" y="14047"/>
                    <a:pt x="7297" y="15526"/>
                    <a:pt x="7522" y="16715"/>
                  </a:cubicBezTo>
                  <a:cubicBezTo>
                    <a:pt x="7779" y="17905"/>
                    <a:pt x="7940" y="18773"/>
                    <a:pt x="8004" y="19094"/>
                  </a:cubicBezTo>
                  <a:cubicBezTo>
                    <a:pt x="8004" y="19223"/>
                    <a:pt x="8004" y="19319"/>
                    <a:pt x="8004" y="19448"/>
                  </a:cubicBezTo>
                  <a:cubicBezTo>
                    <a:pt x="8004" y="20637"/>
                    <a:pt x="7233" y="21955"/>
                    <a:pt x="5497" y="22501"/>
                  </a:cubicBezTo>
                  <a:cubicBezTo>
                    <a:pt x="5240" y="22598"/>
                    <a:pt x="4983" y="22630"/>
                    <a:pt x="4790" y="22630"/>
                  </a:cubicBezTo>
                  <a:cubicBezTo>
                    <a:pt x="4115" y="22630"/>
                    <a:pt x="3568" y="22309"/>
                    <a:pt x="3183" y="21859"/>
                  </a:cubicBezTo>
                  <a:cubicBezTo>
                    <a:pt x="2797" y="21409"/>
                    <a:pt x="2572" y="20830"/>
                    <a:pt x="2508" y="20508"/>
                  </a:cubicBezTo>
                  <a:cubicBezTo>
                    <a:pt x="2411" y="20058"/>
                    <a:pt x="1897" y="17005"/>
                    <a:pt x="1447" y="14047"/>
                  </a:cubicBezTo>
                  <a:cubicBezTo>
                    <a:pt x="1190" y="12601"/>
                    <a:pt x="965" y="11154"/>
                    <a:pt x="804" y="10062"/>
                  </a:cubicBezTo>
                  <a:cubicBezTo>
                    <a:pt x="675" y="9210"/>
                    <a:pt x="567" y="8586"/>
                    <a:pt x="529" y="8373"/>
                  </a:cubicBezTo>
                  <a:lnTo>
                    <a:pt x="529" y="8373"/>
                  </a:lnTo>
                  <a:lnTo>
                    <a:pt x="2800" y="563"/>
                  </a:lnTo>
                  <a:close/>
                  <a:moveTo>
                    <a:pt x="2604" y="0"/>
                  </a:moveTo>
                  <a:cubicBezTo>
                    <a:pt x="2475" y="0"/>
                    <a:pt x="2379" y="97"/>
                    <a:pt x="2347" y="193"/>
                  </a:cubicBezTo>
                  <a:lnTo>
                    <a:pt x="0" y="8261"/>
                  </a:lnTo>
                  <a:lnTo>
                    <a:pt x="0" y="8390"/>
                  </a:lnTo>
                  <a:cubicBezTo>
                    <a:pt x="0" y="8390"/>
                    <a:pt x="450" y="11219"/>
                    <a:pt x="900" y="14144"/>
                  </a:cubicBezTo>
                  <a:cubicBezTo>
                    <a:pt x="1383" y="17069"/>
                    <a:pt x="1865" y="20123"/>
                    <a:pt x="1961" y="20605"/>
                  </a:cubicBezTo>
                  <a:cubicBezTo>
                    <a:pt x="2058" y="21055"/>
                    <a:pt x="2315" y="21666"/>
                    <a:pt x="2797" y="22212"/>
                  </a:cubicBezTo>
                  <a:cubicBezTo>
                    <a:pt x="3247" y="22726"/>
                    <a:pt x="3922" y="23176"/>
                    <a:pt x="4790" y="23176"/>
                  </a:cubicBezTo>
                  <a:cubicBezTo>
                    <a:pt x="5047" y="23176"/>
                    <a:pt x="5336" y="23112"/>
                    <a:pt x="5658" y="23016"/>
                  </a:cubicBezTo>
                  <a:cubicBezTo>
                    <a:pt x="7619" y="22405"/>
                    <a:pt x="8551" y="20862"/>
                    <a:pt x="8551" y="19448"/>
                  </a:cubicBezTo>
                  <a:cubicBezTo>
                    <a:pt x="8551" y="19319"/>
                    <a:pt x="8551" y="19158"/>
                    <a:pt x="8519" y="19030"/>
                  </a:cubicBezTo>
                  <a:cubicBezTo>
                    <a:pt x="8454" y="18676"/>
                    <a:pt x="8294" y="17776"/>
                    <a:pt x="8069" y="16619"/>
                  </a:cubicBezTo>
                  <a:cubicBezTo>
                    <a:pt x="7329" y="13051"/>
                    <a:pt x="5979" y="6751"/>
                    <a:pt x="5561" y="3922"/>
                  </a:cubicBezTo>
                  <a:cubicBezTo>
                    <a:pt x="5272" y="2090"/>
                    <a:pt x="4629" y="1093"/>
                    <a:pt x="3986" y="547"/>
                  </a:cubicBezTo>
                  <a:cubicBezTo>
                    <a:pt x="3343" y="32"/>
                    <a:pt x="2733" y="0"/>
                    <a:pt x="2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4261;p64">
              <a:extLst>
                <a:ext uri="{FF2B5EF4-FFF2-40B4-BE49-F238E27FC236}">
                  <a16:creationId xmlns:a16="http://schemas.microsoft.com/office/drawing/2014/main" xmlns="" id="{A62443C4-D383-9D9F-AD42-F0A05713D401}"/>
                </a:ext>
              </a:extLst>
            </p:cNvPr>
            <p:cNvSpPr/>
            <p:nvPr/>
          </p:nvSpPr>
          <p:spPr>
            <a:xfrm>
              <a:off x="3106825" y="1594975"/>
              <a:ext cx="767475" cy="595950"/>
            </a:xfrm>
            <a:custGeom>
              <a:avLst/>
              <a:gdLst/>
              <a:ahLst/>
              <a:cxnLst/>
              <a:rect l="l" t="t" r="r" b="b"/>
              <a:pathLst>
                <a:path w="30699" h="23838" extrusionOk="0">
                  <a:moveTo>
                    <a:pt x="21971" y="1"/>
                  </a:moveTo>
                  <a:cubicBezTo>
                    <a:pt x="19140" y="1"/>
                    <a:pt x="15086" y="686"/>
                    <a:pt x="9386" y="2911"/>
                  </a:cubicBezTo>
                  <a:cubicBezTo>
                    <a:pt x="9386" y="2911"/>
                    <a:pt x="0" y="6865"/>
                    <a:pt x="0" y="8311"/>
                  </a:cubicBezTo>
                  <a:cubicBezTo>
                    <a:pt x="0" y="9758"/>
                    <a:pt x="5786" y="23837"/>
                    <a:pt x="5786" y="23837"/>
                  </a:cubicBezTo>
                  <a:lnTo>
                    <a:pt x="30698" y="17344"/>
                  </a:lnTo>
                  <a:lnTo>
                    <a:pt x="27901" y="1754"/>
                  </a:lnTo>
                  <a:cubicBezTo>
                    <a:pt x="27901" y="1754"/>
                    <a:pt x="26502" y="1"/>
                    <a:pt x="219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4262;p64">
              <a:extLst>
                <a:ext uri="{FF2B5EF4-FFF2-40B4-BE49-F238E27FC236}">
                  <a16:creationId xmlns:a16="http://schemas.microsoft.com/office/drawing/2014/main" xmlns="" id="{41D6A85F-2DBC-4661-1332-24A371B0E171}"/>
                </a:ext>
              </a:extLst>
            </p:cNvPr>
            <p:cNvSpPr/>
            <p:nvPr/>
          </p:nvSpPr>
          <p:spPr>
            <a:xfrm>
              <a:off x="3100400" y="1588175"/>
              <a:ext cx="781125" cy="609375"/>
            </a:xfrm>
            <a:custGeom>
              <a:avLst/>
              <a:gdLst/>
              <a:ahLst/>
              <a:cxnLst/>
              <a:rect l="l" t="t" r="r" b="b"/>
              <a:pathLst>
                <a:path w="31245" h="24375" extrusionOk="0">
                  <a:moveTo>
                    <a:pt x="22244" y="515"/>
                  </a:moveTo>
                  <a:cubicBezTo>
                    <a:pt x="24462" y="515"/>
                    <a:pt x="25908" y="965"/>
                    <a:pt x="26776" y="1383"/>
                  </a:cubicBezTo>
                  <a:cubicBezTo>
                    <a:pt x="27226" y="1576"/>
                    <a:pt x="27516" y="1801"/>
                    <a:pt x="27708" y="1929"/>
                  </a:cubicBezTo>
                  <a:cubicBezTo>
                    <a:pt x="27805" y="2026"/>
                    <a:pt x="27869" y="2090"/>
                    <a:pt x="27901" y="2122"/>
                  </a:cubicBezTo>
                  <a:lnTo>
                    <a:pt x="27915" y="2136"/>
                  </a:lnTo>
                  <a:lnTo>
                    <a:pt x="30634" y="17423"/>
                  </a:lnTo>
                  <a:lnTo>
                    <a:pt x="6207" y="23793"/>
                  </a:lnTo>
                  <a:lnTo>
                    <a:pt x="6207" y="23793"/>
                  </a:lnTo>
                  <a:cubicBezTo>
                    <a:pt x="6165" y="23693"/>
                    <a:pt x="6109" y="23561"/>
                    <a:pt x="6043" y="23402"/>
                  </a:cubicBezTo>
                  <a:cubicBezTo>
                    <a:pt x="5497" y="22052"/>
                    <a:pt x="4114" y="18645"/>
                    <a:pt x="2861" y="15398"/>
                  </a:cubicBezTo>
                  <a:cubicBezTo>
                    <a:pt x="2250" y="13791"/>
                    <a:pt x="1639" y="12216"/>
                    <a:pt x="1222" y="10994"/>
                  </a:cubicBezTo>
                  <a:cubicBezTo>
                    <a:pt x="996" y="10351"/>
                    <a:pt x="836" y="9805"/>
                    <a:pt x="707" y="9387"/>
                  </a:cubicBezTo>
                  <a:cubicBezTo>
                    <a:pt x="643" y="9194"/>
                    <a:pt x="611" y="9001"/>
                    <a:pt x="579" y="8873"/>
                  </a:cubicBezTo>
                  <a:cubicBezTo>
                    <a:pt x="546" y="8744"/>
                    <a:pt x="546" y="8615"/>
                    <a:pt x="546" y="8583"/>
                  </a:cubicBezTo>
                  <a:cubicBezTo>
                    <a:pt x="514" y="8583"/>
                    <a:pt x="546" y="8519"/>
                    <a:pt x="611" y="8423"/>
                  </a:cubicBezTo>
                  <a:cubicBezTo>
                    <a:pt x="707" y="8262"/>
                    <a:pt x="900" y="8037"/>
                    <a:pt x="1222" y="7812"/>
                  </a:cubicBezTo>
                  <a:cubicBezTo>
                    <a:pt x="2314" y="6976"/>
                    <a:pt x="4468" y="5851"/>
                    <a:pt x="6332" y="4983"/>
                  </a:cubicBezTo>
                  <a:cubicBezTo>
                    <a:pt x="7265" y="4533"/>
                    <a:pt x="8100" y="4147"/>
                    <a:pt x="8743" y="3858"/>
                  </a:cubicBezTo>
                  <a:cubicBezTo>
                    <a:pt x="9354" y="3569"/>
                    <a:pt x="9740" y="3408"/>
                    <a:pt x="9740" y="3408"/>
                  </a:cubicBezTo>
                  <a:cubicBezTo>
                    <a:pt x="15429" y="1190"/>
                    <a:pt x="19447" y="515"/>
                    <a:pt x="22244" y="515"/>
                  </a:cubicBezTo>
                  <a:close/>
                  <a:moveTo>
                    <a:pt x="22244" y="1"/>
                  </a:moveTo>
                  <a:cubicBezTo>
                    <a:pt x="19351" y="1"/>
                    <a:pt x="15269" y="676"/>
                    <a:pt x="9547" y="2926"/>
                  </a:cubicBezTo>
                  <a:cubicBezTo>
                    <a:pt x="9547" y="2926"/>
                    <a:pt x="7200" y="3922"/>
                    <a:pt x="4822" y="5112"/>
                  </a:cubicBezTo>
                  <a:cubicBezTo>
                    <a:pt x="3664" y="5690"/>
                    <a:pt x="2475" y="6333"/>
                    <a:pt x="1575" y="6912"/>
                  </a:cubicBezTo>
                  <a:cubicBezTo>
                    <a:pt x="1125" y="7201"/>
                    <a:pt x="771" y="7490"/>
                    <a:pt x="482" y="7748"/>
                  </a:cubicBezTo>
                  <a:cubicBezTo>
                    <a:pt x="354" y="7876"/>
                    <a:pt x="225" y="8005"/>
                    <a:pt x="129" y="8133"/>
                  </a:cubicBezTo>
                  <a:cubicBezTo>
                    <a:pt x="64" y="8262"/>
                    <a:pt x="0" y="8423"/>
                    <a:pt x="0" y="8583"/>
                  </a:cubicBezTo>
                  <a:cubicBezTo>
                    <a:pt x="0" y="8712"/>
                    <a:pt x="32" y="8873"/>
                    <a:pt x="64" y="9066"/>
                  </a:cubicBezTo>
                  <a:cubicBezTo>
                    <a:pt x="225" y="9773"/>
                    <a:pt x="675" y="11058"/>
                    <a:pt x="1222" y="12601"/>
                  </a:cubicBezTo>
                  <a:cubicBezTo>
                    <a:pt x="2925" y="17262"/>
                    <a:pt x="5786" y="24206"/>
                    <a:pt x="5786" y="24206"/>
                  </a:cubicBezTo>
                  <a:cubicBezTo>
                    <a:pt x="5839" y="24312"/>
                    <a:pt x="5937" y="24374"/>
                    <a:pt x="6042" y="24374"/>
                  </a:cubicBezTo>
                  <a:cubicBezTo>
                    <a:pt x="6063" y="24374"/>
                    <a:pt x="6085" y="24372"/>
                    <a:pt x="6107" y="24366"/>
                  </a:cubicBezTo>
                  <a:lnTo>
                    <a:pt x="31019" y="17873"/>
                  </a:lnTo>
                  <a:cubicBezTo>
                    <a:pt x="31148" y="17841"/>
                    <a:pt x="31244" y="17712"/>
                    <a:pt x="31212" y="17552"/>
                  </a:cubicBezTo>
                  <a:lnTo>
                    <a:pt x="28416" y="1962"/>
                  </a:lnTo>
                  <a:lnTo>
                    <a:pt x="28351" y="1833"/>
                  </a:lnTo>
                  <a:cubicBezTo>
                    <a:pt x="28319" y="1769"/>
                    <a:pt x="26808" y="1"/>
                    <a:pt x="22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4263;p64">
              <a:extLst>
                <a:ext uri="{FF2B5EF4-FFF2-40B4-BE49-F238E27FC236}">
                  <a16:creationId xmlns:a16="http://schemas.microsoft.com/office/drawing/2014/main" xmlns="" id="{453595A3-2F26-9122-AA66-04D980EDBCDE}"/>
                </a:ext>
              </a:extLst>
            </p:cNvPr>
            <p:cNvSpPr/>
            <p:nvPr/>
          </p:nvSpPr>
          <p:spPr>
            <a:xfrm>
              <a:off x="3300475" y="1435225"/>
              <a:ext cx="606750" cy="742775"/>
            </a:xfrm>
            <a:custGeom>
              <a:avLst/>
              <a:gdLst/>
              <a:ahLst/>
              <a:cxnLst/>
              <a:rect l="l" t="t" r="r" b="b"/>
              <a:pathLst>
                <a:path w="24270" h="29711" extrusionOk="0">
                  <a:moveTo>
                    <a:pt x="17600" y="1"/>
                  </a:moveTo>
                  <a:cubicBezTo>
                    <a:pt x="15099" y="1"/>
                    <a:pt x="12134" y="159"/>
                    <a:pt x="10191" y="783"/>
                  </a:cubicBezTo>
                  <a:cubicBezTo>
                    <a:pt x="10191" y="783"/>
                    <a:pt x="7523" y="2422"/>
                    <a:pt x="5401" y="3644"/>
                  </a:cubicBezTo>
                  <a:cubicBezTo>
                    <a:pt x="3248" y="4833"/>
                    <a:pt x="1" y="6504"/>
                    <a:pt x="1" y="9848"/>
                  </a:cubicBezTo>
                  <a:cubicBezTo>
                    <a:pt x="1" y="13191"/>
                    <a:pt x="2412" y="26434"/>
                    <a:pt x="2412" y="27816"/>
                  </a:cubicBezTo>
                  <a:cubicBezTo>
                    <a:pt x="2412" y="28999"/>
                    <a:pt x="2482" y="29711"/>
                    <a:pt x="2503" y="29711"/>
                  </a:cubicBezTo>
                  <a:cubicBezTo>
                    <a:pt x="2506" y="29711"/>
                    <a:pt x="2508" y="29690"/>
                    <a:pt x="2508" y="29649"/>
                  </a:cubicBezTo>
                  <a:cubicBezTo>
                    <a:pt x="2508" y="29391"/>
                    <a:pt x="18805" y="24023"/>
                    <a:pt x="18805" y="24023"/>
                  </a:cubicBezTo>
                  <a:cubicBezTo>
                    <a:pt x="18805" y="24023"/>
                    <a:pt x="19834" y="19748"/>
                    <a:pt x="20670" y="17723"/>
                  </a:cubicBezTo>
                  <a:cubicBezTo>
                    <a:pt x="21506" y="15666"/>
                    <a:pt x="20670" y="13930"/>
                    <a:pt x="21602" y="10587"/>
                  </a:cubicBezTo>
                  <a:cubicBezTo>
                    <a:pt x="22534" y="7244"/>
                    <a:pt x="24270" y="5026"/>
                    <a:pt x="23531" y="2519"/>
                  </a:cubicBezTo>
                  <a:cubicBezTo>
                    <a:pt x="22791" y="43"/>
                    <a:pt x="22598" y="108"/>
                    <a:pt x="19930" y="43"/>
                  </a:cubicBezTo>
                  <a:cubicBezTo>
                    <a:pt x="19246" y="19"/>
                    <a:pt x="18450" y="1"/>
                    <a:pt x="17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4264;p64">
              <a:extLst>
                <a:ext uri="{FF2B5EF4-FFF2-40B4-BE49-F238E27FC236}">
                  <a16:creationId xmlns:a16="http://schemas.microsoft.com/office/drawing/2014/main" xmlns="" id="{5F75B822-BAAA-E9C0-7EA3-E4323B53217C}"/>
                </a:ext>
              </a:extLst>
            </p:cNvPr>
            <p:cNvSpPr/>
            <p:nvPr/>
          </p:nvSpPr>
          <p:spPr>
            <a:xfrm>
              <a:off x="3294050" y="1428275"/>
              <a:ext cx="605950" cy="757025"/>
            </a:xfrm>
            <a:custGeom>
              <a:avLst/>
              <a:gdLst/>
              <a:ahLst/>
              <a:cxnLst/>
              <a:rect l="l" t="t" r="r" b="b"/>
              <a:pathLst>
                <a:path w="24238" h="30281" extrusionOk="0">
                  <a:moveTo>
                    <a:pt x="17905" y="546"/>
                  </a:moveTo>
                  <a:cubicBezTo>
                    <a:pt x="18741" y="546"/>
                    <a:pt x="19512" y="546"/>
                    <a:pt x="20187" y="579"/>
                  </a:cubicBezTo>
                  <a:cubicBezTo>
                    <a:pt x="20863" y="611"/>
                    <a:pt x="21377" y="611"/>
                    <a:pt x="21763" y="643"/>
                  </a:cubicBezTo>
                  <a:cubicBezTo>
                    <a:pt x="22052" y="675"/>
                    <a:pt x="22245" y="739"/>
                    <a:pt x="22438" y="804"/>
                  </a:cubicBezTo>
                  <a:cubicBezTo>
                    <a:pt x="22663" y="900"/>
                    <a:pt x="22823" y="1061"/>
                    <a:pt x="22984" y="1382"/>
                  </a:cubicBezTo>
                  <a:cubicBezTo>
                    <a:pt x="23177" y="1704"/>
                    <a:pt x="23338" y="2186"/>
                    <a:pt x="23531" y="2893"/>
                  </a:cubicBezTo>
                  <a:cubicBezTo>
                    <a:pt x="23659" y="3279"/>
                    <a:pt x="23691" y="3664"/>
                    <a:pt x="23691" y="4050"/>
                  </a:cubicBezTo>
                  <a:cubicBezTo>
                    <a:pt x="23691" y="4982"/>
                    <a:pt x="23370" y="5979"/>
                    <a:pt x="22952" y="7072"/>
                  </a:cubicBezTo>
                  <a:cubicBezTo>
                    <a:pt x="22534" y="8165"/>
                    <a:pt x="21988" y="9386"/>
                    <a:pt x="21602" y="10801"/>
                  </a:cubicBezTo>
                  <a:cubicBezTo>
                    <a:pt x="21120" y="12504"/>
                    <a:pt x="21088" y="13790"/>
                    <a:pt x="21088" y="14915"/>
                  </a:cubicBezTo>
                  <a:cubicBezTo>
                    <a:pt x="21088" y="16040"/>
                    <a:pt x="21055" y="16940"/>
                    <a:pt x="20670" y="17904"/>
                  </a:cubicBezTo>
                  <a:cubicBezTo>
                    <a:pt x="20252" y="18933"/>
                    <a:pt x="19802" y="20508"/>
                    <a:pt x="19416" y="21826"/>
                  </a:cubicBezTo>
                  <a:cubicBezTo>
                    <a:pt x="19139" y="22885"/>
                    <a:pt x="18921" y="23766"/>
                    <a:pt x="18840" y="24097"/>
                  </a:cubicBezTo>
                  <a:lnTo>
                    <a:pt x="18840" y="24097"/>
                  </a:lnTo>
                  <a:cubicBezTo>
                    <a:pt x="18051" y="24357"/>
                    <a:pt x="14442" y="25551"/>
                    <a:pt x="10833" y="26744"/>
                  </a:cubicBezTo>
                  <a:cubicBezTo>
                    <a:pt x="8808" y="27451"/>
                    <a:pt x="6751" y="28159"/>
                    <a:pt x="5240" y="28673"/>
                  </a:cubicBezTo>
                  <a:cubicBezTo>
                    <a:pt x="4469" y="28962"/>
                    <a:pt x="3826" y="29187"/>
                    <a:pt x="3376" y="29380"/>
                  </a:cubicBezTo>
                  <a:cubicBezTo>
                    <a:pt x="3229" y="29422"/>
                    <a:pt x="3096" y="29478"/>
                    <a:pt x="2986" y="29520"/>
                  </a:cubicBezTo>
                  <a:lnTo>
                    <a:pt x="2986" y="29520"/>
                  </a:lnTo>
                  <a:cubicBezTo>
                    <a:pt x="2977" y="29197"/>
                    <a:pt x="2958" y="28712"/>
                    <a:pt x="2958" y="28094"/>
                  </a:cubicBezTo>
                  <a:cubicBezTo>
                    <a:pt x="2958" y="27869"/>
                    <a:pt x="2894" y="27516"/>
                    <a:pt x="2830" y="27034"/>
                  </a:cubicBezTo>
                  <a:cubicBezTo>
                    <a:pt x="2605" y="25266"/>
                    <a:pt x="2026" y="21762"/>
                    <a:pt x="1512" y="18322"/>
                  </a:cubicBezTo>
                  <a:cubicBezTo>
                    <a:pt x="997" y="14915"/>
                    <a:pt x="547" y="11540"/>
                    <a:pt x="547" y="10126"/>
                  </a:cubicBezTo>
                  <a:cubicBezTo>
                    <a:pt x="547" y="8550"/>
                    <a:pt x="1287" y="7361"/>
                    <a:pt x="2347" y="6429"/>
                  </a:cubicBezTo>
                  <a:cubicBezTo>
                    <a:pt x="3376" y="5465"/>
                    <a:pt x="4694" y="4757"/>
                    <a:pt x="5787" y="4147"/>
                  </a:cubicBezTo>
                  <a:cubicBezTo>
                    <a:pt x="7908" y="2957"/>
                    <a:pt x="10608" y="1286"/>
                    <a:pt x="10608" y="1286"/>
                  </a:cubicBezTo>
                  <a:lnTo>
                    <a:pt x="10597" y="1270"/>
                  </a:lnTo>
                  <a:lnTo>
                    <a:pt x="10597" y="1270"/>
                  </a:lnTo>
                  <a:cubicBezTo>
                    <a:pt x="12495" y="704"/>
                    <a:pt x="15421" y="546"/>
                    <a:pt x="17905" y="546"/>
                  </a:cubicBezTo>
                  <a:close/>
                  <a:moveTo>
                    <a:pt x="17905" y="0"/>
                  </a:moveTo>
                  <a:cubicBezTo>
                    <a:pt x="15366" y="0"/>
                    <a:pt x="12376" y="161"/>
                    <a:pt x="10383" y="804"/>
                  </a:cubicBezTo>
                  <a:lnTo>
                    <a:pt x="10319" y="804"/>
                  </a:lnTo>
                  <a:cubicBezTo>
                    <a:pt x="10319" y="804"/>
                    <a:pt x="10158" y="932"/>
                    <a:pt x="9869" y="1093"/>
                  </a:cubicBezTo>
                  <a:cubicBezTo>
                    <a:pt x="9001" y="1607"/>
                    <a:pt x="7105" y="2797"/>
                    <a:pt x="5498" y="3697"/>
                  </a:cubicBezTo>
                  <a:cubicBezTo>
                    <a:pt x="4437" y="4275"/>
                    <a:pt x="3087" y="5015"/>
                    <a:pt x="1994" y="6011"/>
                  </a:cubicBezTo>
                  <a:cubicBezTo>
                    <a:pt x="869" y="7040"/>
                    <a:pt x="1" y="8358"/>
                    <a:pt x="1" y="10126"/>
                  </a:cubicBezTo>
                  <a:cubicBezTo>
                    <a:pt x="1" y="10993"/>
                    <a:pt x="162" y="12440"/>
                    <a:pt x="387" y="14176"/>
                  </a:cubicBezTo>
                  <a:cubicBezTo>
                    <a:pt x="708" y="16779"/>
                    <a:pt x="1222" y="19994"/>
                    <a:pt x="1640" y="22726"/>
                  </a:cubicBezTo>
                  <a:cubicBezTo>
                    <a:pt x="1865" y="24076"/>
                    <a:pt x="2058" y="25298"/>
                    <a:pt x="2187" y="26230"/>
                  </a:cubicBezTo>
                  <a:cubicBezTo>
                    <a:pt x="2347" y="27194"/>
                    <a:pt x="2412" y="27869"/>
                    <a:pt x="2412" y="28094"/>
                  </a:cubicBezTo>
                  <a:cubicBezTo>
                    <a:pt x="2412" y="28705"/>
                    <a:pt x="2444" y="29187"/>
                    <a:pt x="2444" y="29509"/>
                  </a:cubicBezTo>
                  <a:cubicBezTo>
                    <a:pt x="2476" y="29669"/>
                    <a:pt x="2476" y="29798"/>
                    <a:pt x="2476" y="29894"/>
                  </a:cubicBezTo>
                  <a:lnTo>
                    <a:pt x="2508" y="30023"/>
                  </a:lnTo>
                  <a:lnTo>
                    <a:pt x="2508" y="30055"/>
                  </a:lnTo>
                  <a:lnTo>
                    <a:pt x="2540" y="30119"/>
                  </a:lnTo>
                  <a:lnTo>
                    <a:pt x="2572" y="30184"/>
                  </a:lnTo>
                  <a:cubicBezTo>
                    <a:pt x="2605" y="30216"/>
                    <a:pt x="2669" y="30248"/>
                    <a:pt x="2765" y="30280"/>
                  </a:cubicBezTo>
                  <a:cubicBezTo>
                    <a:pt x="2862" y="30280"/>
                    <a:pt x="2926" y="30216"/>
                    <a:pt x="2958" y="30184"/>
                  </a:cubicBezTo>
                  <a:cubicBezTo>
                    <a:pt x="2987" y="30155"/>
                    <a:pt x="3016" y="30126"/>
                    <a:pt x="3021" y="30097"/>
                  </a:cubicBezTo>
                  <a:lnTo>
                    <a:pt x="3021" y="30097"/>
                  </a:lnTo>
                  <a:cubicBezTo>
                    <a:pt x="3066" y="30081"/>
                    <a:pt x="3132" y="30056"/>
                    <a:pt x="3215" y="30023"/>
                  </a:cubicBezTo>
                  <a:cubicBezTo>
                    <a:pt x="3762" y="29766"/>
                    <a:pt x="5047" y="29316"/>
                    <a:pt x="6655" y="28769"/>
                  </a:cubicBezTo>
                  <a:cubicBezTo>
                    <a:pt x="9066" y="27901"/>
                    <a:pt x="12184" y="26873"/>
                    <a:pt x="14723" y="26037"/>
                  </a:cubicBezTo>
                  <a:cubicBezTo>
                    <a:pt x="15977" y="25587"/>
                    <a:pt x="17069" y="25233"/>
                    <a:pt x="17873" y="24976"/>
                  </a:cubicBezTo>
                  <a:cubicBezTo>
                    <a:pt x="18677" y="24719"/>
                    <a:pt x="19159" y="24558"/>
                    <a:pt x="19159" y="24558"/>
                  </a:cubicBezTo>
                  <a:cubicBezTo>
                    <a:pt x="19255" y="24526"/>
                    <a:pt x="19320" y="24430"/>
                    <a:pt x="19320" y="24366"/>
                  </a:cubicBezTo>
                  <a:cubicBezTo>
                    <a:pt x="19320" y="24366"/>
                    <a:pt x="19384" y="24076"/>
                    <a:pt x="19512" y="23658"/>
                  </a:cubicBezTo>
                  <a:cubicBezTo>
                    <a:pt x="19834" y="22373"/>
                    <a:pt x="20573" y="19576"/>
                    <a:pt x="21184" y="18097"/>
                  </a:cubicBezTo>
                  <a:cubicBezTo>
                    <a:pt x="21602" y="17004"/>
                    <a:pt x="21602" y="16008"/>
                    <a:pt x="21634" y="14915"/>
                  </a:cubicBezTo>
                  <a:cubicBezTo>
                    <a:pt x="21634" y="13822"/>
                    <a:pt x="21666" y="12569"/>
                    <a:pt x="22116" y="10929"/>
                  </a:cubicBezTo>
                  <a:cubicBezTo>
                    <a:pt x="22502" y="9579"/>
                    <a:pt x="23016" y="8390"/>
                    <a:pt x="23466" y="7265"/>
                  </a:cubicBezTo>
                  <a:cubicBezTo>
                    <a:pt x="23884" y="6172"/>
                    <a:pt x="24238" y="5111"/>
                    <a:pt x="24238" y="4050"/>
                  </a:cubicBezTo>
                  <a:cubicBezTo>
                    <a:pt x="24238" y="3600"/>
                    <a:pt x="24173" y="3182"/>
                    <a:pt x="24045" y="2732"/>
                  </a:cubicBezTo>
                  <a:cubicBezTo>
                    <a:pt x="23852" y="2089"/>
                    <a:pt x="23723" y="1639"/>
                    <a:pt x="23531" y="1254"/>
                  </a:cubicBezTo>
                  <a:cubicBezTo>
                    <a:pt x="23402" y="996"/>
                    <a:pt x="23273" y="771"/>
                    <a:pt x="23080" y="579"/>
                  </a:cubicBezTo>
                  <a:cubicBezTo>
                    <a:pt x="22791" y="321"/>
                    <a:pt x="22405" y="193"/>
                    <a:pt x="21955" y="129"/>
                  </a:cubicBezTo>
                  <a:cubicBezTo>
                    <a:pt x="21505" y="64"/>
                    <a:pt x="20959" y="64"/>
                    <a:pt x="20187" y="32"/>
                  </a:cubicBezTo>
                  <a:cubicBezTo>
                    <a:pt x="19512" y="0"/>
                    <a:pt x="18741" y="0"/>
                    <a:pt x="179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4265;p64">
              <a:extLst>
                <a:ext uri="{FF2B5EF4-FFF2-40B4-BE49-F238E27FC236}">
                  <a16:creationId xmlns:a16="http://schemas.microsoft.com/office/drawing/2014/main" xmlns="" id="{724BF3DE-36FB-143F-626B-0626700D99C5}"/>
                </a:ext>
              </a:extLst>
            </p:cNvPr>
            <p:cNvSpPr/>
            <p:nvPr/>
          </p:nvSpPr>
          <p:spPr>
            <a:xfrm>
              <a:off x="3471650" y="1404675"/>
              <a:ext cx="296550" cy="281575"/>
            </a:xfrm>
            <a:custGeom>
              <a:avLst/>
              <a:gdLst/>
              <a:ahLst/>
              <a:cxnLst/>
              <a:rect l="l" t="t" r="r" b="b"/>
              <a:pathLst>
                <a:path w="11862" h="11263" extrusionOk="0">
                  <a:moveTo>
                    <a:pt x="3896" y="0"/>
                  </a:moveTo>
                  <a:cubicBezTo>
                    <a:pt x="3088" y="0"/>
                    <a:pt x="2433" y="172"/>
                    <a:pt x="2122" y="526"/>
                  </a:cubicBezTo>
                  <a:cubicBezTo>
                    <a:pt x="2122" y="526"/>
                    <a:pt x="933" y="1169"/>
                    <a:pt x="483" y="4158"/>
                  </a:cubicBezTo>
                  <a:cubicBezTo>
                    <a:pt x="1" y="7116"/>
                    <a:pt x="1" y="11262"/>
                    <a:pt x="1" y="11262"/>
                  </a:cubicBezTo>
                  <a:cubicBezTo>
                    <a:pt x="1" y="11262"/>
                    <a:pt x="5015" y="8498"/>
                    <a:pt x="5755" y="8402"/>
                  </a:cubicBezTo>
                  <a:cubicBezTo>
                    <a:pt x="5770" y="8399"/>
                    <a:pt x="5788" y="8398"/>
                    <a:pt x="5808" y="8398"/>
                  </a:cubicBezTo>
                  <a:cubicBezTo>
                    <a:pt x="6720" y="8398"/>
                    <a:pt x="11862" y="10523"/>
                    <a:pt x="11862" y="10523"/>
                  </a:cubicBezTo>
                  <a:cubicBezTo>
                    <a:pt x="11862" y="10523"/>
                    <a:pt x="11123" y="6280"/>
                    <a:pt x="9998" y="3323"/>
                  </a:cubicBezTo>
                  <a:cubicBezTo>
                    <a:pt x="9206" y="1181"/>
                    <a:pt x="6021" y="0"/>
                    <a:pt x="3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4266;p64">
              <a:extLst>
                <a:ext uri="{FF2B5EF4-FFF2-40B4-BE49-F238E27FC236}">
                  <a16:creationId xmlns:a16="http://schemas.microsoft.com/office/drawing/2014/main" xmlns="" id="{E6442F63-5FF4-BEBB-DB7F-2255CF262B9B}"/>
                </a:ext>
              </a:extLst>
            </p:cNvPr>
            <p:cNvSpPr/>
            <p:nvPr/>
          </p:nvSpPr>
          <p:spPr>
            <a:xfrm>
              <a:off x="3465225" y="1397725"/>
              <a:ext cx="310225" cy="295550"/>
            </a:xfrm>
            <a:custGeom>
              <a:avLst/>
              <a:gdLst/>
              <a:ahLst/>
              <a:cxnLst/>
              <a:rect l="l" t="t" r="r" b="b"/>
              <a:pathLst>
                <a:path w="12409" h="11822" extrusionOk="0">
                  <a:moveTo>
                    <a:pt x="4179" y="547"/>
                  </a:moveTo>
                  <a:cubicBezTo>
                    <a:pt x="5176" y="547"/>
                    <a:pt x="6494" y="836"/>
                    <a:pt x="7587" y="1383"/>
                  </a:cubicBezTo>
                  <a:cubicBezTo>
                    <a:pt x="8712" y="1929"/>
                    <a:pt x="9644" y="2701"/>
                    <a:pt x="9997" y="3697"/>
                  </a:cubicBezTo>
                  <a:cubicBezTo>
                    <a:pt x="10576" y="5144"/>
                    <a:pt x="11026" y="6944"/>
                    <a:pt x="11348" y="8358"/>
                  </a:cubicBezTo>
                  <a:cubicBezTo>
                    <a:pt x="11508" y="9097"/>
                    <a:pt x="11637" y="9708"/>
                    <a:pt x="11733" y="10158"/>
                  </a:cubicBezTo>
                  <a:cubicBezTo>
                    <a:pt x="11745" y="10242"/>
                    <a:pt x="11757" y="10319"/>
                    <a:pt x="11769" y="10389"/>
                  </a:cubicBezTo>
                  <a:lnTo>
                    <a:pt x="11769" y="10389"/>
                  </a:lnTo>
                  <a:cubicBezTo>
                    <a:pt x="11272" y="10182"/>
                    <a:pt x="10420" y="9833"/>
                    <a:pt x="9515" y="9483"/>
                  </a:cubicBezTo>
                  <a:cubicBezTo>
                    <a:pt x="8808" y="9226"/>
                    <a:pt x="8069" y="8969"/>
                    <a:pt x="7458" y="8776"/>
                  </a:cubicBezTo>
                  <a:cubicBezTo>
                    <a:pt x="7169" y="8647"/>
                    <a:pt x="6879" y="8583"/>
                    <a:pt x="6654" y="8519"/>
                  </a:cubicBezTo>
                  <a:cubicBezTo>
                    <a:pt x="6397" y="8455"/>
                    <a:pt x="6204" y="8422"/>
                    <a:pt x="6044" y="8422"/>
                  </a:cubicBezTo>
                  <a:lnTo>
                    <a:pt x="5979" y="8422"/>
                  </a:lnTo>
                  <a:cubicBezTo>
                    <a:pt x="5819" y="8455"/>
                    <a:pt x="5658" y="8487"/>
                    <a:pt x="5433" y="8583"/>
                  </a:cubicBezTo>
                  <a:cubicBezTo>
                    <a:pt x="4694" y="8905"/>
                    <a:pt x="3376" y="9580"/>
                    <a:pt x="2219" y="10190"/>
                  </a:cubicBezTo>
                  <a:cubicBezTo>
                    <a:pt x="1538" y="10560"/>
                    <a:pt x="916" y="10894"/>
                    <a:pt x="531" y="11100"/>
                  </a:cubicBezTo>
                  <a:lnTo>
                    <a:pt x="531" y="11100"/>
                  </a:lnTo>
                  <a:cubicBezTo>
                    <a:pt x="535" y="11029"/>
                    <a:pt x="540" y="10951"/>
                    <a:pt x="547" y="10865"/>
                  </a:cubicBezTo>
                  <a:cubicBezTo>
                    <a:pt x="547" y="9547"/>
                    <a:pt x="643" y="6654"/>
                    <a:pt x="997" y="4469"/>
                  </a:cubicBezTo>
                  <a:cubicBezTo>
                    <a:pt x="1222" y="3022"/>
                    <a:pt x="1608" y="2154"/>
                    <a:pt x="1961" y="1672"/>
                  </a:cubicBezTo>
                  <a:cubicBezTo>
                    <a:pt x="2122" y="1415"/>
                    <a:pt x="2283" y="1254"/>
                    <a:pt x="2379" y="1158"/>
                  </a:cubicBezTo>
                  <a:cubicBezTo>
                    <a:pt x="2411" y="1126"/>
                    <a:pt x="2476" y="1093"/>
                    <a:pt x="2508" y="1061"/>
                  </a:cubicBezTo>
                  <a:lnTo>
                    <a:pt x="2604" y="997"/>
                  </a:lnTo>
                  <a:cubicBezTo>
                    <a:pt x="2701" y="868"/>
                    <a:pt x="2894" y="740"/>
                    <a:pt x="3183" y="676"/>
                  </a:cubicBezTo>
                  <a:cubicBezTo>
                    <a:pt x="3440" y="579"/>
                    <a:pt x="3794" y="547"/>
                    <a:pt x="4179" y="547"/>
                  </a:cubicBezTo>
                  <a:close/>
                  <a:moveTo>
                    <a:pt x="4179" y="1"/>
                  </a:moveTo>
                  <a:cubicBezTo>
                    <a:pt x="3761" y="1"/>
                    <a:pt x="3344" y="65"/>
                    <a:pt x="3022" y="161"/>
                  </a:cubicBezTo>
                  <a:cubicBezTo>
                    <a:pt x="2700" y="249"/>
                    <a:pt x="2431" y="390"/>
                    <a:pt x="2240" y="585"/>
                  </a:cubicBezTo>
                  <a:lnTo>
                    <a:pt x="2240" y="585"/>
                  </a:lnTo>
                  <a:cubicBezTo>
                    <a:pt x="2102" y="664"/>
                    <a:pt x="916" y="1453"/>
                    <a:pt x="451" y="4372"/>
                  </a:cubicBezTo>
                  <a:cubicBezTo>
                    <a:pt x="1" y="7394"/>
                    <a:pt x="1" y="11540"/>
                    <a:pt x="1" y="11540"/>
                  </a:cubicBezTo>
                  <a:cubicBezTo>
                    <a:pt x="1" y="11637"/>
                    <a:pt x="33" y="11733"/>
                    <a:pt x="129" y="11798"/>
                  </a:cubicBezTo>
                  <a:cubicBezTo>
                    <a:pt x="161" y="11814"/>
                    <a:pt x="210" y="11822"/>
                    <a:pt x="258" y="11822"/>
                  </a:cubicBezTo>
                  <a:cubicBezTo>
                    <a:pt x="306" y="11822"/>
                    <a:pt x="354" y="11814"/>
                    <a:pt x="386" y="11798"/>
                  </a:cubicBezTo>
                  <a:cubicBezTo>
                    <a:pt x="386" y="11798"/>
                    <a:pt x="708" y="11605"/>
                    <a:pt x="1190" y="11348"/>
                  </a:cubicBezTo>
                  <a:cubicBezTo>
                    <a:pt x="1897" y="10962"/>
                    <a:pt x="2990" y="10383"/>
                    <a:pt x="3986" y="9869"/>
                  </a:cubicBezTo>
                  <a:cubicBezTo>
                    <a:pt x="4469" y="9612"/>
                    <a:pt x="4951" y="9387"/>
                    <a:pt x="5304" y="9226"/>
                  </a:cubicBezTo>
                  <a:cubicBezTo>
                    <a:pt x="5497" y="9130"/>
                    <a:pt x="5658" y="9065"/>
                    <a:pt x="5787" y="9033"/>
                  </a:cubicBezTo>
                  <a:cubicBezTo>
                    <a:pt x="5915" y="8969"/>
                    <a:pt x="6012" y="8937"/>
                    <a:pt x="6044" y="8937"/>
                  </a:cubicBezTo>
                  <a:cubicBezTo>
                    <a:pt x="6108" y="8937"/>
                    <a:pt x="6301" y="8969"/>
                    <a:pt x="6494" y="9033"/>
                  </a:cubicBezTo>
                  <a:cubicBezTo>
                    <a:pt x="7265" y="9226"/>
                    <a:pt x="8680" y="9740"/>
                    <a:pt x="9837" y="10190"/>
                  </a:cubicBezTo>
                  <a:cubicBezTo>
                    <a:pt x="10447" y="10415"/>
                    <a:pt x="10994" y="10640"/>
                    <a:pt x="11380" y="10801"/>
                  </a:cubicBezTo>
                  <a:cubicBezTo>
                    <a:pt x="11765" y="10962"/>
                    <a:pt x="12023" y="11058"/>
                    <a:pt x="12023" y="11058"/>
                  </a:cubicBezTo>
                  <a:cubicBezTo>
                    <a:pt x="12063" y="11072"/>
                    <a:pt x="12102" y="11079"/>
                    <a:pt x="12140" y="11079"/>
                  </a:cubicBezTo>
                  <a:cubicBezTo>
                    <a:pt x="12193" y="11079"/>
                    <a:pt x="12242" y="11064"/>
                    <a:pt x="12280" y="11026"/>
                  </a:cubicBezTo>
                  <a:cubicBezTo>
                    <a:pt x="12344" y="10962"/>
                    <a:pt x="12408" y="10865"/>
                    <a:pt x="12376" y="10769"/>
                  </a:cubicBezTo>
                  <a:cubicBezTo>
                    <a:pt x="12376" y="10769"/>
                    <a:pt x="11637" y="6494"/>
                    <a:pt x="10512" y="3504"/>
                  </a:cubicBezTo>
                  <a:cubicBezTo>
                    <a:pt x="10062" y="2347"/>
                    <a:pt x="9033" y="1479"/>
                    <a:pt x="7844" y="901"/>
                  </a:cubicBezTo>
                  <a:cubicBezTo>
                    <a:pt x="6622" y="322"/>
                    <a:pt x="5272" y="1"/>
                    <a:pt x="4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4267;p64">
              <a:extLst>
                <a:ext uri="{FF2B5EF4-FFF2-40B4-BE49-F238E27FC236}">
                  <a16:creationId xmlns:a16="http://schemas.microsoft.com/office/drawing/2014/main" xmlns="" id="{535F93E3-0374-FEDA-D4A1-E2CAC4B9F999}"/>
                </a:ext>
              </a:extLst>
            </p:cNvPr>
            <p:cNvSpPr/>
            <p:nvPr/>
          </p:nvSpPr>
          <p:spPr>
            <a:xfrm>
              <a:off x="3502200" y="1399325"/>
              <a:ext cx="156725" cy="307825"/>
            </a:xfrm>
            <a:custGeom>
              <a:avLst/>
              <a:gdLst/>
              <a:ahLst/>
              <a:cxnLst/>
              <a:rect l="l" t="t" r="r" b="b"/>
              <a:pathLst>
                <a:path w="6269" h="12313" extrusionOk="0">
                  <a:moveTo>
                    <a:pt x="0" y="1"/>
                  </a:moveTo>
                  <a:cubicBezTo>
                    <a:pt x="0" y="1"/>
                    <a:pt x="32" y="129"/>
                    <a:pt x="64" y="322"/>
                  </a:cubicBezTo>
                  <a:cubicBezTo>
                    <a:pt x="450" y="1576"/>
                    <a:pt x="1768" y="6205"/>
                    <a:pt x="2572" y="8519"/>
                  </a:cubicBezTo>
                  <a:cubicBezTo>
                    <a:pt x="3504" y="11219"/>
                    <a:pt x="4886" y="12312"/>
                    <a:pt x="4886" y="12312"/>
                  </a:cubicBezTo>
                  <a:lnTo>
                    <a:pt x="6268" y="6783"/>
                  </a:lnTo>
                  <a:cubicBezTo>
                    <a:pt x="6268" y="6783"/>
                    <a:pt x="836" y="1479"/>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4268;p64">
              <a:extLst>
                <a:ext uri="{FF2B5EF4-FFF2-40B4-BE49-F238E27FC236}">
                  <a16:creationId xmlns:a16="http://schemas.microsoft.com/office/drawing/2014/main" xmlns="" id="{FDD14904-7840-D980-552D-1C8B6312339D}"/>
                </a:ext>
              </a:extLst>
            </p:cNvPr>
            <p:cNvSpPr/>
            <p:nvPr/>
          </p:nvSpPr>
          <p:spPr>
            <a:xfrm>
              <a:off x="3494150" y="1392900"/>
              <a:ext cx="172000" cy="321200"/>
            </a:xfrm>
            <a:custGeom>
              <a:avLst/>
              <a:gdLst/>
              <a:ahLst/>
              <a:cxnLst/>
              <a:rect l="l" t="t" r="r" b="b"/>
              <a:pathLst>
                <a:path w="6880" h="12848" extrusionOk="0">
                  <a:moveTo>
                    <a:pt x="957" y="1566"/>
                  </a:moveTo>
                  <a:cubicBezTo>
                    <a:pt x="1108" y="1743"/>
                    <a:pt x="1272" y="1929"/>
                    <a:pt x="1447" y="2122"/>
                  </a:cubicBezTo>
                  <a:cubicBezTo>
                    <a:pt x="3115" y="3988"/>
                    <a:pt x="5702" y="6499"/>
                    <a:pt x="6302" y="7100"/>
                  </a:cubicBezTo>
                  <a:lnTo>
                    <a:pt x="6302" y="7100"/>
                  </a:lnTo>
                  <a:lnTo>
                    <a:pt x="5062" y="12062"/>
                  </a:lnTo>
                  <a:lnTo>
                    <a:pt x="5062" y="12062"/>
                  </a:lnTo>
                  <a:cubicBezTo>
                    <a:pt x="4616" y="11571"/>
                    <a:pt x="3788" y="10505"/>
                    <a:pt x="3151" y="8712"/>
                  </a:cubicBezTo>
                  <a:cubicBezTo>
                    <a:pt x="2501" y="6840"/>
                    <a:pt x="1515" y="3456"/>
                    <a:pt x="957" y="1566"/>
                  </a:cubicBezTo>
                  <a:close/>
                  <a:moveTo>
                    <a:pt x="328" y="1"/>
                  </a:moveTo>
                  <a:cubicBezTo>
                    <a:pt x="283" y="1"/>
                    <a:pt x="236" y="11"/>
                    <a:pt x="194" y="33"/>
                  </a:cubicBezTo>
                  <a:cubicBezTo>
                    <a:pt x="65" y="65"/>
                    <a:pt x="1" y="194"/>
                    <a:pt x="65" y="354"/>
                  </a:cubicBezTo>
                  <a:cubicBezTo>
                    <a:pt x="65" y="354"/>
                    <a:pt x="68" y="364"/>
                    <a:pt x="73" y="382"/>
                  </a:cubicBezTo>
                  <a:lnTo>
                    <a:pt x="73" y="382"/>
                  </a:lnTo>
                  <a:lnTo>
                    <a:pt x="65" y="386"/>
                  </a:lnTo>
                  <a:cubicBezTo>
                    <a:pt x="71" y="395"/>
                    <a:pt x="76" y="404"/>
                    <a:pt x="82" y="413"/>
                  </a:cubicBezTo>
                  <a:lnTo>
                    <a:pt x="82" y="413"/>
                  </a:lnTo>
                  <a:cubicBezTo>
                    <a:pt x="94" y="461"/>
                    <a:pt x="112" y="538"/>
                    <a:pt x="129" y="644"/>
                  </a:cubicBezTo>
                  <a:cubicBezTo>
                    <a:pt x="515" y="1897"/>
                    <a:pt x="1833" y="6558"/>
                    <a:pt x="2637" y="8873"/>
                  </a:cubicBezTo>
                  <a:cubicBezTo>
                    <a:pt x="3601" y="11605"/>
                    <a:pt x="5015" y="12762"/>
                    <a:pt x="5047" y="12794"/>
                  </a:cubicBezTo>
                  <a:cubicBezTo>
                    <a:pt x="5085" y="12832"/>
                    <a:pt x="5134" y="12847"/>
                    <a:pt x="5187" y="12847"/>
                  </a:cubicBezTo>
                  <a:cubicBezTo>
                    <a:pt x="5225" y="12847"/>
                    <a:pt x="5265" y="12840"/>
                    <a:pt x="5305" y="12826"/>
                  </a:cubicBezTo>
                  <a:cubicBezTo>
                    <a:pt x="5401" y="12794"/>
                    <a:pt x="5465" y="12730"/>
                    <a:pt x="5465" y="12633"/>
                  </a:cubicBezTo>
                  <a:lnTo>
                    <a:pt x="6880" y="7105"/>
                  </a:lnTo>
                  <a:cubicBezTo>
                    <a:pt x="6880" y="7008"/>
                    <a:pt x="6848" y="6912"/>
                    <a:pt x="6783" y="6847"/>
                  </a:cubicBezTo>
                  <a:cubicBezTo>
                    <a:pt x="6783" y="6847"/>
                    <a:pt x="6462" y="6494"/>
                    <a:pt x="5915" y="5980"/>
                  </a:cubicBezTo>
                  <a:cubicBezTo>
                    <a:pt x="5144" y="5208"/>
                    <a:pt x="3955" y="4019"/>
                    <a:pt x="2862" y="2862"/>
                  </a:cubicBezTo>
                  <a:cubicBezTo>
                    <a:pt x="2315" y="2315"/>
                    <a:pt x="1801" y="1736"/>
                    <a:pt x="1415" y="1254"/>
                  </a:cubicBezTo>
                  <a:cubicBezTo>
                    <a:pt x="997" y="772"/>
                    <a:pt x="676" y="386"/>
                    <a:pt x="547" y="129"/>
                  </a:cubicBezTo>
                  <a:cubicBezTo>
                    <a:pt x="504" y="44"/>
                    <a:pt x="419"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4269;p64">
              <a:extLst>
                <a:ext uri="{FF2B5EF4-FFF2-40B4-BE49-F238E27FC236}">
                  <a16:creationId xmlns:a16="http://schemas.microsoft.com/office/drawing/2014/main" xmlns="" id="{DC498AEA-539F-28D2-24D2-362E371300A3}"/>
                </a:ext>
              </a:extLst>
            </p:cNvPr>
            <p:cNvSpPr/>
            <p:nvPr/>
          </p:nvSpPr>
          <p:spPr>
            <a:xfrm>
              <a:off x="3432275" y="1102075"/>
              <a:ext cx="359250" cy="500225"/>
            </a:xfrm>
            <a:custGeom>
              <a:avLst/>
              <a:gdLst/>
              <a:ahLst/>
              <a:cxnLst/>
              <a:rect l="l" t="t" r="r" b="b"/>
              <a:pathLst>
                <a:path w="14370" h="20009" extrusionOk="0">
                  <a:moveTo>
                    <a:pt x="7203" y="0"/>
                  </a:moveTo>
                  <a:cubicBezTo>
                    <a:pt x="5995" y="0"/>
                    <a:pt x="2837" y="474"/>
                    <a:pt x="1576" y="5237"/>
                  </a:cubicBezTo>
                  <a:cubicBezTo>
                    <a:pt x="1" y="11151"/>
                    <a:pt x="5112" y="16262"/>
                    <a:pt x="6590" y="18191"/>
                  </a:cubicBezTo>
                  <a:cubicBezTo>
                    <a:pt x="7446" y="19326"/>
                    <a:pt x="8517" y="20008"/>
                    <a:pt x="9504" y="20008"/>
                  </a:cubicBezTo>
                  <a:cubicBezTo>
                    <a:pt x="10223" y="20008"/>
                    <a:pt x="10897" y="19647"/>
                    <a:pt x="11412" y="18834"/>
                  </a:cubicBezTo>
                  <a:cubicBezTo>
                    <a:pt x="13244" y="15877"/>
                    <a:pt x="13791" y="14398"/>
                    <a:pt x="14080" y="10509"/>
                  </a:cubicBezTo>
                  <a:cubicBezTo>
                    <a:pt x="14369" y="6619"/>
                    <a:pt x="13887" y="4015"/>
                    <a:pt x="12151" y="1990"/>
                  </a:cubicBezTo>
                  <a:cubicBezTo>
                    <a:pt x="10489" y="86"/>
                    <a:pt x="8002" y="29"/>
                    <a:pt x="7711" y="29"/>
                  </a:cubicBezTo>
                  <a:cubicBezTo>
                    <a:pt x="7693" y="29"/>
                    <a:pt x="7683" y="29"/>
                    <a:pt x="7683" y="29"/>
                  </a:cubicBezTo>
                  <a:cubicBezTo>
                    <a:pt x="7683" y="29"/>
                    <a:pt x="7503" y="0"/>
                    <a:pt x="7203" y="0"/>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4270;p64">
              <a:extLst>
                <a:ext uri="{FF2B5EF4-FFF2-40B4-BE49-F238E27FC236}">
                  <a16:creationId xmlns:a16="http://schemas.microsoft.com/office/drawing/2014/main" xmlns="" id="{AF796AB4-AED6-EB8B-C023-9C14BF728131}"/>
                </a:ext>
              </a:extLst>
            </p:cNvPr>
            <p:cNvSpPr/>
            <p:nvPr/>
          </p:nvSpPr>
          <p:spPr>
            <a:xfrm>
              <a:off x="3457200" y="1095575"/>
              <a:ext cx="335925" cy="513525"/>
            </a:xfrm>
            <a:custGeom>
              <a:avLst/>
              <a:gdLst/>
              <a:ahLst/>
              <a:cxnLst/>
              <a:rect l="l" t="t" r="r" b="b"/>
              <a:pathLst>
                <a:path w="13437" h="20541" extrusionOk="0">
                  <a:moveTo>
                    <a:pt x="6558" y="547"/>
                  </a:moveTo>
                  <a:lnTo>
                    <a:pt x="6622" y="579"/>
                  </a:lnTo>
                  <a:lnTo>
                    <a:pt x="6750" y="579"/>
                  </a:lnTo>
                  <a:cubicBezTo>
                    <a:pt x="6911" y="579"/>
                    <a:pt x="7586" y="579"/>
                    <a:pt x="8422" y="836"/>
                  </a:cubicBezTo>
                  <a:cubicBezTo>
                    <a:pt x="9226" y="1061"/>
                    <a:pt x="10158" y="1543"/>
                    <a:pt x="10929" y="2411"/>
                  </a:cubicBezTo>
                  <a:cubicBezTo>
                    <a:pt x="12344" y="4050"/>
                    <a:pt x="12890" y="6011"/>
                    <a:pt x="12890" y="8840"/>
                  </a:cubicBezTo>
                  <a:cubicBezTo>
                    <a:pt x="12890" y="9419"/>
                    <a:pt x="12858" y="10061"/>
                    <a:pt x="12826" y="10736"/>
                  </a:cubicBezTo>
                  <a:cubicBezTo>
                    <a:pt x="12665" y="12697"/>
                    <a:pt x="12472" y="14015"/>
                    <a:pt x="12086" y="15205"/>
                  </a:cubicBezTo>
                  <a:cubicBezTo>
                    <a:pt x="11669" y="16394"/>
                    <a:pt x="11090" y="17487"/>
                    <a:pt x="10158" y="18965"/>
                  </a:cubicBezTo>
                  <a:cubicBezTo>
                    <a:pt x="9708" y="19705"/>
                    <a:pt x="9129" y="19994"/>
                    <a:pt x="8518" y="19994"/>
                  </a:cubicBezTo>
                  <a:cubicBezTo>
                    <a:pt x="7650" y="19994"/>
                    <a:pt x="6622" y="19383"/>
                    <a:pt x="5786" y="18290"/>
                  </a:cubicBezTo>
                  <a:cubicBezTo>
                    <a:pt x="5143" y="17423"/>
                    <a:pt x="3825" y="16008"/>
                    <a:pt x="2668" y="14176"/>
                  </a:cubicBezTo>
                  <a:cubicBezTo>
                    <a:pt x="1543" y="12376"/>
                    <a:pt x="547" y="10158"/>
                    <a:pt x="547" y="7779"/>
                  </a:cubicBezTo>
                  <a:cubicBezTo>
                    <a:pt x="547" y="7040"/>
                    <a:pt x="643" y="6301"/>
                    <a:pt x="836" y="5561"/>
                  </a:cubicBezTo>
                  <a:cubicBezTo>
                    <a:pt x="1447" y="3247"/>
                    <a:pt x="2507" y="1993"/>
                    <a:pt x="3568" y="1318"/>
                  </a:cubicBezTo>
                  <a:cubicBezTo>
                    <a:pt x="4597" y="643"/>
                    <a:pt x="5625" y="547"/>
                    <a:pt x="6204" y="547"/>
                  </a:cubicBezTo>
                  <a:close/>
                  <a:moveTo>
                    <a:pt x="6204" y="0"/>
                  </a:moveTo>
                  <a:cubicBezTo>
                    <a:pt x="5561" y="0"/>
                    <a:pt x="4436" y="129"/>
                    <a:pt x="3279" y="868"/>
                  </a:cubicBezTo>
                  <a:cubicBezTo>
                    <a:pt x="2122" y="1640"/>
                    <a:pt x="964" y="2990"/>
                    <a:pt x="322" y="5433"/>
                  </a:cubicBezTo>
                  <a:cubicBezTo>
                    <a:pt x="97" y="6236"/>
                    <a:pt x="0" y="7008"/>
                    <a:pt x="0" y="7779"/>
                  </a:cubicBezTo>
                  <a:cubicBezTo>
                    <a:pt x="0" y="10319"/>
                    <a:pt x="1061" y="12601"/>
                    <a:pt x="2218" y="14465"/>
                  </a:cubicBezTo>
                  <a:cubicBezTo>
                    <a:pt x="3407" y="16330"/>
                    <a:pt x="4757" y="17776"/>
                    <a:pt x="5368" y="18612"/>
                  </a:cubicBezTo>
                  <a:cubicBezTo>
                    <a:pt x="6268" y="19801"/>
                    <a:pt x="7393" y="20541"/>
                    <a:pt x="8518" y="20541"/>
                  </a:cubicBezTo>
                  <a:cubicBezTo>
                    <a:pt x="9322" y="20541"/>
                    <a:pt x="10093" y="20123"/>
                    <a:pt x="10640" y="19255"/>
                  </a:cubicBezTo>
                  <a:cubicBezTo>
                    <a:pt x="11572" y="17744"/>
                    <a:pt x="12183" y="16619"/>
                    <a:pt x="12601" y="15365"/>
                  </a:cubicBezTo>
                  <a:cubicBezTo>
                    <a:pt x="12986" y="14112"/>
                    <a:pt x="13211" y="12729"/>
                    <a:pt x="13340" y="10801"/>
                  </a:cubicBezTo>
                  <a:cubicBezTo>
                    <a:pt x="13404" y="10094"/>
                    <a:pt x="13436" y="9451"/>
                    <a:pt x="13436" y="8840"/>
                  </a:cubicBezTo>
                  <a:cubicBezTo>
                    <a:pt x="13436" y="5947"/>
                    <a:pt x="12858" y="3825"/>
                    <a:pt x="11347" y="2090"/>
                  </a:cubicBezTo>
                  <a:cubicBezTo>
                    <a:pt x="10479" y="1093"/>
                    <a:pt x="9451" y="579"/>
                    <a:pt x="8551" y="322"/>
                  </a:cubicBezTo>
                  <a:cubicBezTo>
                    <a:pt x="7683" y="64"/>
                    <a:pt x="6975" y="32"/>
                    <a:pt x="6750" y="32"/>
                  </a:cubicBezTo>
                  <a:cubicBezTo>
                    <a:pt x="6718" y="32"/>
                    <a:pt x="6525" y="0"/>
                    <a:pt x="6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4271;p64">
              <a:extLst>
                <a:ext uri="{FF2B5EF4-FFF2-40B4-BE49-F238E27FC236}">
                  <a16:creationId xmlns:a16="http://schemas.microsoft.com/office/drawing/2014/main" xmlns="" id="{1C2550AA-EEC2-B851-8976-F6CE072F15B2}"/>
                </a:ext>
              </a:extLst>
            </p:cNvPr>
            <p:cNvSpPr/>
            <p:nvPr/>
          </p:nvSpPr>
          <p:spPr>
            <a:xfrm>
              <a:off x="3459600" y="1102075"/>
              <a:ext cx="323875" cy="276500"/>
            </a:xfrm>
            <a:custGeom>
              <a:avLst/>
              <a:gdLst/>
              <a:ahLst/>
              <a:cxnLst/>
              <a:rect l="l" t="t" r="r" b="b"/>
              <a:pathLst>
                <a:path w="12955" h="11060" extrusionOk="0">
                  <a:moveTo>
                    <a:pt x="6110" y="0"/>
                  </a:moveTo>
                  <a:cubicBezTo>
                    <a:pt x="4902" y="0"/>
                    <a:pt x="1744" y="474"/>
                    <a:pt x="483" y="5237"/>
                  </a:cubicBezTo>
                  <a:cubicBezTo>
                    <a:pt x="1" y="7037"/>
                    <a:pt x="161" y="8741"/>
                    <a:pt x="611" y="10348"/>
                  </a:cubicBezTo>
                  <a:cubicBezTo>
                    <a:pt x="772" y="9898"/>
                    <a:pt x="1029" y="9576"/>
                    <a:pt x="1415" y="9576"/>
                  </a:cubicBezTo>
                  <a:cubicBezTo>
                    <a:pt x="2507" y="9576"/>
                    <a:pt x="2599" y="11059"/>
                    <a:pt x="2956" y="11059"/>
                  </a:cubicBezTo>
                  <a:cubicBezTo>
                    <a:pt x="2967" y="11059"/>
                    <a:pt x="2979" y="11058"/>
                    <a:pt x="2990" y="11055"/>
                  </a:cubicBezTo>
                  <a:cubicBezTo>
                    <a:pt x="3344" y="10959"/>
                    <a:pt x="4854" y="9673"/>
                    <a:pt x="4565" y="8483"/>
                  </a:cubicBezTo>
                  <a:cubicBezTo>
                    <a:pt x="4276" y="7262"/>
                    <a:pt x="4661" y="6716"/>
                    <a:pt x="6590" y="6716"/>
                  </a:cubicBezTo>
                  <a:cubicBezTo>
                    <a:pt x="8348" y="6716"/>
                    <a:pt x="8892" y="7387"/>
                    <a:pt x="9449" y="7387"/>
                  </a:cubicBezTo>
                  <a:cubicBezTo>
                    <a:pt x="9513" y="7387"/>
                    <a:pt x="9577" y="7378"/>
                    <a:pt x="9644" y="7358"/>
                  </a:cubicBezTo>
                  <a:cubicBezTo>
                    <a:pt x="10319" y="7166"/>
                    <a:pt x="10769" y="5880"/>
                    <a:pt x="11412" y="5880"/>
                  </a:cubicBezTo>
                  <a:cubicBezTo>
                    <a:pt x="11830" y="5880"/>
                    <a:pt x="12376" y="6041"/>
                    <a:pt x="12955" y="6587"/>
                  </a:cubicBezTo>
                  <a:cubicBezTo>
                    <a:pt x="12730" y="4723"/>
                    <a:pt x="12119" y="3244"/>
                    <a:pt x="11058" y="1990"/>
                  </a:cubicBezTo>
                  <a:cubicBezTo>
                    <a:pt x="9396" y="86"/>
                    <a:pt x="6909" y="29"/>
                    <a:pt x="6618" y="29"/>
                  </a:cubicBezTo>
                  <a:cubicBezTo>
                    <a:pt x="6600" y="29"/>
                    <a:pt x="6590" y="29"/>
                    <a:pt x="6590" y="29"/>
                  </a:cubicBezTo>
                  <a:cubicBezTo>
                    <a:pt x="6590" y="29"/>
                    <a:pt x="6410" y="0"/>
                    <a:pt x="61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4272;p64">
              <a:extLst>
                <a:ext uri="{FF2B5EF4-FFF2-40B4-BE49-F238E27FC236}">
                  <a16:creationId xmlns:a16="http://schemas.microsoft.com/office/drawing/2014/main" xmlns="" id="{B35D1EAB-2970-6B44-ED72-2FDCD2A89DC5}"/>
                </a:ext>
              </a:extLst>
            </p:cNvPr>
            <p:cNvSpPr/>
            <p:nvPr/>
          </p:nvSpPr>
          <p:spPr>
            <a:xfrm>
              <a:off x="3457200" y="1095575"/>
              <a:ext cx="333525" cy="290125"/>
            </a:xfrm>
            <a:custGeom>
              <a:avLst/>
              <a:gdLst/>
              <a:ahLst/>
              <a:cxnLst/>
              <a:rect l="l" t="t" r="r" b="b"/>
              <a:pathLst>
                <a:path w="13341" h="11605" extrusionOk="0">
                  <a:moveTo>
                    <a:pt x="6558" y="547"/>
                  </a:moveTo>
                  <a:lnTo>
                    <a:pt x="6622" y="579"/>
                  </a:lnTo>
                  <a:lnTo>
                    <a:pt x="6750" y="579"/>
                  </a:lnTo>
                  <a:cubicBezTo>
                    <a:pt x="6911" y="579"/>
                    <a:pt x="7586" y="579"/>
                    <a:pt x="8422" y="836"/>
                  </a:cubicBezTo>
                  <a:cubicBezTo>
                    <a:pt x="9226" y="1061"/>
                    <a:pt x="10158" y="1543"/>
                    <a:pt x="10929" y="2411"/>
                  </a:cubicBezTo>
                  <a:cubicBezTo>
                    <a:pt x="11859" y="3482"/>
                    <a:pt x="12419" y="4701"/>
                    <a:pt x="12694" y="6220"/>
                  </a:cubicBezTo>
                  <a:lnTo>
                    <a:pt x="12694" y="6220"/>
                  </a:lnTo>
                  <a:cubicBezTo>
                    <a:pt x="12264" y="5962"/>
                    <a:pt x="11846" y="5883"/>
                    <a:pt x="11508" y="5883"/>
                  </a:cubicBezTo>
                  <a:cubicBezTo>
                    <a:pt x="11251" y="5883"/>
                    <a:pt x="11058" y="6011"/>
                    <a:pt x="10865" y="6140"/>
                  </a:cubicBezTo>
                  <a:cubicBezTo>
                    <a:pt x="10640" y="6365"/>
                    <a:pt x="10415" y="6654"/>
                    <a:pt x="10222" y="6911"/>
                  </a:cubicBezTo>
                  <a:cubicBezTo>
                    <a:pt x="10029" y="7136"/>
                    <a:pt x="9804" y="7329"/>
                    <a:pt x="9676" y="7361"/>
                  </a:cubicBezTo>
                  <a:lnTo>
                    <a:pt x="9547" y="7393"/>
                  </a:lnTo>
                  <a:cubicBezTo>
                    <a:pt x="9483" y="7393"/>
                    <a:pt x="9354" y="7361"/>
                    <a:pt x="9226" y="7297"/>
                  </a:cubicBezTo>
                  <a:cubicBezTo>
                    <a:pt x="8792" y="7111"/>
                    <a:pt x="8120" y="6717"/>
                    <a:pt x="6836" y="6717"/>
                  </a:cubicBezTo>
                  <a:cubicBezTo>
                    <a:pt x="6787" y="6717"/>
                    <a:pt x="6737" y="6717"/>
                    <a:pt x="6686" y="6718"/>
                  </a:cubicBezTo>
                  <a:cubicBezTo>
                    <a:pt x="5883" y="6718"/>
                    <a:pt x="5304" y="6783"/>
                    <a:pt x="4918" y="7008"/>
                  </a:cubicBezTo>
                  <a:cubicBezTo>
                    <a:pt x="4693" y="7136"/>
                    <a:pt x="4532" y="7297"/>
                    <a:pt x="4436" y="7490"/>
                  </a:cubicBezTo>
                  <a:cubicBezTo>
                    <a:pt x="4340" y="7683"/>
                    <a:pt x="4307" y="7908"/>
                    <a:pt x="4307" y="8133"/>
                  </a:cubicBezTo>
                  <a:cubicBezTo>
                    <a:pt x="4307" y="8326"/>
                    <a:pt x="4340" y="8551"/>
                    <a:pt x="4404" y="8808"/>
                  </a:cubicBezTo>
                  <a:lnTo>
                    <a:pt x="4405" y="8808"/>
                  </a:lnTo>
                  <a:lnTo>
                    <a:pt x="4405" y="8808"/>
                  </a:lnTo>
                  <a:cubicBezTo>
                    <a:pt x="4411" y="8893"/>
                    <a:pt x="4436" y="8976"/>
                    <a:pt x="4436" y="9033"/>
                  </a:cubicBezTo>
                  <a:cubicBezTo>
                    <a:pt x="4436" y="9483"/>
                    <a:pt x="4147" y="9997"/>
                    <a:pt x="3825" y="10383"/>
                  </a:cubicBezTo>
                  <a:cubicBezTo>
                    <a:pt x="3632" y="10576"/>
                    <a:pt x="3472" y="10769"/>
                    <a:pt x="3311" y="10865"/>
                  </a:cubicBezTo>
                  <a:cubicBezTo>
                    <a:pt x="3247" y="10929"/>
                    <a:pt x="3150" y="10994"/>
                    <a:pt x="3118" y="11026"/>
                  </a:cubicBezTo>
                  <a:lnTo>
                    <a:pt x="3098" y="11036"/>
                  </a:lnTo>
                  <a:lnTo>
                    <a:pt x="3098" y="11036"/>
                  </a:lnTo>
                  <a:cubicBezTo>
                    <a:pt x="3071" y="10986"/>
                    <a:pt x="3021" y="10908"/>
                    <a:pt x="2957" y="10801"/>
                  </a:cubicBezTo>
                  <a:cubicBezTo>
                    <a:pt x="2861" y="10608"/>
                    <a:pt x="2732" y="10286"/>
                    <a:pt x="2507" y="10029"/>
                  </a:cubicBezTo>
                  <a:cubicBezTo>
                    <a:pt x="2282" y="9804"/>
                    <a:pt x="1961" y="9579"/>
                    <a:pt x="1511" y="9579"/>
                  </a:cubicBezTo>
                  <a:cubicBezTo>
                    <a:pt x="1222" y="9579"/>
                    <a:pt x="997" y="9708"/>
                    <a:pt x="836" y="9869"/>
                  </a:cubicBezTo>
                  <a:cubicBezTo>
                    <a:pt x="825" y="9881"/>
                    <a:pt x="815" y="9894"/>
                    <a:pt x="804" y="9907"/>
                  </a:cubicBezTo>
                  <a:lnTo>
                    <a:pt x="804" y="9907"/>
                  </a:lnTo>
                  <a:cubicBezTo>
                    <a:pt x="642" y="9218"/>
                    <a:pt x="547" y="8498"/>
                    <a:pt x="547" y="7779"/>
                  </a:cubicBezTo>
                  <a:cubicBezTo>
                    <a:pt x="547" y="7040"/>
                    <a:pt x="643" y="6301"/>
                    <a:pt x="836" y="5561"/>
                  </a:cubicBezTo>
                  <a:cubicBezTo>
                    <a:pt x="1447" y="3247"/>
                    <a:pt x="2507" y="1993"/>
                    <a:pt x="3568" y="1318"/>
                  </a:cubicBezTo>
                  <a:cubicBezTo>
                    <a:pt x="4597" y="643"/>
                    <a:pt x="5625" y="547"/>
                    <a:pt x="6204" y="547"/>
                  </a:cubicBezTo>
                  <a:close/>
                  <a:moveTo>
                    <a:pt x="6204" y="0"/>
                  </a:moveTo>
                  <a:cubicBezTo>
                    <a:pt x="5561" y="0"/>
                    <a:pt x="4436" y="129"/>
                    <a:pt x="3279" y="868"/>
                  </a:cubicBezTo>
                  <a:cubicBezTo>
                    <a:pt x="2122" y="1640"/>
                    <a:pt x="964" y="2990"/>
                    <a:pt x="322" y="5433"/>
                  </a:cubicBezTo>
                  <a:cubicBezTo>
                    <a:pt x="97" y="6236"/>
                    <a:pt x="0" y="7008"/>
                    <a:pt x="32" y="7779"/>
                  </a:cubicBezTo>
                  <a:cubicBezTo>
                    <a:pt x="0" y="8776"/>
                    <a:pt x="193" y="9740"/>
                    <a:pt x="450" y="10672"/>
                  </a:cubicBezTo>
                  <a:cubicBezTo>
                    <a:pt x="482" y="10769"/>
                    <a:pt x="579" y="10865"/>
                    <a:pt x="707" y="10865"/>
                  </a:cubicBezTo>
                  <a:cubicBezTo>
                    <a:pt x="804" y="10865"/>
                    <a:pt x="900" y="10801"/>
                    <a:pt x="964" y="10704"/>
                  </a:cubicBezTo>
                  <a:cubicBezTo>
                    <a:pt x="1029" y="10511"/>
                    <a:pt x="1125" y="10351"/>
                    <a:pt x="1222" y="10254"/>
                  </a:cubicBezTo>
                  <a:cubicBezTo>
                    <a:pt x="1318" y="10158"/>
                    <a:pt x="1382" y="10126"/>
                    <a:pt x="1511" y="10126"/>
                  </a:cubicBezTo>
                  <a:cubicBezTo>
                    <a:pt x="1704" y="10126"/>
                    <a:pt x="1864" y="10190"/>
                    <a:pt x="1993" y="10286"/>
                  </a:cubicBezTo>
                  <a:cubicBezTo>
                    <a:pt x="2186" y="10447"/>
                    <a:pt x="2347" y="10704"/>
                    <a:pt x="2443" y="10961"/>
                  </a:cubicBezTo>
                  <a:cubicBezTo>
                    <a:pt x="2507" y="11122"/>
                    <a:pt x="2572" y="11219"/>
                    <a:pt x="2636" y="11347"/>
                  </a:cubicBezTo>
                  <a:cubicBezTo>
                    <a:pt x="2700" y="11379"/>
                    <a:pt x="2732" y="11444"/>
                    <a:pt x="2797" y="11508"/>
                  </a:cubicBezTo>
                  <a:cubicBezTo>
                    <a:pt x="2861" y="11540"/>
                    <a:pt x="2957" y="11604"/>
                    <a:pt x="3054" y="11604"/>
                  </a:cubicBezTo>
                  <a:lnTo>
                    <a:pt x="3150" y="11572"/>
                  </a:lnTo>
                  <a:cubicBezTo>
                    <a:pt x="3247" y="11572"/>
                    <a:pt x="3311" y="11540"/>
                    <a:pt x="3375" y="11476"/>
                  </a:cubicBezTo>
                  <a:cubicBezTo>
                    <a:pt x="3665" y="11315"/>
                    <a:pt x="4018" y="10994"/>
                    <a:pt x="4372" y="10576"/>
                  </a:cubicBezTo>
                  <a:cubicBezTo>
                    <a:pt x="4693" y="10126"/>
                    <a:pt x="4950" y="9611"/>
                    <a:pt x="4950" y="9033"/>
                  </a:cubicBezTo>
                  <a:cubicBezTo>
                    <a:pt x="4950" y="8904"/>
                    <a:pt x="4950" y="8808"/>
                    <a:pt x="4918" y="8679"/>
                  </a:cubicBezTo>
                  <a:cubicBezTo>
                    <a:pt x="4854" y="8454"/>
                    <a:pt x="4854" y="8261"/>
                    <a:pt x="4854" y="8133"/>
                  </a:cubicBezTo>
                  <a:cubicBezTo>
                    <a:pt x="4854" y="7940"/>
                    <a:pt x="4886" y="7843"/>
                    <a:pt x="4918" y="7747"/>
                  </a:cubicBezTo>
                  <a:cubicBezTo>
                    <a:pt x="4983" y="7586"/>
                    <a:pt x="5111" y="7490"/>
                    <a:pt x="5400" y="7393"/>
                  </a:cubicBezTo>
                  <a:cubicBezTo>
                    <a:pt x="5690" y="7297"/>
                    <a:pt x="6108" y="7233"/>
                    <a:pt x="6686" y="7233"/>
                  </a:cubicBezTo>
                  <a:cubicBezTo>
                    <a:pt x="7522" y="7233"/>
                    <a:pt x="8068" y="7393"/>
                    <a:pt x="8486" y="7554"/>
                  </a:cubicBezTo>
                  <a:cubicBezTo>
                    <a:pt x="8679" y="7651"/>
                    <a:pt x="8840" y="7715"/>
                    <a:pt x="9033" y="7779"/>
                  </a:cubicBezTo>
                  <a:cubicBezTo>
                    <a:pt x="9193" y="7843"/>
                    <a:pt x="9354" y="7908"/>
                    <a:pt x="9547" y="7908"/>
                  </a:cubicBezTo>
                  <a:cubicBezTo>
                    <a:pt x="9643" y="7908"/>
                    <a:pt x="9740" y="7908"/>
                    <a:pt x="9836" y="7876"/>
                  </a:cubicBezTo>
                  <a:cubicBezTo>
                    <a:pt x="10061" y="7811"/>
                    <a:pt x="10254" y="7651"/>
                    <a:pt x="10415" y="7490"/>
                  </a:cubicBezTo>
                  <a:cubicBezTo>
                    <a:pt x="10640" y="7265"/>
                    <a:pt x="10833" y="6943"/>
                    <a:pt x="11026" y="6751"/>
                  </a:cubicBezTo>
                  <a:cubicBezTo>
                    <a:pt x="11122" y="6622"/>
                    <a:pt x="11219" y="6526"/>
                    <a:pt x="11315" y="6493"/>
                  </a:cubicBezTo>
                  <a:cubicBezTo>
                    <a:pt x="11411" y="6429"/>
                    <a:pt x="11444" y="6397"/>
                    <a:pt x="11508" y="6397"/>
                  </a:cubicBezTo>
                  <a:cubicBezTo>
                    <a:pt x="11861" y="6397"/>
                    <a:pt x="12344" y="6526"/>
                    <a:pt x="12858" y="7040"/>
                  </a:cubicBezTo>
                  <a:cubicBezTo>
                    <a:pt x="12917" y="7080"/>
                    <a:pt x="12977" y="7107"/>
                    <a:pt x="13044" y="7107"/>
                  </a:cubicBezTo>
                  <a:cubicBezTo>
                    <a:pt x="13086" y="7107"/>
                    <a:pt x="13130" y="7097"/>
                    <a:pt x="13179" y="7072"/>
                  </a:cubicBezTo>
                  <a:cubicBezTo>
                    <a:pt x="13276" y="7040"/>
                    <a:pt x="13340" y="6911"/>
                    <a:pt x="13308" y="6815"/>
                  </a:cubicBezTo>
                  <a:cubicBezTo>
                    <a:pt x="13083" y="4918"/>
                    <a:pt x="12472" y="3375"/>
                    <a:pt x="11347" y="2090"/>
                  </a:cubicBezTo>
                  <a:cubicBezTo>
                    <a:pt x="10479" y="1093"/>
                    <a:pt x="9451" y="579"/>
                    <a:pt x="8551" y="322"/>
                  </a:cubicBezTo>
                  <a:cubicBezTo>
                    <a:pt x="7683" y="64"/>
                    <a:pt x="6975" y="32"/>
                    <a:pt x="6750" y="32"/>
                  </a:cubicBezTo>
                  <a:cubicBezTo>
                    <a:pt x="6718" y="32"/>
                    <a:pt x="6525" y="0"/>
                    <a:pt x="6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4273;p64">
              <a:extLst>
                <a:ext uri="{FF2B5EF4-FFF2-40B4-BE49-F238E27FC236}">
                  <a16:creationId xmlns:a16="http://schemas.microsoft.com/office/drawing/2014/main" xmlns="" id="{C2D42C58-EA0E-74DD-2C5C-B5E66ADB4670}"/>
                </a:ext>
              </a:extLst>
            </p:cNvPr>
            <p:cNvSpPr/>
            <p:nvPr/>
          </p:nvSpPr>
          <p:spPr>
            <a:xfrm>
              <a:off x="3464200" y="1340575"/>
              <a:ext cx="70150" cy="105400"/>
            </a:xfrm>
            <a:custGeom>
              <a:avLst/>
              <a:gdLst/>
              <a:ahLst/>
              <a:cxnLst/>
              <a:rect l="l" t="t" r="r" b="b"/>
              <a:pathLst>
                <a:path w="2806" h="4216" extrusionOk="0">
                  <a:moveTo>
                    <a:pt x="941" y="1"/>
                  </a:moveTo>
                  <a:cubicBezTo>
                    <a:pt x="298" y="1"/>
                    <a:pt x="0" y="616"/>
                    <a:pt x="395" y="1997"/>
                  </a:cubicBezTo>
                  <a:cubicBezTo>
                    <a:pt x="845" y="3572"/>
                    <a:pt x="1520" y="4215"/>
                    <a:pt x="1874" y="4215"/>
                  </a:cubicBezTo>
                  <a:cubicBezTo>
                    <a:pt x="2260" y="4215"/>
                    <a:pt x="2420" y="3669"/>
                    <a:pt x="2420" y="3669"/>
                  </a:cubicBezTo>
                  <a:lnTo>
                    <a:pt x="2806" y="2094"/>
                  </a:lnTo>
                  <a:cubicBezTo>
                    <a:pt x="2806" y="2094"/>
                    <a:pt x="2067" y="229"/>
                    <a:pt x="1231" y="36"/>
                  </a:cubicBezTo>
                  <a:cubicBezTo>
                    <a:pt x="1128" y="13"/>
                    <a:pt x="1031" y="1"/>
                    <a:pt x="941" y="1"/>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4274;p64">
              <a:extLst>
                <a:ext uri="{FF2B5EF4-FFF2-40B4-BE49-F238E27FC236}">
                  <a16:creationId xmlns:a16="http://schemas.microsoft.com/office/drawing/2014/main" xmlns="" id="{3FC6EB32-D743-783D-7598-7A399E4C1E78}"/>
                </a:ext>
              </a:extLst>
            </p:cNvPr>
            <p:cNvSpPr/>
            <p:nvPr/>
          </p:nvSpPr>
          <p:spPr>
            <a:xfrm>
              <a:off x="3462825" y="1334250"/>
              <a:ext cx="78775" cy="118150"/>
            </a:xfrm>
            <a:custGeom>
              <a:avLst/>
              <a:gdLst/>
              <a:ahLst/>
              <a:cxnLst/>
              <a:rect l="l" t="t" r="r" b="b"/>
              <a:pathLst>
                <a:path w="3151" h="4726" extrusionOk="0">
                  <a:moveTo>
                    <a:pt x="997" y="0"/>
                  </a:moveTo>
                  <a:cubicBezTo>
                    <a:pt x="707" y="0"/>
                    <a:pt x="450" y="97"/>
                    <a:pt x="257" y="322"/>
                  </a:cubicBezTo>
                  <a:cubicBezTo>
                    <a:pt x="64" y="514"/>
                    <a:pt x="0" y="836"/>
                    <a:pt x="0" y="1189"/>
                  </a:cubicBezTo>
                  <a:cubicBezTo>
                    <a:pt x="0" y="1511"/>
                    <a:pt x="64" y="1864"/>
                    <a:pt x="193" y="2315"/>
                  </a:cubicBezTo>
                  <a:cubicBezTo>
                    <a:pt x="418" y="3118"/>
                    <a:pt x="707" y="3697"/>
                    <a:pt x="997" y="4115"/>
                  </a:cubicBezTo>
                  <a:cubicBezTo>
                    <a:pt x="1157" y="4307"/>
                    <a:pt x="1318" y="4436"/>
                    <a:pt x="1447" y="4565"/>
                  </a:cubicBezTo>
                  <a:cubicBezTo>
                    <a:pt x="1607" y="4661"/>
                    <a:pt x="1768" y="4725"/>
                    <a:pt x="1929" y="4725"/>
                  </a:cubicBezTo>
                  <a:cubicBezTo>
                    <a:pt x="2090" y="4725"/>
                    <a:pt x="2218" y="4661"/>
                    <a:pt x="2347" y="4597"/>
                  </a:cubicBezTo>
                  <a:cubicBezTo>
                    <a:pt x="2475" y="4468"/>
                    <a:pt x="2572" y="4340"/>
                    <a:pt x="2636" y="4211"/>
                  </a:cubicBezTo>
                  <a:cubicBezTo>
                    <a:pt x="2700" y="4082"/>
                    <a:pt x="2732" y="3986"/>
                    <a:pt x="2732" y="3986"/>
                  </a:cubicBezTo>
                  <a:cubicBezTo>
                    <a:pt x="2797" y="3857"/>
                    <a:pt x="2700" y="3697"/>
                    <a:pt x="2572" y="3665"/>
                  </a:cubicBezTo>
                  <a:cubicBezTo>
                    <a:pt x="2543" y="3650"/>
                    <a:pt x="2514" y="3644"/>
                    <a:pt x="2484" y="3644"/>
                  </a:cubicBezTo>
                  <a:cubicBezTo>
                    <a:pt x="2379" y="3644"/>
                    <a:pt x="2275" y="3725"/>
                    <a:pt x="2250" y="3825"/>
                  </a:cubicBezTo>
                  <a:lnTo>
                    <a:pt x="2218" y="3825"/>
                  </a:lnTo>
                  <a:cubicBezTo>
                    <a:pt x="2218" y="3825"/>
                    <a:pt x="2186" y="3954"/>
                    <a:pt x="2122" y="4050"/>
                  </a:cubicBezTo>
                  <a:lnTo>
                    <a:pt x="1993" y="4179"/>
                  </a:lnTo>
                  <a:lnTo>
                    <a:pt x="1929" y="4211"/>
                  </a:lnTo>
                  <a:cubicBezTo>
                    <a:pt x="1929" y="4211"/>
                    <a:pt x="1865" y="4179"/>
                    <a:pt x="1768" y="4115"/>
                  </a:cubicBezTo>
                  <a:cubicBezTo>
                    <a:pt x="1479" y="3922"/>
                    <a:pt x="1029" y="3311"/>
                    <a:pt x="707" y="2154"/>
                  </a:cubicBezTo>
                  <a:cubicBezTo>
                    <a:pt x="579" y="1768"/>
                    <a:pt x="547" y="1414"/>
                    <a:pt x="547" y="1189"/>
                  </a:cubicBezTo>
                  <a:cubicBezTo>
                    <a:pt x="547" y="900"/>
                    <a:pt x="611" y="739"/>
                    <a:pt x="675" y="643"/>
                  </a:cubicBezTo>
                  <a:cubicBezTo>
                    <a:pt x="739" y="579"/>
                    <a:pt x="836" y="547"/>
                    <a:pt x="997" y="514"/>
                  </a:cubicBezTo>
                  <a:cubicBezTo>
                    <a:pt x="1061" y="514"/>
                    <a:pt x="1125" y="547"/>
                    <a:pt x="1222" y="547"/>
                  </a:cubicBezTo>
                  <a:cubicBezTo>
                    <a:pt x="1350" y="579"/>
                    <a:pt x="1511" y="707"/>
                    <a:pt x="1672" y="868"/>
                  </a:cubicBezTo>
                  <a:cubicBezTo>
                    <a:pt x="1929" y="1157"/>
                    <a:pt x="2186" y="1543"/>
                    <a:pt x="2347" y="1864"/>
                  </a:cubicBezTo>
                  <a:cubicBezTo>
                    <a:pt x="2411" y="2025"/>
                    <a:pt x="2507" y="2154"/>
                    <a:pt x="2540" y="2282"/>
                  </a:cubicBezTo>
                  <a:cubicBezTo>
                    <a:pt x="2572" y="2315"/>
                    <a:pt x="2572" y="2379"/>
                    <a:pt x="2604" y="2379"/>
                  </a:cubicBezTo>
                  <a:lnTo>
                    <a:pt x="2604" y="2443"/>
                  </a:lnTo>
                  <a:cubicBezTo>
                    <a:pt x="2651" y="2537"/>
                    <a:pt x="2750" y="2597"/>
                    <a:pt x="2850" y="2597"/>
                  </a:cubicBezTo>
                  <a:cubicBezTo>
                    <a:pt x="2886" y="2597"/>
                    <a:pt x="2923" y="2589"/>
                    <a:pt x="2957" y="2572"/>
                  </a:cubicBezTo>
                  <a:cubicBezTo>
                    <a:pt x="3086" y="2540"/>
                    <a:pt x="3150" y="2379"/>
                    <a:pt x="3118" y="2218"/>
                  </a:cubicBezTo>
                  <a:cubicBezTo>
                    <a:pt x="3118" y="2218"/>
                    <a:pt x="2925" y="1768"/>
                    <a:pt x="2604" y="1254"/>
                  </a:cubicBezTo>
                  <a:cubicBezTo>
                    <a:pt x="2475" y="997"/>
                    <a:pt x="2282" y="739"/>
                    <a:pt x="2090" y="514"/>
                  </a:cubicBezTo>
                  <a:cubicBezTo>
                    <a:pt x="1865" y="289"/>
                    <a:pt x="1639" y="97"/>
                    <a:pt x="1350" y="32"/>
                  </a:cubicBezTo>
                  <a:cubicBezTo>
                    <a:pt x="1222" y="0"/>
                    <a:pt x="1093" y="0"/>
                    <a:pt x="9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4275;p64">
              <a:extLst>
                <a:ext uri="{FF2B5EF4-FFF2-40B4-BE49-F238E27FC236}">
                  <a16:creationId xmlns:a16="http://schemas.microsoft.com/office/drawing/2014/main" xmlns="" id="{9072FD31-BD38-4CDE-901F-FC99EB47EC48}"/>
                </a:ext>
              </a:extLst>
            </p:cNvPr>
            <p:cNvSpPr/>
            <p:nvPr/>
          </p:nvSpPr>
          <p:spPr>
            <a:xfrm>
              <a:off x="3358350" y="1860450"/>
              <a:ext cx="196900" cy="140000"/>
            </a:xfrm>
            <a:custGeom>
              <a:avLst/>
              <a:gdLst/>
              <a:ahLst/>
              <a:cxnLst/>
              <a:rect l="l" t="t" r="r" b="b"/>
              <a:pathLst>
                <a:path w="7876" h="5600" extrusionOk="0">
                  <a:moveTo>
                    <a:pt x="286" y="1"/>
                  </a:moveTo>
                  <a:cubicBezTo>
                    <a:pt x="266" y="1"/>
                    <a:pt x="246" y="3"/>
                    <a:pt x="225" y="7"/>
                  </a:cubicBezTo>
                  <a:cubicBezTo>
                    <a:pt x="97" y="39"/>
                    <a:pt x="0" y="167"/>
                    <a:pt x="0" y="296"/>
                  </a:cubicBezTo>
                  <a:cubicBezTo>
                    <a:pt x="0" y="328"/>
                    <a:pt x="129" y="1100"/>
                    <a:pt x="515" y="2032"/>
                  </a:cubicBezTo>
                  <a:cubicBezTo>
                    <a:pt x="900" y="2932"/>
                    <a:pt x="1543" y="4057"/>
                    <a:pt x="2636" y="4764"/>
                  </a:cubicBezTo>
                  <a:cubicBezTo>
                    <a:pt x="3729" y="5439"/>
                    <a:pt x="4983" y="5600"/>
                    <a:pt x="5947" y="5600"/>
                  </a:cubicBezTo>
                  <a:cubicBezTo>
                    <a:pt x="6911" y="5600"/>
                    <a:pt x="7651" y="5439"/>
                    <a:pt x="7651" y="5439"/>
                  </a:cubicBezTo>
                  <a:cubicBezTo>
                    <a:pt x="7811" y="5407"/>
                    <a:pt x="7876" y="5246"/>
                    <a:pt x="7844" y="5118"/>
                  </a:cubicBezTo>
                  <a:cubicBezTo>
                    <a:pt x="7816" y="5006"/>
                    <a:pt x="7715" y="4919"/>
                    <a:pt x="7584" y="4919"/>
                  </a:cubicBezTo>
                  <a:cubicBezTo>
                    <a:pt x="7564" y="4919"/>
                    <a:pt x="7543" y="4921"/>
                    <a:pt x="7522" y="4925"/>
                  </a:cubicBezTo>
                  <a:lnTo>
                    <a:pt x="7490" y="4925"/>
                  </a:lnTo>
                  <a:cubicBezTo>
                    <a:pt x="7361" y="4957"/>
                    <a:pt x="6751" y="5086"/>
                    <a:pt x="5947" y="5086"/>
                  </a:cubicBezTo>
                  <a:cubicBezTo>
                    <a:pt x="5015" y="5086"/>
                    <a:pt x="3890" y="4925"/>
                    <a:pt x="2926" y="4314"/>
                  </a:cubicBezTo>
                  <a:cubicBezTo>
                    <a:pt x="1961" y="3703"/>
                    <a:pt x="1383" y="2675"/>
                    <a:pt x="997" y="1807"/>
                  </a:cubicBezTo>
                  <a:cubicBezTo>
                    <a:pt x="836" y="1389"/>
                    <a:pt x="708" y="971"/>
                    <a:pt x="643" y="682"/>
                  </a:cubicBezTo>
                  <a:cubicBezTo>
                    <a:pt x="611" y="553"/>
                    <a:pt x="579" y="425"/>
                    <a:pt x="579" y="360"/>
                  </a:cubicBezTo>
                  <a:lnTo>
                    <a:pt x="547" y="264"/>
                  </a:lnTo>
                  <a:lnTo>
                    <a:pt x="547" y="232"/>
                  </a:lnTo>
                  <a:cubicBezTo>
                    <a:pt x="519" y="92"/>
                    <a:pt x="418" y="1"/>
                    <a:pt x="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4276;p64">
              <a:extLst>
                <a:ext uri="{FF2B5EF4-FFF2-40B4-BE49-F238E27FC236}">
                  <a16:creationId xmlns:a16="http://schemas.microsoft.com/office/drawing/2014/main" xmlns="" id="{17A3414C-DB0B-A00A-1AEF-95A74D282104}"/>
                </a:ext>
              </a:extLst>
            </p:cNvPr>
            <p:cNvSpPr/>
            <p:nvPr/>
          </p:nvSpPr>
          <p:spPr>
            <a:xfrm>
              <a:off x="3617100" y="1700525"/>
              <a:ext cx="40225" cy="189850"/>
            </a:xfrm>
            <a:custGeom>
              <a:avLst/>
              <a:gdLst/>
              <a:ahLst/>
              <a:cxnLst/>
              <a:rect l="l" t="t" r="r" b="b"/>
              <a:pathLst>
                <a:path w="1609" h="7594" extrusionOk="0">
                  <a:moveTo>
                    <a:pt x="287" y="1"/>
                  </a:moveTo>
                  <a:cubicBezTo>
                    <a:pt x="268" y="1"/>
                    <a:pt x="247" y="3"/>
                    <a:pt x="226" y="7"/>
                  </a:cubicBezTo>
                  <a:cubicBezTo>
                    <a:pt x="97" y="71"/>
                    <a:pt x="1" y="200"/>
                    <a:pt x="33" y="361"/>
                  </a:cubicBezTo>
                  <a:cubicBezTo>
                    <a:pt x="33" y="361"/>
                    <a:pt x="97" y="586"/>
                    <a:pt x="194" y="1003"/>
                  </a:cubicBezTo>
                  <a:cubicBezTo>
                    <a:pt x="515" y="2225"/>
                    <a:pt x="1094" y="4925"/>
                    <a:pt x="1094" y="6629"/>
                  </a:cubicBezTo>
                  <a:cubicBezTo>
                    <a:pt x="1094" y="6854"/>
                    <a:pt x="1062" y="7079"/>
                    <a:pt x="1062" y="7272"/>
                  </a:cubicBezTo>
                  <a:cubicBezTo>
                    <a:pt x="1029" y="7432"/>
                    <a:pt x="1126" y="7561"/>
                    <a:pt x="1287" y="7593"/>
                  </a:cubicBezTo>
                  <a:cubicBezTo>
                    <a:pt x="1447" y="7593"/>
                    <a:pt x="1576" y="7497"/>
                    <a:pt x="1576" y="7336"/>
                  </a:cubicBezTo>
                  <a:cubicBezTo>
                    <a:pt x="1608" y="7143"/>
                    <a:pt x="1608" y="6886"/>
                    <a:pt x="1608" y="6629"/>
                  </a:cubicBezTo>
                  <a:cubicBezTo>
                    <a:pt x="1608" y="5407"/>
                    <a:pt x="1351" y="3832"/>
                    <a:pt x="1094" y="2514"/>
                  </a:cubicBezTo>
                  <a:cubicBezTo>
                    <a:pt x="837" y="1228"/>
                    <a:pt x="547" y="200"/>
                    <a:pt x="547" y="200"/>
                  </a:cubicBezTo>
                  <a:cubicBezTo>
                    <a:pt x="519" y="88"/>
                    <a:pt x="419" y="1"/>
                    <a:pt x="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4277;p64">
              <a:extLst>
                <a:ext uri="{FF2B5EF4-FFF2-40B4-BE49-F238E27FC236}">
                  <a16:creationId xmlns:a16="http://schemas.microsoft.com/office/drawing/2014/main" xmlns="" id="{A21ED916-9BB5-6B20-1531-B53F72CC3A9D}"/>
                </a:ext>
              </a:extLst>
            </p:cNvPr>
            <p:cNvSpPr/>
            <p:nvPr/>
          </p:nvSpPr>
          <p:spPr>
            <a:xfrm>
              <a:off x="2852875" y="1675025"/>
              <a:ext cx="234675" cy="478400"/>
            </a:xfrm>
            <a:custGeom>
              <a:avLst/>
              <a:gdLst/>
              <a:ahLst/>
              <a:cxnLst/>
              <a:rect l="l" t="t" r="r" b="b"/>
              <a:pathLst>
                <a:path w="9387" h="19136" extrusionOk="0">
                  <a:moveTo>
                    <a:pt x="2842" y="0"/>
                  </a:moveTo>
                  <a:cubicBezTo>
                    <a:pt x="1898" y="0"/>
                    <a:pt x="884" y="1395"/>
                    <a:pt x="483" y="3888"/>
                  </a:cubicBezTo>
                  <a:cubicBezTo>
                    <a:pt x="1" y="6717"/>
                    <a:pt x="933" y="11956"/>
                    <a:pt x="1318" y="12535"/>
                  </a:cubicBezTo>
                  <a:cubicBezTo>
                    <a:pt x="1686" y="13056"/>
                    <a:pt x="4073" y="19136"/>
                    <a:pt x="6413" y="19136"/>
                  </a:cubicBezTo>
                  <a:cubicBezTo>
                    <a:pt x="6526" y="19136"/>
                    <a:pt x="6639" y="19122"/>
                    <a:pt x="6751" y="19092"/>
                  </a:cubicBezTo>
                  <a:cubicBezTo>
                    <a:pt x="9194" y="18417"/>
                    <a:pt x="9387" y="15813"/>
                    <a:pt x="8808" y="13724"/>
                  </a:cubicBezTo>
                  <a:cubicBezTo>
                    <a:pt x="8262" y="11667"/>
                    <a:pt x="6012" y="6331"/>
                    <a:pt x="5176" y="3438"/>
                  </a:cubicBezTo>
                  <a:cubicBezTo>
                    <a:pt x="4308" y="513"/>
                    <a:pt x="3183" y="63"/>
                    <a:pt x="3183" y="63"/>
                  </a:cubicBezTo>
                  <a:cubicBezTo>
                    <a:pt x="3071" y="21"/>
                    <a:pt x="2957" y="0"/>
                    <a:pt x="28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4278;p64">
              <a:extLst>
                <a:ext uri="{FF2B5EF4-FFF2-40B4-BE49-F238E27FC236}">
                  <a16:creationId xmlns:a16="http://schemas.microsoft.com/office/drawing/2014/main" xmlns="" id="{873E8F0C-B466-18D2-3683-C04EF9B0B3D5}"/>
                </a:ext>
              </a:extLst>
            </p:cNvPr>
            <p:cNvSpPr/>
            <p:nvPr/>
          </p:nvSpPr>
          <p:spPr>
            <a:xfrm>
              <a:off x="2854475" y="1667750"/>
              <a:ext cx="232275" cy="491825"/>
            </a:xfrm>
            <a:custGeom>
              <a:avLst/>
              <a:gdLst/>
              <a:ahLst/>
              <a:cxnLst/>
              <a:rect l="l" t="t" r="r" b="b"/>
              <a:pathLst>
                <a:path w="9291" h="19673" extrusionOk="0">
                  <a:moveTo>
                    <a:pt x="2797" y="547"/>
                  </a:moveTo>
                  <a:cubicBezTo>
                    <a:pt x="2862" y="547"/>
                    <a:pt x="2958" y="579"/>
                    <a:pt x="3022" y="579"/>
                  </a:cubicBezTo>
                  <a:lnTo>
                    <a:pt x="3055" y="611"/>
                  </a:lnTo>
                  <a:cubicBezTo>
                    <a:pt x="3247" y="739"/>
                    <a:pt x="4147" y="1382"/>
                    <a:pt x="4855" y="3793"/>
                  </a:cubicBezTo>
                  <a:cubicBezTo>
                    <a:pt x="5273" y="5272"/>
                    <a:pt x="6044" y="7329"/>
                    <a:pt x="6783" y="9290"/>
                  </a:cubicBezTo>
                  <a:cubicBezTo>
                    <a:pt x="7523" y="11251"/>
                    <a:pt x="8230" y="13083"/>
                    <a:pt x="8487" y="14112"/>
                  </a:cubicBezTo>
                  <a:cubicBezTo>
                    <a:pt x="8648" y="14690"/>
                    <a:pt x="8744" y="15301"/>
                    <a:pt x="8744" y="15912"/>
                  </a:cubicBezTo>
                  <a:cubicBezTo>
                    <a:pt x="8744" y="16651"/>
                    <a:pt x="8616" y="17358"/>
                    <a:pt x="8262" y="17905"/>
                  </a:cubicBezTo>
                  <a:cubicBezTo>
                    <a:pt x="7940" y="18451"/>
                    <a:pt x="7426" y="18901"/>
                    <a:pt x="6623" y="19126"/>
                  </a:cubicBezTo>
                  <a:cubicBezTo>
                    <a:pt x="6526" y="19126"/>
                    <a:pt x="6430" y="19158"/>
                    <a:pt x="6333" y="19158"/>
                  </a:cubicBezTo>
                  <a:cubicBezTo>
                    <a:pt x="6108" y="19158"/>
                    <a:pt x="5851" y="19062"/>
                    <a:pt x="5594" y="18933"/>
                  </a:cubicBezTo>
                  <a:cubicBezTo>
                    <a:pt x="5144" y="18676"/>
                    <a:pt x="4662" y="18162"/>
                    <a:pt x="4212" y="17583"/>
                  </a:cubicBezTo>
                  <a:cubicBezTo>
                    <a:pt x="3537" y="16683"/>
                    <a:pt x="2894" y="15558"/>
                    <a:pt x="2444" y="14594"/>
                  </a:cubicBezTo>
                  <a:cubicBezTo>
                    <a:pt x="2187" y="14112"/>
                    <a:pt x="1994" y="13694"/>
                    <a:pt x="1833" y="13340"/>
                  </a:cubicBezTo>
                  <a:cubicBezTo>
                    <a:pt x="1737" y="13179"/>
                    <a:pt x="1672" y="13051"/>
                    <a:pt x="1608" y="12922"/>
                  </a:cubicBezTo>
                  <a:cubicBezTo>
                    <a:pt x="1576" y="12826"/>
                    <a:pt x="1512" y="12729"/>
                    <a:pt x="1479" y="12665"/>
                  </a:cubicBezTo>
                  <a:cubicBezTo>
                    <a:pt x="1479" y="12665"/>
                    <a:pt x="1415" y="12569"/>
                    <a:pt x="1383" y="12408"/>
                  </a:cubicBezTo>
                  <a:cubicBezTo>
                    <a:pt x="1222" y="11958"/>
                    <a:pt x="997" y="10929"/>
                    <a:pt x="837" y="9772"/>
                  </a:cubicBezTo>
                  <a:cubicBezTo>
                    <a:pt x="676" y="8615"/>
                    <a:pt x="547" y="7233"/>
                    <a:pt x="547" y="6043"/>
                  </a:cubicBezTo>
                  <a:cubicBezTo>
                    <a:pt x="547" y="5368"/>
                    <a:pt x="579" y="4757"/>
                    <a:pt x="676" y="4243"/>
                  </a:cubicBezTo>
                  <a:cubicBezTo>
                    <a:pt x="869" y="2990"/>
                    <a:pt x="1222" y="2057"/>
                    <a:pt x="1640" y="1447"/>
                  </a:cubicBezTo>
                  <a:cubicBezTo>
                    <a:pt x="1833" y="1125"/>
                    <a:pt x="2026" y="900"/>
                    <a:pt x="2251" y="739"/>
                  </a:cubicBezTo>
                  <a:cubicBezTo>
                    <a:pt x="2444" y="611"/>
                    <a:pt x="2637" y="547"/>
                    <a:pt x="2797" y="547"/>
                  </a:cubicBezTo>
                  <a:close/>
                  <a:moveTo>
                    <a:pt x="2797" y="0"/>
                  </a:moveTo>
                  <a:cubicBezTo>
                    <a:pt x="2476" y="0"/>
                    <a:pt x="2187" y="129"/>
                    <a:pt x="1929" y="322"/>
                  </a:cubicBezTo>
                  <a:cubicBezTo>
                    <a:pt x="1512" y="611"/>
                    <a:pt x="1158" y="1093"/>
                    <a:pt x="869" y="1736"/>
                  </a:cubicBezTo>
                  <a:cubicBezTo>
                    <a:pt x="547" y="2379"/>
                    <a:pt x="290" y="3182"/>
                    <a:pt x="129" y="4147"/>
                  </a:cubicBezTo>
                  <a:cubicBezTo>
                    <a:pt x="65" y="4693"/>
                    <a:pt x="1" y="5336"/>
                    <a:pt x="1" y="6043"/>
                  </a:cubicBezTo>
                  <a:cubicBezTo>
                    <a:pt x="1" y="7458"/>
                    <a:pt x="194" y="9065"/>
                    <a:pt x="387" y="10351"/>
                  </a:cubicBezTo>
                  <a:cubicBezTo>
                    <a:pt x="483" y="10993"/>
                    <a:pt x="612" y="11572"/>
                    <a:pt x="708" y="12022"/>
                  </a:cubicBezTo>
                  <a:cubicBezTo>
                    <a:pt x="772" y="12247"/>
                    <a:pt x="804" y="12440"/>
                    <a:pt x="869" y="12601"/>
                  </a:cubicBezTo>
                  <a:cubicBezTo>
                    <a:pt x="933" y="12729"/>
                    <a:pt x="965" y="12858"/>
                    <a:pt x="1029" y="12954"/>
                  </a:cubicBezTo>
                  <a:cubicBezTo>
                    <a:pt x="1062" y="12986"/>
                    <a:pt x="1126" y="13147"/>
                    <a:pt x="1222" y="13372"/>
                  </a:cubicBezTo>
                  <a:cubicBezTo>
                    <a:pt x="1608" y="14112"/>
                    <a:pt x="2315" y="15687"/>
                    <a:pt x="3183" y="17037"/>
                  </a:cubicBezTo>
                  <a:cubicBezTo>
                    <a:pt x="3633" y="17744"/>
                    <a:pt x="4115" y="18387"/>
                    <a:pt x="4630" y="18869"/>
                  </a:cubicBezTo>
                  <a:cubicBezTo>
                    <a:pt x="5176" y="19351"/>
                    <a:pt x="5723" y="19673"/>
                    <a:pt x="6333" y="19673"/>
                  </a:cubicBezTo>
                  <a:cubicBezTo>
                    <a:pt x="6494" y="19673"/>
                    <a:pt x="6623" y="19673"/>
                    <a:pt x="6751" y="19640"/>
                  </a:cubicBezTo>
                  <a:cubicBezTo>
                    <a:pt x="7683" y="19383"/>
                    <a:pt x="8326" y="18837"/>
                    <a:pt x="8744" y="18194"/>
                  </a:cubicBezTo>
                  <a:cubicBezTo>
                    <a:pt x="9130" y="17519"/>
                    <a:pt x="9291" y="16715"/>
                    <a:pt x="9291" y="15912"/>
                  </a:cubicBezTo>
                  <a:cubicBezTo>
                    <a:pt x="9291" y="15237"/>
                    <a:pt x="9194" y="14594"/>
                    <a:pt x="9001" y="13951"/>
                  </a:cubicBezTo>
                  <a:cubicBezTo>
                    <a:pt x="8712" y="12890"/>
                    <a:pt x="8005" y="11058"/>
                    <a:pt x="7298" y="9097"/>
                  </a:cubicBezTo>
                  <a:cubicBezTo>
                    <a:pt x="6558" y="7136"/>
                    <a:pt x="5787" y="5079"/>
                    <a:pt x="5369" y="3632"/>
                  </a:cubicBezTo>
                  <a:cubicBezTo>
                    <a:pt x="4501" y="675"/>
                    <a:pt x="3312" y="129"/>
                    <a:pt x="3215" y="97"/>
                  </a:cubicBezTo>
                  <a:cubicBezTo>
                    <a:pt x="3087" y="32"/>
                    <a:pt x="2926" y="0"/>
                    <a:pt x="2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4279;p64">
              <a:extLst>
                <a:ext uri="{FF2B5EF4-FFF2-40B4-BE49-F238E27FC236}">
                  <a16:creationId xmlns:a16="http://schemas.microsoft.com/office/drawing/2014/main" xmlns="" id="{DB31AF9B-EF0C-B143-80AD-7B3A112227B2}"/>
                </a:ext>
              </a:extLst>
            </p:cNvPr>
            <p:cNvSpPr/>
            <p:nvPr/>
          </p:nvSpPr>
          <p:spPr>
            <a:xfrm>
              <a:off x="2232500" y="1920075"/>
              <a:ext cx="607550" cy="897025"/>
            </a:xfrm>
            <a:custGeom>
              <a:avLst/>
              <a:gdLst/>
              <a:ahLst/>
              <a:cxnLst/>
              <a:rect l="l" t="t" r="r" b="b"/>
              <a:pathLst>
                <a:path w="24302" h="35881" extrusionOk="0">
                  <a:moveTo>
                    <a:pt x="14658" y="0"/>
                  </a:moveTo>
                  <a:cubicBezTo>
                    <a:pt x="14658" y="0"/>
                    <a:pt x="0" y="14273"/>
                    <a:pt x="0" y="16426"/>
                  </a:cubicBezTo>
                  <a:cubicBezTo>
                    <a:pt x="0" y="18523"/>
                    <a:pt x="8416" y="35881"/>
                    <a:pt x="10939" y="35881"/>
                  </a:cubicBezTo>
                  <a:cubicBezTo>
                    <a:pt x="10969" y="35881"/>
                    <a:pt x="10998" y="35879"/>
                    <a:pt x="11026" y="35874"/>
                  </a:cubicBezTo>
                  <a:cubicBezTo>
                    <a:pt x="13436" y="35488"/>
                    <a:pt x="24301" y="23916"/>
                    <a:pt x="24301" y="23916"/>
                  </a:cubicBezTo>
                  <a:lnTo>
                    <a:pt x="14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4280;p64">
              <a:extLst>
                <a:ext uri="{FF2B5EF4-FFF2-40B4-BE49-F238E27FC236}">
                  <a16:creationId xmlns:a16="http://schemas.microsoft.com/office/drawing/2014/main" xmlns="" id="{10B36476-1995-9430-B025-1EA9A220BD96}"/>
                </a:ext>
              </a:extLst>
            </p:cNvPr>
            <p:cNvSpPr/>
            <p:nvPr/>
          </p:nvSpPr>
          <p:spPr>
            <a:xfrm>
              <a:off x="2226050" y="1912850"/>
              <a:ext cx="621225" cy="911300"/>
            </a:xfrm>
            <a:custGeom>
              <a:avLst/>
              <a:gdLst/>
              <a:ahLst/>
              <a:cxnLst/>
              <a:rect l="l" t="t" r="r" b="b"/>
              <a:pathLst>
                <a:path w="24849" h="36452" extrusionOk="0">
                  <a:moveTo>
                    <a:pt x="14809" y="759"/>
                  </a:moveTo>
                  <a:lnTo>
                    <a:pt x="24242" y="24153"/>
                  </a:lnTo>
                  <a:lnTo>
                    <a:pt x="24242" y="24153"/>
                  </a:lnTo>
                  <a:cubicBezTo>
                    <a:pt x="24162" y="24241"/>
                    <a:pt x="24042" y="24368"/>
                    <a:pt x="23884" y="24526"/>
                  </a:cubicBezTo>
                  <a:cubicBezTo>
                    <a:pt x="22823" y="25619"/>
                    <a:pt x="20155" y="28416"/>
                    <a:pt x="17520" y="30955"/>
                  </a:cubicBezTo>
                  <a:cubicBezTo>
                    <a:pt x="16170" y="32209"/>
                    <a:pt x="14852" y="33430"/>
                    <a:pt x="13727" y="34330"/>
                  </a:cubicBezTo>
                  <a:cubicBezTo>
                    <a:pt x="13148" y="34780"/>
                    <a:pt x="12634" y="35166"/>
                    <a:pt x="12216" y="35456"/>
                  </a:cubicBezTo>
                  <a:cubicBezTo>
                    <a:pt x="11798" y="35713"/>
                    <a:pt x="11444" y="35873"/>
                    <a:pt x="11251" y="35906"/>
                  </a:cubicBezTo>
                  <a:lnTo>
                    <a:pt x="11219" y="35906"/>
                  </a:lnTo>
                  <a:cubicBezTo>
                    <a:pt x="11123" y="35906"/>
                    <a:pt x="10994" y="35873"/>
                    <a:pt x="10834" y="35745"/>
                  </a:cubicBezTo>
                  <a:cubicBezTo>
                    <a:pt x="10480" y="35552"/>
                    <a:pt x="10062" y="35102"/>
                    <a:pt x="9580" y="34523"/>
                  </a:cubicBezTo>
                  <a:cubicBezTo>
                    <a:pt x="7876" y="32434"/>
                    <a:pt x="5626" y="28352"/>
                    <a:pt x="3762" y="24623"/>
                  </a:cubicBezTo>
                  <a:cubicBezTo>
                    <a:pt x="2862" y="22758"/>
                    <a:pt x="2026" y="20958"/>
                    <a:pt x="1447" y="19544"/>
                  </a:cubicBezTo>
                  <a:cubicBezTo>
                    <a:pt x="1158" y="18837"/>
                    <a:pt x="933" y="18226"/>
                    <a:pt x="772" y="17712"/>
                  </a:cubicBezTo>
                  <a:cubicBezTo>
                    <a:pt x="612" y="17230"/>
                    <a:pt x="547" y="16844"/>
                    <a:pt x="547" y="16715"/>
                  </a:cubicBezTo>
                  <a:cubicBezTo>
                    <a:pt x="547" y="16651"/>
                    <a:pt x="580" y="16490"/>
                    <a:pt x="676" y="16297"/>
                  </a:cubicBezTo>
                  <a:cubicBezTo>
                    <a:pt x="1062" y="15494"/>
                    <a:pt x="2155" y="14079"/>
                    <a:pt x="3569" y="12440"/>
                  </a:cubicBezTo>
                  <a:cubicBezTo>
                    <a:pt x="5723" y="9997"/>
                    <a:pt x="8616" y="6975"/>
                    <a:pt x="10930" y="4597"/>
                  </a:cubicBezTo>
                  <a:cubicBezTo>
                    <a:pt x="12119" y="3407"/>
                    <a:pt x="13148" y="2379"/>
                    <a:pt x="13887" y="1640"/>
                  </a:cubicBezTo>
                  <a:cubicBezTo>
                    <a:pt x="14287" y="1257"/>
                    <a:pt x="14600" y="960"/>
                    <a:pt x="14809" y="759"/>
                  </a:cubicBezTo>
                  <a:close/>
                  <a:moveTo>
                    <a:pt x="14980" y="0"/>
                  </a:moveTo>
                  <a:cubicBezTo>
                    <a:pt x="14884" y="0"/>
                    <a:pt x="14787" y="32"/>
                    <a:pt x="14723" y="97"/>
                  </a:cubicBezTo>
                  <a:cubicBezTo>
                    <a:pt x="14723" y="97"/>
                    <a:pt x="11059" y="3665"/>
                    <a:pt x="7394" y="7490"/>
                  </a:cubicBezTo>
                  <a:cubicBezTo>
                    <a:pt x="5562" y="9418"/>
                    <a:pt x="3730" y="11411"/>
                    <a:pt x="2347" y="13051"/>
                  </a:cubicBezTo>
                  <a:cubicBezTo>
                    <a:pt x="1672" y="13887"/>
                    <a:pt x="1094" y="14626"/>
                    <a:pt x="676" y="15237"/>
                  </a:cubicBezTo>
                  <a:cubicBezTo>
                    <a:pt x="483" y="15526"/>
                    <a:pt x="322" y="15815"/>
                    <a:pt x="194" y="16040"/>
                  </a:cubicBezTo>
                  <a:cubicBezTo>
                    <a:pt x="65" y="16297"/>
                    <a:pt x="1" y="16490"/>
                    <a:pt x="1" y="16715"/>
                  </a:cubicBezTo>
                  <a:cubicBezTo>
                    <a:pt x="1" y="16876"/>
                    <a:pt x="33" y="17069"/>
                    <a:pt x="97" y="17326"/>
                  </a:cubicBezTo>
                  <a:cubicBezTo>
                    <a:pt x="355" y="18290"/>
                    <a:pt x="997" y="19930"/>
                    <a:pt x="1865" y="21891"/>
                  </a:cubicBezTo>
                  <a:cubicBezTo>
                    <a:pt x="3183" y="24816"/>
                    <a:pt x="5015" y="28416"/>
                    <a:pt x="6751" y="31309"/>
                  </a:cubicBezTo>
                  <a:cubicBezTo>
                    <a:pt x="7619" y="32723"/>
                    <a:pt x="8455" y="34009"/>
                    <a:pt x="9194" y="34909"/>
                  </a:cubicBezTo>
                  <a:cubicBezTo>
                    <a:pt x="9580" y="35359"/>
                    <a:pt x="9934" y="35745"/>
                    <a:pt x="10255" y="36002"/>
                  </a:cubicBezTo>
                  <a:cubicBezTo>
                    <a:pt x="10576" y="36259"/>
                    <a:pt x="10866" y="36452"/>
                    <a:pt x="11219" y="36452"/>
                  </a:cubicBezTo>
                  <a:lnTo>
                    <a:pt x="11348" y="36420"/>
                  </a:lnTo>
                  <a:cubicBezTo>
                    <a:pt x="11734" y="36356"/>
                    <a:pt x="12152" y="36131"/>
                    <a:pt x="12698" y="35777"/>
                  </a:cubicBezTo>
                  <a:cubicBezTo>
                    <a:pt x="14594" y="34491"/>
                    <a:pt x="17584" y="31662"/>
                    <a:pt x="20123" y="29123"/>
                  </a:cubicBezTo>
                  <a:cubicBezTo>
                    <a:pt x="22663" y="26616"/>
                    <a:pt x="24752" y="24398"/>
                    <a:pt x="24752" y="24398"/>
                  </a:cubicBezTo>
                  <a:cubicBezTo>
                    <a:pt x="24816" y="24301"/>
                    <a:pt x="24849" y="24205"/>
                    <a:pt x="24816" y="24109"/>
                  </a:cubicBezTo>
                  <a:lnTo>
                    <a:pt x="15173" y="161"/>
                  </a:lnTo>
                  <a:cubicBezTo>
                    <a:pt x="15141" y="97"/>
                    <a:pt x="15045" y="32"/>
                    <a:pt x="149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4281;p64">
              <a:extLst>
                <a:ext uri="{FF2B5EF4-FFF2-40B4-BE49-F238E27FC236}">
                  <a16:creationId xmlns:a16="http://schemas.microsoft.com/office/drawing/2014/main" xmlns="" id="{64823152-8D3E-DD7A-8F57-CA7254320BCE}"/>
                </a:ext>
              </a:extLst>
            </p:cNvPr>
            <p:cNvSpPr/>
            <p:nvPr/>
          </p:nvSpPr>
          <p:spPr>
            <a:xfrm>
              <a:off x="2330525" y="1675750"/>
              <a:ext cx="585850" cy="1056000"/>
            </a:xfrm>
            <a:custGeom>
              <a:avLst/>
              <a:gdLst/>
              <a:ahLst/>
              <a:cxnLst/>
              <a:rect l="l" t="t" r="r" b="b"/>
              <a:pathLst>
                <a:path w="23434" h="42240" extrusionOk="0">
                  <a:moveTo>
                    <a:pt x="18339" y="1"/>
                  </a:moveTo>
                  <a:cubicBezTo>
                    <a:pt x="15917" y="1"/>
                    <a:pt x="11880" y="1698"/>
                    <a:pt x="11155" y="2284"/>
                  </a:cubicBezTo>
                  <a:cubicBezTo>
                    <a:pt x="11155" y="2284"/>
                    <a:pt x="6558" y="6302"/>
                    <a:pt x="3279" y="10159"/>
                  </a:cubicBezTo>
                  <a:cubicBezTo>
                    <a:pt x="1" y="13984"/>
                    <a:pt x="258" y="20445"/>
                    <a:pt x="1319" y="24881"/>
                  </a:cubicBezTo>
                  <a:cubicBezTo>
                    <a:pt x="2347" y="29285"/>
                    <a:pt x="4212" y="41757"/>
                    <a:pt x="6558" y="42207"/>
                  </a:cubicBezTo>
                  <a:cubicBezTo>
                    <a:pt x="6665" y="42229"/>
                    <a:pt x="6770" y="42240"/>
                    <a:pt x="6875" y="42240"/>
                  </a:cubicBezTo>
                  <a:cubicBezTo>
                    <a:pt x="9079" y="42240"/>
                    <a:pt x="10956" y="37545"/>
                    <a:pt x="14884" y="34139"/>
                  </a:cubicBezTo>
                  <a:cubicBezTo>
                    <a:pt x="19030" y="30571"/>
                    <a:pt x="22309" y="27581"/>
                    <a:pt x="22598" y="25235"/>
                  </a:cubicBezTo>
                  <a:cubicBezTo>
                    <a:pt x="22855" y="22888"/>
                    <a:pt x="22502" y="15399"/>
                    <a:pt x="22695" y="14820"/>
                  </a:cubicBezTo>
                  <a:cubicBezTo>
                    <a:pt x="22855" y="14274"/>
                    <a:pt x="23434" y="9195"/>
                    <a:pt x="23434" y="6495"/>
                  </a:cubicBezTo>
                  <a:cubicBezTo>
                    <a:pt x="23434" y="3762"/>
                    <a:pt x="21377" y="773"/>
                    <a:pt x="19319" y="130"/>
                  </a:cubicBezTo>
                  <a:cubicBezTo>
                    <a:pt x="19042" y="40"/>
                    <a:pt x="18709" y="1"/>
                    <a:pt x="18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4282;p64">
              <a:extLst>
                <a:ext uri="{FF2B5EF4-FFF2-40B4-BE49-F238E27FC236}">
                  <a16:creationId xmlns:a16="http://schemas.microsoft.com/office/drawing/2014/main" xmlns="" id="{F1C35613-328D-77CB-A583-203AE0957854}"/>
                </a:ext>
              </a:extLst>
            </p:cNvPr>
            <p:cNvSpPr/>
            <p:nvPr/>
          </p:nvSpPr>
          <p:spPr>
            <a:xfrm>
              <a:off x="2338575" y="1668550"/>
              <a:ext cx="584250" cy="1069625"/>
            </a:xfrm>
            <a:custGeom>
              <a:avLst/>
              <a:gdLst/>
              <a:ahLst/>
              <a:cxnLst/>
              <a:rect l="l" t="t" r="r" b="b"/>
              <a:pathLst>
                <a:path w="23370" h="42785" extrusionOk="0">
                  <a:moveTo>
                    <a:pt x="18033" y="547"/>
                  </a:moveTo>
                  <a:cubicBezTo>
                    <a:pt x="18387" y="547"/>
                    <a:pt x="18676" y="579"/>
                    <a:pt x="18901" y="643"/>
                  </a:cubicBezTo>
                  <a:cubicBezTo>
                    <a:pt x="19833" y="965"/>
                    <a:pt x="20862" y="1832"/>
                    <a:pt x="21601" y="2958"/>
                  </a:cubicBezTo>
                  <a:cubicBezTo>
                    <a:pt x="22340" y="4083"/>
                    <a:pt x="22855" y="5497"/>
                    <a:pt x="22855" y="6783"/>
                  </a:cubicBezTo>
                  <a:cubicBezTo>
                    <a:pt x="22855" y="8133"/>
                    <a:pt x="22694" y="10061"/>
                    <a:pt x="22533" y="11733"/>
                  </a:cubicBezTo>
                  <a:cubicBezTo>
                    <a:pt x="22469" y="12569"/>
                    <a:pt x="22373" y="13340"/>
                    <a:pt x="22276" y="13919"/>
                  </a:cubicBezTo>
                  <a:cubicBezTo>
                    <a:pt x="22244" y="14208"/>
                    <a:pt x="22212" y="14465"/>
                    <a:pt x="22180" y="14658"/>
                  </a:cubicBezTo>
                  <a:cubicBezTo>
                    <a:pt x="22148" y="14851"/>
                    <a:pt x="22115" y="15012"/>
                    <a:pt x="22115" y="15044"/>
                  </a:cubicBezTo>
                  <a:cubicBezTo>
                    <a:pt x="22083" y="15108"/>
                    <a:pt x="22083" y="15172"/>
                    <a:pt x="22051" y="15237"/>
                  </a:cubicBezTo>
                  <a:cubicBezTo>
                    <a:pt x="22051" y="15494"/>
                    <a:pt x="22019" y="15847"/>
                    <a:pt x="22019" y="16362"/>
                  </a:cubicBezTo>
                  <a:cubicBezTo>
                    <a:pt x="22019" y="17840"/>
                    <a:pt x="22115" y="20316"/>
                    <a:pt x="22115" y="22405"/>
                  </a:cubicBezTo>
                  <a:cubicBezTo>
                    <a:pt x="22115" y="23691"/>
                    <a:pt x="22083" y="24816"/>
                    <a:pt x="21987" y="25491"/>
                  </a:cubicBezTo>
                  <a:cubicBezTo>
                    <a:pt x="21890" y="26552"/>
                    <a:pt x="21023" y="27869"/>
                    <a:pt x="19673" y="29348"/>
                  </a:cubicBezTo>
                  <a:cubicBezTo>
                    <a:pt x="18322" y="30827"/>
                    <a:pt x="16458" y="32466"/>
                    <a:pt x="14401" y="34234"/>
                  </a:cubicBezTo>
                  <a:cubicBezTo>
                    <a:pt x="12408" y="35970"/>
                    <a:pt x="10929" y="37995"/>
                    <a:pt x="9708" y="39602"/>
                  </a:cubicBezTo>
                  <a:cubicBezTo>
                    <a:pt x="9065" y="40406"/>
                    <a:pt x="8518" y="41081"/>
                    <a:pt x="8004" y="41531"/>
                  </a:cubicBezTo>
                  <a:cubicBezTo>
                    <a:pt x="7458" y="42013"/>
                    <a:pt x="6975" y="42270"/>
                    <a:pt x="6525" y="42270"/>
                  </a:cubicBezTo>
                  <a:cubicBezTo>
                    <a:pt x="6461" y="42270"/>
                    <a:pt x="6365" y="42238"/>
                    <a:pt x="6300" y="42238"/>
                  </a:cubicBezTo>
                  <a:cubicBezTo>
                    <a:pt x="6108" y="42206"/>
                    <a:pt x="5850" y="42013"/>
                    <a:pt x="5593" y="41659"/>
                  </a:cubicBezTo>
                  <a:cubicBezTo>
                    <a:pt x="5143" y="41017"/>
                    <a:pt x="4693" y="39859"/>
                    <a:pt x="4243" y="38509"/>
                  </a:cubicBezTo>
                  <a:cubicBezTo>
                    <a:pt x="2957" y="34363"/>
                    <a:pt x="1929" y="27998"/>
                    <a:pt x="1254" y="25105"/>
                  </a:cubicBezTo>
                  <a:cubicBezTo>
                    <a:pt x="836" y="23369"/>
                    <a:pt x="547" y="21312"/>
                    <a:pt x="547" y="19255"/>
                  </a:cubicBezTo>
                  <a:cubicBezTo>
                    <a:pt x="547" y="16072"/>
                    <a:pt x="1222" y="12858"/>
                    <a:pt x="3150" y="10608"/>
                  </a:cubicBezTo>
                  <a:cubicBezTo>
                    <a:pt x="4790" y="8711"/>
                    <a:pt x="6750" y="6718"/>
                    <a:pt x="8293" y="5240"/>
                  </a:cubicBezTo>
                  <a:cubicBezTo>
                    <a:pt x="9097" y="4500"/>
                    <a:pt x="9772" y="3890"/>
                    <a:pt x="10222" y="3440"/>
                  </a:cubicBezTo>
                  <a:cubicBezTo>
                    <a:pt x="10704" y="3022"/>
                    <a:pt x="10994" y="2765"/>
                    <a:pt x="10994" y="2765"/>
                  </a:cubicBezTo>
                  <a:cubicBezTo>
                    <a:pt x="11122" y="2668"/>
                    <a:pt x="11540" y="2443"/>
                    <a:pt x="12022" y="2218"/>
                  </a:cubicBezTo>
                  <a:cubicBezTo>
                    <a:pt x="12794" y="1865"/>
                    <a:pt x="13887" y="1447"/>
                    <a:pt x="14979" y="1093"/>
                  </a:cubicBezTo>
                  <a:cubicBezTo>
                    <a:pt x="16072" y="772"/>
                    <a:pt x="17197" y="547"/>
                    <a:pt x="18033" y="547"/>
                  </a:cubicBezTo>
                  <a:close/>
                  <a:moveTo>
                    <a:pt x="18033" y="0"/>
                  </a:moveTo>
                  <a:cubicBezTo>
                    <a:pt x="16780" y="0"/>
                    <a:pt x="15140" y="450"/>
                    <a:pt x="13726" y="965"/>
                  </a:cubicBezTo>
                  <a:cubicBezTo>
                    <a:pt x="13019" y="1190"/>
                    <a:pt x="12344" y="1479"/>
                    <a:pt x="11797" y="1704"/>
                  </a:cubicBezTo>
                  <a:cubicBezTo>
                    <a:pt x="11283" y="1961"/>
                    <a:pt x="10897" y="2186"/>
                    <a:pt x="10672" y="2347"/>
                  </a:cubicBezTo>
                  <a:lnTo>
                    <a:pt x="10640" y="2347"/>
                  </a:lnTo>
                  <a:cubicBezTo>
                    <a:pt x="10640" y="2347"/>
                    <a:pt x="6043" y="6397"/>
                    <a:pt x="2732" y="10254"/>
                  </a:cubicBezTo>
                  <a:cubicBezTo>
                    <a:pt x="707" y="12665"/>
                    <a:pt x="32" y="16008"/>
                    <a:pt x="0" y="19255"/>
                  </a:cubicBezTo>
                  <a:cubicBezTo>
                    <a:pt x="0" y="21376"/>
                    <a:pt x="322" y="23466"/>
                    <a:pt x="707" y="25202"/>
                  </a:cubicBezTo>
                  <a:cubicBezTo>
                    <a:pt x="1222" y="27387"/>
                    <a:pt x="1961" y="31630"/>
                    <a:pt x="2861" y="35359"/>
                  </a:cubicBezTo>
                  <a:cubicBezTo>
                    <a:pt x="3311" y="37224"/>
                    <a:pt x="3793" y="38991"/>
                    <a:pt x="4307" y="40309"/>
                  </a:cubicBezTo>
                  <a:cubicBezTo>
                    <a:pt x="4597" y="40984"/>
                    <a:pt x="4854" y="41531"/>
                    <a:pt x="5143" y="41949"/>
                  </a:cubicBezTo>
                  <a:cubicBezTo>
                    <a:pt x="5465" y="42367"/>
                    <a:pt x="5786" y="42688"/>
                    <a:pt x="6172" y="42752"/>
                  </a:cubicBezTo>
                  <a:cubicBezTo>
                    <a:pt x="6300" y="42785"/>
                    <a:pt x="6429" y="42785"/>
                    <a:pt x="6525" y="42785"/>
                  </a:cubicBezTo>
                  <a:cubicBezTo>
                    <a:pt x="7200" y="42785"/>
                    <a:pt x="7779" y="42463"/>
                    <a:pt x="8358" y="41949"/>
                  </a:cubicBezTo>
                  <a:cubicBezTo>
                    <a:pt x="9193" y="41177"/>
                    <a:pt x="10061" y="39988"/>
                    <a:pt x="11090" y="38670"/>
                  </a:cubicBezTo>
                  <a:cubicBezTo>
                    <a:pt x="12119" y="37352"/>
                    <a:pt x="13308" y="35906"/>
                    <a:pt x="14754" y="34652"/>
                  </a:cubicBezTo>
                  <a:cubicBezTo>
                    <a:pt x="16812" y="32852"/>
                    <a:pt x="18676" y="31213"/>
                    <a:pt x="20058" y="29702"/>
                  </a:cubicBezTo>
                  <a:cubicBezTo>
                    <a:pt x="21440" y="28191"/>
                    <a:pt x="22373" y="26841"/>
                    <a:pt x="22533" y="25555"/>
                  </a:cubicBezTo>
                  <a:cubicBezTo>
                    <a:pt x="22630" y="24848"/>
                    <a:pt x="22630" y="23691"/>
                    <a:pt x="22630" y="22405"/>
                  </a:cubicBezTo>
                  <a:cubicBezTo>
                    <a:pt x="22630" y="20316"/>
                    <a:pt x="22565" y="17808"/>
                    <a:pt x="22565" y="16362"/>
                  </a:cubicBezTo>
                  <a:cubicBezTo>
                    <a:pt x="22565" y="16040"/>
                    <a:pt x="22565" y="15751"/>
                    <a:pt x="22565" y="15558"/>
                  </a:cubicBezTo>
                  <a:cubicBezTo>
                    <a:pt x="22598" y="15462"/>
                    <a:pt x="22598" y="15365"/>
                    <a:pt x="22598" y="15301"/>
                  </a:cubicBezTo>
                  <a:lnTo>
                    <a:pt x="22598" y="15237"/>
                  </a:lnTo>
                  <a:lnTo>
                    <a:pt x="22598" y="15205"/>
                  </a:lnTo>
                  <a:cubicBezTo>
                    <a:pt x="22662" y="15108"/>
                    <a:pt x="22662" y="14947"/>
                    <a:pt x="22694" y="14755"/>
                  </a:cubicBezTo>
                  <a:cubicBezTo>
                    <a:pt x="22951" y="13340"/>
                    <a:pt x="23369" y="9194"/>
                    <a:pt x="23369" y="6783"/>
                  </a:cubicBezTo>
                  <a:cubicBezTo>
                    <a:pt x="23369" y="5336"/>
                    <a:pt x="22855" y="3890"/>
                    <a:pt x="22051" y="2668"/>
                  </a:cubicBezTo>
                  <a:cubicBezTo>
                    <a:pt x="21248" y="1447"/>
                    <a:pt x="20187" y="515"/>
                    <a:pt x="19062" y="161"/>
                  </a:cubicBezTo>
                  <a:cubicBezTo>
                    <a:pt x="18772" y="65"/>
                    <a:pt x="18419" y="0"/>
                    <a:pt x="18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4283;p64">
              <a:extLst>
                <a:ext uri="{FF2B5EF4-FFF2-40B4-BE49-F238E27FC236}">
                  <a16:creationId xmlns:a16="http://schemas.microsoft.com/office/drawing/2014/main" xmlns="" id="{4ADEC438-A49D-4948-C5B3-632B29390D12}"/>
                </a:ext>
              </a:extLst>
            </p:cNvPr>
            <p:cNvSpPr/>
            <p:nvPr/>
          </p:nvSpPr>
          <p:spPr>
            <a:xfrm>
              <a:off x="2408475" y="3896950"/>
              <a:ext cx="675875" cy="654975"/>
            </a:xfrm>
            <a:custGeom>
              <a:avLst/>
              <a:gdLst/>
              <a:ahLst/>
              <a:cxnLst/>
              <a:rect l="l" t="t" r="r" b="b"/>
              <a:pathLst>
                <a:path w="27035" h="26199" extrusionOk="0">
                  <a:moveTo>
                    <a:pt x="22331" y="1"/>
                  </a:moveTo>
                  <a:cubicBezTo>
                    <a:pt x="19738" y="1"/>
                    <a:pt x="17488" y="1145"/>
                    <a:pt x="17005" y="1608"/>
                  </a:cubicBezTo>
                  <a:cubicBezTo>
                    <a:pt x="16266" y="2380"/>
                    <a:pt x="7555" y="16555"/>
                    <a:pt x="5272" y="18805"/>
                  </a:cubicBezTo>
                  <a:cubicBezTo>
                    <a:pt x="3022" y="21088"/>
                    <a:pt x="1" y="23916"/>
                    <a:pt x="194" y="25041"/>
                  </a:cubicBezTo>
                  <a:cubicBezTo>
                    <a:pt x="386" y="26199"/>
                    <a:pt x="3408" y="26199"/>
                    <a:pt x="8133" y="26199"/>
                  </a:cubicBezTo>
                  <a:cubicBezTo>
                    <a:pt x="12858" y="26199"/>
                    <a:pt x="14916" y="25620"/>
                    <a:pt x="16619" y="24881"/>
                  </a:cubicBezTo>
                  <a:cubicBezTo>
                    <a:pt x="18323" y="24109"/>
                    <a:pt x="18709" y="23370"/>
                    <a:pt x="17198" y="23177"/>
                  </a:cubicBezTo>
                  <a:cubicBezTo>
                    <a:pt x="15687" y="22984"/>
                    <a:pt x="8487" y="20702"/>
                    <a:pt x="8487" y="20702"/>
                  </a:cubicBezTo>
                  <a:cubicBezTo>
                    <a:pt x="8487" y="20702"/>
                    <a:pt x="15301" y="15784"/>
                    <a:pt x="19641" y="11830"/>
                  </a:cubicBezTo>
                  <a:cubicBezTo>
                    <a:pt x="24013" y="7844"/>
                    <a:pt x="27034" y="1608"/>
                    <a:pt x="27034" y="1608"/>
                  </a:cubicBezTo>
                  <a:cubicBezTo>
                    <a:pt x="25545" y="407"/>
                    <a:pt x="23877" y="1"/>
                    <a:pt x="223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4284;p64">
              <a:extLst>
                <a:ext uri="{FF2B5EF4-FFF2-40B4-BE49-F238E27FC236}">
                  <a16:creationId xmlns:a16="http://schemas.microsoft.com/office/drawing/2014/main" xmlns="" id="{5CDB0741-9BB8-756A-2FAE-CBDE131B259A}"/>
                </a:ext>
              </a:extLst>
            </p:cNvPr>
            <p:cNvSpPr/>
            <p:nvPr/>
          </p:nvSpPr>
          <p:spPr>
            <a:xfrm>
              <a:off x="2406075" y="3890525"/>
              <a:ext cx="685500" cy="667825"/>
            </a:xfrm>
            <a:custGeom>
              <a:avLst/>
              <a:gdLst/>
              <a:ahLst/>
              <a:cxnLst/>
              <a:rect l="l" t="t" r="r" b="b"/>
              <a:pathLst>
                <a:path w="27420" h="26713" extrusionOk="0">
                  <a:moveTo>
                    <a:pt x="22270" y="546"/>
                  </a:moveTo>
                  <a:cubicBezTo>
                    <a:pt x="22315" y="546"/>
                    <a:pt x="22360" y="546"/>
                    <a:pt x="22405" y="547"/>
                  </a:cubicBezTo>
                  <a:cubicBezTo>
                    <a:pt x="23860" y="547"/>
                    <a:pt x="25404" y="905"/>
                    <a:pt x="26780" y="1965"/>
                  </a:cubicBezTo>
                  <a:lnTo>
                    <a:pt x="26780" y="1965"/>
                  </a:lnTo>
                  <a:cubicBezTo>
                    <a:pt x="26769" y="1984"/>
                    <a:pt x="26757" y="2004"/>
                    <a:pt x="26744" y="2026"/>
                  </a:cubicBezTo>
                  <a:cubicBezTo>
                    <a:pt x="26102" y="3280"/>
                    <a:pt x="23337" y="8455"/>
                    <a:pt x="19576" y="11894"/>
                  </a:cubicBezTo>
                  <a:cubicBezTo>
                    <a:pt x="17390" y="13855"/>
                    <a:pt x="14626" y="16073"/>
                    <a:pt x="12376" y="17809"/>
                  </a:cubicBezTo>
                  <a:cubicBezTo>
                    <a:pt x="11251" y="18677"/>
                    <a:pt x="10286" y="19384"/>
                    <a:pt x="9579" y="19930"/>
                  </a:cubicBezTo>
                  <a:cubicBezTo>
                    <a:pt x="8872" y="20445"/>
                    <a:pt x="8454" y="20734"/>
                    <a:pt x="8454" y="20734"/>
                  </a:cubicBezTo>
                  <a:cubicBezTo>
                    <a:pt x="8358" y="20798"/>
                    <a:pt x="8326" y="20895"/>
                    <a:pt x="8326" y="21023"/>
                  </a:cubicBezTo>
                  <a:cubicBezTo>
                    <a:pt x="8358" y="21120"/>
                    <a:pt x="8422" y="21184"/>
                    <a:pt x="8519" y="21216"/>
                  </a:cubicBezTo>
                  <a:cubicBezTo>
                    <a:pt x="8519" y="21216"/>
                    <a:pt x="10319" y="21795"/>
                    <a:pt x="12312" y="22373"/>
                  </a:cubicBezTo>
                  <a:cubicBezTo>
                    <a:pt x="13308" y="22663"/>
                    <a:pt x="14337" y="22984"/>
                    <a:pt x="15237" y="23209"/>
                  </a:cubicBezTo>
                  <a:cubicBezTo>
                    <a:pt x="16105" y="23466"/>
                    <a:pt x="16844" y="23627"/>
                    <a:pt x="17262" y="23691"/>
                  </a:cubicBezTo>
                  <a:cubicBezTo>
                    <a:pt x="17551" y="23723"/>
                    <a:pt x="17776" y="23788"/>
                    <a:pt x="17873" y="23852"/>
                  </a:cubicBezTo>
                  <a:cubicBezTo>
                    <a:pt x="17937" y="23884"/>
                    <a:pt x="17969" y="23916"/>
                    <a:pt x="17969" y="23916"/>
                  </a:cubicBezTo>
                  <a:cubicBezTo>
                    <a:pt x="17969" y="23948"/>
                    <a:pt x="17969" y="23981"/>
                    <a:pt x="17905" y="24045"/>
                  </a:cubicBezTo>
                  <a:cubicBezTo>
                    <a:pt x="17776" y="24238"/>
                    <a:pt x="17326" y="24559"/>
                    <a:pt x="16619" y="24881"/>
                  </a:cubicBezTo>
                  <a:cubicBezTo>
                    <a:pt x="14947" y="25620"/>
                    <a:pt x="12922" y="26166"/>
                    <a:pt x="8229" y="26166"/>
                  </a:cubicBezTo>
                  <a:cubicBezTo>
                    <a:pt x="5851" y="26166"/>
                    <a:pt x="3922" y="26166"/>
                    <a:pt x="2572" y="26038"/>
                  </a:cubicBezTo>
                  <a:cubicBezTo>
                    <a:pt x="1897" y="25974"/>
                    <a:pt x="1382" y="25877"/>
                    <a:pt x="1029" y="25716"/>
                  </a:cubicBezTo>
                  <a:cubicBezTo>
                    <a:pt x="868" y="25652"/>
                    <a:pt x="740" y="25588"/>
                    <a:pt x="675" y="25491"/>
                  </a:cubicBezTo>
                  <a:cubicBezTo>
                    <a:pt x="579" y="25427"/>
                    <a:pt x="547" y="25363"/>
                    <a:pt x="547" y="25266"/>
                  </a:cubicBezTo>
                  <a:lnTo>
                    <a:pt x="547" y="25202"/>
                  </a:lnTo>
                  <a:cubicBezTo>
                    <a:pt x="547" y="25009"/>
                    <a:pt x="675" y="24623"/>
                    <a:pt x="997" y="24206"/>
                  </a:cubicBezTo>
                  <a:cubicBezTo>
                    <a:pt x="1865" y="22856"/>
                    <a:pt x="3922" y="20927"/>
                    <a:pt x="5561" y="19255"/>
                  </a:cubicBezTo>
                  <a:cubicBezTo>
                    <a:pt x="6172" y="18677"/>
                    <a:pt x="7136" y="17359"/>
                    <a:pt x="8294" y="15687"/>
                  </a:cubicBezTo>
                  <a:cubicBezTo>
                    <a:pt x="9997" y="13180"/>
                    <a:pt x="12119" y="9933"/>
                    <a:pt x="13887" y="7201"/>
                  </a:cubicBezTo>
                  <a:cubicBezTo>
                    <a:pt x="14755" y="5851"/>
                    <a:pt x="15558" y="4597"/>
                    <a:pt x="16169" y="3697"/>
                  </a:cubicBezTo>
                  <a:cubicBezTo>
                    <a:pt x="16458" y="3247"/>
                    <a:pt x="16715" y="2862"/>
                    <a:pt x="16908" y="2572"/>
                  </a:cubicBezTo>
                  <a:cubicBezTo>
                    <a:pt x="17005" y="2444"/>
                    <a:pt x="17101" y="2315"/>
                    <a:pt x="17165" y="2219"/>
                  </a:cubicBezTo>
                  <a:cubicBezTo>
                    <a:pt x="17230" y="2154"/>
                    <a:pt x="17262" y="2090"/>
                    <a:pt x="17294" y="2058"/>
                  </a:cubicBezTo>
                  <a:cubicBezTo>
                    <a:pt x="17358" y="1994"/>
                    <a:pt x="17583" y="1833"/>
                    <a:pt x="17905" y="1672"/>
                  </a:cubicBezTo>
                  <a:cubicBezTo>
                    <a:pt x="18783" y="1170"/>
                    <a:pt x="20457" y="546"/>
                    <a:pt x="22270" y="546"/>
                  </a:cubicBezTo>
                  <a:close/>
                  <a:moveTo>
                    <a:pt x="22405" y="1"/>
                  </a:moveTo>
                  <a:cubicBezTo>
                    <a:pt x="21087" y="1"/>
                    <a:pt x="19833" y="290"/>
                    <a:pt x="18869" y="644"/>
                  </a:cubicBezTo>
                  <a:cubicBezTo>
                    <a:pt x="18387" y="804"/>
                    <a:pt x="17969" y="997"/>
                    <a:pt x="17648" y="1190"/>
                  </a:cubicBezTo>
                  <a:cubicBezTo>
                    <a:pt x="17294" y="1383"/>
                    <a:pt x="17069" y="1544"/>
                    <a:pt x="16908" y="1672"/>
                  </a:cubicBezTo>
                  <a:cubicBezTo>
                    <a:pt x="16844" y="1769"/>
                    <a:pt x="16780" y="1865"/>
                    <a:pt x="16651" y="2026"/>
                  </a:cubicBezTo>
                  <a:cubicBezTo>
                    <a:pt x="16233" y="2572"/>
                    <a:pt x="15462" y="3762"/>
                    <a:pt x="14465" y="5272"/>
                  </a:cubicBezTo>
                  <a:cubicBezTo>
                    <a:pt x="12987" y="7587"/>
                    <a:pt x="11058" y="10576"/>
                    <a:pt x="9322" y="13212"/>
                  </a:cubicBezTo>
                  <a:cubicBezTo>
                    <a:pt x="8422" y="14530"/>
                    <a:pt x="7586" y="15752"/>
                    <a:pt x="6879" y="16748"/>
                  </a:cubicBezTo>
                  <a:cubicBezTo>
                    <a:pt x="6172" y="17745"/>
                    <a:pt x="5561" y="18516"/>
                    <a:pt x="5208" y="18870"/>
                  </a:cubicBezTo>
                  <a:cubicBezTo>
                    <a:pt x="4083" y="19995"/>
                    <a:pt x="2829" y="21216"/>
                    <a:pt x="1800" y="22341"/>
                  </a:cubicBezTo>
                  <a:cubicBezTo>
                    <a:pt x="1286" y="22888"/>
                    <a:pt x="868" y="23434"/>
                    <a:pt x="547" y="23916"/>
                  </a:cubicBezTo>
                  <a:cubicBezTo>
                    <a:pt x="225" y="24398"/>
                    <a:pt x="0" y="24784"/>
                    <a:pt x="0" y="25202"/>
                  </a:cubicBezTo>
                  <a:cubicBezTo>
                    <a:pt x="0" y="25266"/>
                    <a:pt x="0" y="25298"/>
                    <a:pt x="0" y="25363"/>
                  </a:cubicBezTo>
                  <a:cubicBezTo>
                    <a:pt x="32" y="25556"/>
                    <a:pt x="161" y="25749"/>
                    <a:pt x="290" y="25877"/>
                  </a:cubicBezTo>
                  <a:cubicBezTo>
                    <a:pt x="547" y="26134"/>
                    <a:pt x="900" y="26263"/>
                    <a:pt x="1382" y="26391"/>
                  </a:cubicBezTo>
                  <a:cubicBezTo>
                    <a:pt x="2765" y="26713"/>
                    <a:pt x="5111" y="26713"/>
                    <a:pt x="8229" y="26713"/>
                  </a:cubicBezTo>
                  <a:cubicBezTo>
                    <a:pt x="12954" y="26713"/>
                    <a:pt x="15108" y="26134"/>
                    <a:pt x="16844" y="25363"/>
                  </a:cubicBezTo>
                  <a:cubicBezTo>
                    <a:pt x="17326" y="25138"/>
                    <a:pt x="17712" y="24913"/>
                    <a:pt x="18001" y="24688"/>
                  </a:cubicBezTo>
                  <a:cubicBezTo>
                    <a:pt x="18162" y="24591"/>
                    <a:pt x="18258" y="24463"/>
                    <a:pt x="18355" y="24334"/>
                  </a:cubicBezTo>
                  <a:cubicBezTo>
                    <a:pt x="18451" y="24238"/>
                    <a:pt x="18515" y="24077"/>
                    <a:pt x="18515" y="23916"/>
                  </a:cubicBezTo>
                  <a:cubicBezTo>
                    <a:pt x="18515" y="23820"/>
                    <a:pt x="18451" y="23691"/>
                    <a:pt x="18387" y="23595"/>
                  </a:cubicBezTo>
                  <a:cubicBezTo>
                    <a:pt x="18290" y="23466"/>
                    <a:pt x="18162" y="23370"/>
                    <a:pt x="17969" y="23306"/>
                  </a:cubicBezTo>
                  <a:cubicBezTo>
                    <a:pt x="17808" y="23241"/>
                    <a:pt x="17583" y="23177"/>
                    <a:pt x="17326" y="23145"/>
                  </a:cubicBezTo>
                  <a:cubicBezTo>
                    <a:pt x="16973" y="23113"/>
                    <a:pt x="16233" y="22952"/>
                    <a:pt x="15365" y="22695"/>
                  </a:cubicBezTo>
                  <a:cubicBezTo>
                    <a:pt x="14047" y="22341"/>
                    <a:pt x="12376" y="21859"/>
                    <a:pt x="11026" y="21441"/>
                  </a:cubicBezTo>
                  <a:cubicBezTo>
                    <a:pt x="10351" y="21248"/>
                    <a:pt x="9772" y="21055"/>
                    <a:pt x="9354" y="20927"/>
                  </a:cubicBezTo>
                  <a:cubicBezTo>
                    <a:pt x="9290" y="20907"/>
                    <a:pt x="9230" y="20888"/>
                    <a:pt x="9174" y="20870"/>
                  </a:cubicBezTo>
                  <a:lnTo>
                    <a:pt x="9174" y="20870"/>
                  </a:lnTo>
                  <a:cubicBezTo>
                    <a:pt x="10737" y="19726"/>
                    <a:pt x="16215" y="15667"/>
                    <a:pt x="19930" y="12280"/>
                  </a:cubicBezTo>
                  <a:cubicBezTo>
                    <a:pt x="24334" y="8262"/>
                    <a:pt x="27355" y="1994"/>
                    <a:pt x="27355" y="1994"/>
                  </a:cubicBezTo>
                  <a:cubicBezTo>
                    <a:pt x="27419" y="1865"/>
                    <a:pt x="27387" y="1737"/>
                    <a:pt x="27291" y="1672"/>
                  </a:cubicBezTo>
                  <a:cubicBezTo>
                    <a:pt x="25748" y="419"/>
                    <a:pt x="24012" y="1"/>
                    <a:pt x="224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4285;p64">
              <a:extLst>
                <a:ext uri="{FF2B5EF4-FFF2-40B4-BE49-F238E27FC236}">
                  <a16:creationId xmlns:a16="http://schemas.microsoft.com/office/drawing/2014/main" xmlns="" id="{E54D0EC9-57C3-12F7-8262-8EC9DDE9D1C8}"/>
                </a:ext>
              </a:extLst>
            </p:cNvPr>
            <p:cNvSpPr/>
            <p:nvPr/>
          </p:nvSpPr>
          <p:spPr>
            <a:xfrm>
              <a:off x="2410900" y="4419300"/>
              <a:ext cx="465300" cy="132625"/>
            </a:xfrm>
            <a:custGeom>
              <a:avLst/>
              <a:gdLst/>
              <a:ahLst/>
              <a:cxnLst/>
              <a:rect l="l" t="t" r="r" b="b"/>
              <a:pathLst>
                <a:path w="18612" h="5305" extrusionOk="0">
                  <a:moveTo>
                    <a:pt x="9001" y="1"/>
                  </a:moveTo>
                  <a:lnTo>
                    <a:pt x="7651" y="3022"/>
                  </a:lnTo>
                  <a:cubicBezTo>
                    <a:pt x="7651" y="3022"/>
                    <a:pt x="7258" y="3107"/>
                    <a:pt x="6637" y="3107"/>
                  </a:cubicBezTo>
                  <a:cubicBezTo>
                    <a:pt x="5499" y="3107"/>
                    <a:pt x="3593" y="2824"/>
                    <a:pt x="1929" y="1222"/>
                  </a:cubicBezTo>
                  <a:cubicBezTo>
                    <a:pt x="804" y="2476"/>
                    <a:pt x="0" y="3569"/>
                    <a:pt x="97" y="4147"/>
                  </a:cubicBezTo>
                  <a:cubicBezTo>
                    <a:pt x="289" y="5305"/>
                    <a:pt x="3311" y="5305"/>
                    <a:pt x="8036" y="5305"/>
                  </a:cubicBezTo>
                  <a:cubicBezTo>
                    <a:pt x="12761" y="5305"/>
                    <a:pt x="14819" y="4726"/>
                    <a:pt x="16522" y="3987"/>
                  </a:cubicBezTo>
                  <a:cubicBezTo>
                    <a:pt x="18226" y="3215"/>
                    <a:pt x="18612" y="2476"/>
                    <a:pt x="17101" y="2283"/>
                  </a:cubicBezTo>
                  <a:cubicBezTo>
                    <a:pt x="15847" y="2122"/>
                    <a:pt x="10769" y="547"/>
                    <a:pt x="9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4286;p64">
              <a:extLst>
                <a:ext uri="{FF2B5EF4-FFF2-40B4-BE49-F238E27FC236}">
                  <a16:creationId xmlns:a16="http://schemas.microsoft.com/office/drawing/2014/main" xmlns="" id="{829B13BE-0141-94AE-2844-4A53D21C73F8}"/>
                </a:ext>
              </a:extLst>
            </p:cNvPr>
            <p:cNvSpPr/>
            <p:nvPr/>
          </p:nvSpPr>
          <p:spPr>
            <a:xfrm>
              <a:off x="2406075" y="4412675"/>
              <a:ext cx="462900" cy="145675"/>
            </a:xfrm>
            <a:custGeom>
              <a:avLst/>
              <a:gdLst/>
              <a:ahLst/>
              <a:cxnLst/>
              <a:rect l="l" t="t" r="r" b="b"/>
              <a:pathLst>
                <a:path w="18516" h="5827" extrusionOk="0">
                  <a:moveTo>
                    <a:pt x="9359" y="599"/>
                  </a:moveTo>
                  <a:cubicBezTo>
                    <a:pt x="10277" y="897"/>
                    <a:pt x="11838" y="1366"/>
                    <a:pt x="13372" y="1809"/>
                  </a:cubicBezTo>
                  <a:cubicBezTo>
                    <a:pt x="14176" y="2034"/>
                    <a:pt x="15012" y="2291"/>
                    <a:pt x="15687" y="2452"/>
                  </a:cubicBezTo>
                  <a:cubicBezTo>
                    <a:pt x="16362" y="2645"/>
                    <a:pt x="16908" y="2773"/>
                    <a:pt x="17262" y="2805"/>
                  </a:cubicBezTo>
                  <a:cubicBezTo>
                    <a:pt x="17551" y="2837"/>
                    <a:pt x="17776" y="2902"/>
                    <a:pt x="17873" y="2966"/>
                  </a:cubicBezTo>
                  <a:cubicBezTo>
                    <a:pt x="17937" y="2998"/>
                    <a:pt x="17969" y="3030"/>
                    <a:pt x="17969" y="3030"/>
                  </a:cubicBezTo>
                  <a:cubicBezTo>
                    <a:pt x="17969" y="3062"/>
                    <a:pt x="17969" y="3095"/>
                    <a:pt x="17905" y="3159"/>
                  </a:cubicBezTo>
                  <a:cubicBezTo>
                    <a:pt x="17776" y="3352"/>
                    <a:pt x="17326" y="3673"/>
                    <a:pt x="16619" y="3995"/>
                  </a:cubicBezTo>
                  <a:cubicBezTo>
                    <a:pt x="14947" y="4734"/>
                    <a:pt x="12922" y="5280"/>
                    <a:pt x="8229" y="5280"/>
                  </a:cubicBezTo>
                  <a:cubicBezTo>
                    <a:pt x="5851" y="5280"/>
                    <a:pt x="3922" y="5280"/>
                    <a:pt x="2572" y="5152"/>
                  </a:cubicBezTo>
                  <a:cubicBezTo>
                    <a:pt x="1897" y="5088"/>
                    <a:pt x="1382" y="4991"/>
                    <a:pt x="1029" y="4830"/>
                  </a:cubicBezTo>
                  <a:cubicBezTo>
                    <a:pt x="868" y="4766"/>
                    <a:pt x="740" y="4702"/>
                    <a:pt x="675" y="4605"/>
                  </a:cubicBezTo>
                  <a:cubicBezTo>
                    <a:pt x="579" y="4541"/>
                    <a:pt x="547" y="4477"/>
                    <a:pt x="547" y="4380"/>
                  </a:cubicBezTo>
                  <a:lnTo>
                    <a:pt x="547" y="4316"/>
                  </a:lnTo>
                  <a:cubicBezTo>
                    <a:pt x="547" y="4123"/>
                    <a:pt x="707" y="3737"/>
                    <a:pt x="1029" y="3255"/>
                  </a:cubicBezTo>
                  <a:cubicBezTo>
                    <a:pt x="1314" y="2857"/>
                    <a:pt x="1699" y="2382"/>
                    <a:pt x="2141" y="1877"/>
                  </a:cubicBezTo>
                  <a:lnTo>
                    <a:pt x="2141" y="1877"/>
                  </a:lnTo>
                  <a:cubicBezTo>
                    <a:pt x="3823" y="3375"/>
                    <a:pt x="5674" y="3641"/>
                    <a:pt x="6815" y="3641"/>
                  </a:cubicBezTo>
                  <a:cubicBezTo>
                    <a:pt x="7458" y="3641"/>
                    <a:pt x="7876" y="3545"/>
                    <a:pt x="7908" y="3545"/>
                  </a:cubicBezTo>
                  <a:cubicBezTo>
                    <a:pt x="7972" y="3545"/>
                    <a:pt x="8036" y="3480"/>
                    <a:pt x="8101" y="3416"/>
                  </a:cubicBezTo>
                  <a:lnTo>
                    <a:pt x="9359" y="599"/>
                  </a:lnTo>
                  <a:close/>
                  <a:moveTo>
                    <a:pt x="9222" y="0"/>
                  </a:moveTo>
                  <a:cubicBezTo>
                    <a:pt x="9110" y="0"/>
                    <a:pt x="8995" y="63"/>
                    <a:pt x="8969" y="169"/>
                  </a:cubicBezTo>
                  <a:lnTo>
                    <a:pt x="7644" y="3064"/>
                  </a:lnTo>
                  <a:lnTo>
                    <a:pt x="7644" y="3064"/>
                  </a:lnTo>
                  <a:cubicBezTo>
                    <a:pt x="7477" y="3095"/>
                    <a:pt x="7178" y="3127"/>
                    <a:pt x="6815" y="3127"/>
                  </a:cubicBezTo>
                  <a:cubicBezTo>
                    <a:pt x="5722" y="3095"/>
                    <a:pt x="3890" y="2837"/>
                    <a:pt x="2315" y="1294"/>
                  </a:cubicBezTo>
                  <a:cubicBezTo>
                    <a:pt x="2250" y="1262"/>
                    <a:pt x="2186" y="1230"/>
                    <a:pt x="2122" y="1230"/>
                  </a:cubicBezTo>
                  <a:cubicBezTo>
                    <a:pt x="2058" y="1230"/>
                    <a:pt x="1961" y="1262"/>
                    <a:pt x="1929" y="1327"/>
                  </a:cubicBezTo>
                  <a:cubicBezTo>
                    <a:pt x="1382" y="1905"/>
                    <a:pt x="932" y="2452"/>
                    <a:pt x="579" y="2966"/>
                  </a:cubicBezTo>
                  <a:cubicBezTo>
                    <a:pt x="225" y="3448"/>
                    <a:pt x="0" y="3898"/>
                    <a:pt x="0" y="4316"/>
                  </a:cubicBezTo>
                  <a:cubicBezTo>
                    <a:pt x="0" y="4378"/>
                    <a:pt x="0" y="4410"/>
                    <a:pt x="29" y="4470"/>
                  </a:cubicBezTo>
                  <a:lnTo>
                    <a:pt x="29" y="4470"/>
                  </a:lnTo>
                  <a:lnTo>
                    <a:pt x="0" y="4477"/>
                  </a:lnTo>
                  <a:cubicBezTo>
                    <a:pt x="32" y="4670"/>
                    <a:pt x="161" y="4863"/>
                    <a:pt x="290" y="4991"/>
                  </a:cubicBezTo>
                  <a:cubicBezTo>
                    <a:pt x="547" y="5248"/>
                    <a:pt x="900" y="5377"/>
                    <a:pt x="1382" y="5505"/>
                  </a:cubicBezTo>
                  <a:cubicBezTo>
                    <a:pt x="2765" y="5827"/>
                    <a:pt x="5111" y="5827"/>
                    <a:pt x="8229" y="5827"/>
                  </a:cubicBezTo>
                  <a:cubicBezTo>
                    <a:pt x="12954" y="5827"/>
                    <a:pt x="15108" y="5248"/>
                    <a:pt x="16844" y="4477"/>
                  </a:cubicBezTo>
                  <a:cubicBezTo>
                    <a:pt x="17326" y="4252"/>
                    <a:pt x="17744" y="4027"/>
                    <a:pt x="18001" y="3802"/>
                  </a:cubicBezTo>
                  <a:cubicBezTo>
                    <a:pt x="18162" y="3705"/>
                    <a:pt x="18258" y="3577"/>
                    <a:pt x="18355" y="3448"/>
                  </a:cubicBezTo>
                  <a:cubicBezTo>
                    <a:pt x="18451" y="3352"/>
                    <a:pt x="18515" y="3191"/>
                    <a:pt x="18515" y="3030"/>
                  </a:cubicBezTo>
                  <a:cubicBezTo>
                    <a:pt x="18515" y="2934"/>
                    <a:pt x="18451" y="2805"/>
                    <a:pt x="18387" y="2709"/>
                  </a:cubicBezTo>
                  <a:cubicBezTo>
                    <a:pt x="18290" y="2580"/>
                    <a:pt x="18162" y="2484"/>
                    <a:pt x="17969" y="2420"/>
                  </a:cubicBezTo>
                  <a:cubicBezTo>
                    <a:pt x="17808" y="2355"/>
                    <a:pt x="17583" y="2291"/>
                    <a:pt x="17326" y="2259"/>
                  </a:cubicBezTo>
                  <a:cubicBezTo>
                    <a:pt x="17037" y="2227"/>
                    <a:pt x="16490" y="2098"/>
                    <a:pt x="15815" y="1937"/>
                  </a:cubicBezTo>
                  <a:cubicBezTo>
                    <a:pt x="13790" y="1391"/>
                    <a:pt x="10608" y="427"/>
                    <a:pt x="9290" y="9"/>
                  </a:cubicBezTo>
                  <a:cubicBezTo>
                    <a:pt x="9268" y="3"/>
                    <a:pt x="9245" y="0"/>
                    <a:pt x="9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4287;p64">
              <a:extLst>
                <a:ext uri="{FF2B5EF4-FFF2-40B4-BE49-F238E27FC236}">
                  <a16:creationId xmlns:a16="http://schemas.microsoft.com/office/drawing/2014/main" xmlns="" id="{4F61CA1F-734D-5970-457E-CD314FB9F9F1}"/>
                </a:ext>
              </a:extLst>
            </p:cNvPr>
            <p:cNvSpPr/>
            <p:nvPr/>
          </p:nvSpPr>
          <p:spPr>
            <a:xfrm>
              <a:off x="4440000" y="3896950"/>
              <a:ext cx="675875" cy="654975"/>
            </a:xfrm>
            <a:custGeom>
              <a:avLst/>
              <a:gdLst/>
              <a:ahLst/>
              <a:cxnLst/>
              <a:rect l="l" t="t" r="r" b="b"/>
              <a:pathLst>
                <a:path w="27035" h="26199" extrusionOk="0">
                  <a:moveTo>
                    <a:pt x="4688" y="1"/>
                  </a:moveTo>
                  <a:cubicBezTo>
                    <a:pt x="3143" y="1"/>
                    <a:pt x="1478" y="407"/>
                    <a:pt x="1" y="1608"/>
                  </a:cubicBezTo>
                  <a:cubicBezTo>
                    <a:pt x="1" y="1608"/>
                    <a:pt x="3022" y="7844"/>
                    <a:pt x="7362" y="11830"/>
                  </a:cubicBezTo>
                  <a:cubicBezTo>
                    <a:pt x="11701" y="15784"/>
                    <a:pt x="18516" y="20702"/>
                    <a:pt x="18516" y="20702"/>
                  </a:cubicBezTo>
                  <a:cubicBezTo>
                    <a:pt x="18516" y="20702"/>
                    <a:pt x="11316" y="22984"/>
                    <a:pt x="9805" y="23177"/>
                  </a:cubicBezTo>
                  <a:cubicBezTo>
                    <a:pt x="8294" y="23370"/>
                    <a:pt x="8680" y="24109"/>
                    <a:pt x="10383" y="24881"/>
                  </a:cubicBezTo>
                  <a:cubicBezTo>
                    <a:pt x="12087" y="25620"/>
                    <a:pt x="14176" y="26199"/>
                    <a:pt x="18902" y="26199"/>
                  </a:cubicBezTo>
                  <a:cubicBezTo>
                    <a:pt x="23627" y="26199"/>
                    <a:pt x="26648" y="26199"/>
                    <a:pt x="26841" y="25041"/>
                  </a:cubicBezTo>
                  <a:cubicBezTo>
                    <a:pt x="27034" y="23916"/>
                    <a:pt x="23980" y="21088"/>
                    <a:pt x="21730" y="18805"/>
                  </a:cubicBezTo>
                  <a:cubicBezTo>
                    <a:pt x="19448" y="16555"/>
                    <a:pt x="10769" y="2380"/>
                    <a:pt x="9998" y="1608"/>
                  </a:cubicBezTo>
                  <a:cubicBezTo>
                    <a:pt x="9534" y="1145"/>
                    <a:pt x="7280" y="1"/>
                    <a:pt x="4688"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4288;p64">
              <a:extLst>
                <a:ext uri="{FF2B5EF4-FFF2-40B4-BE49-F238E27FC236}">
                  <a16:creationId xmlns:a16="http://schemas.microsoft.com/office/drawing/2014/main" xmlns="" id="{393EC318-D12A-457A-72E5-11124E4A2F54}"/>
                </a:ext>
              </a:extLst>
            </p:cNvPr>
            <p:cNvSpPr/>
            <p:nvPr/>
          </p:nvSpPr>
          <p:spPr>
            <a:xfrm>
              <a:off x="4431975" y="3890525"/>
              <a:ext cx="685500" cy="667825"/>
            </a:xfrm>
            <a:custGeom>
              <a:avLst/>
              <a:gdLst/>
              <a:ahLst/>
              <a:cxnLst/>
              <a:rect l="l" t="t" r="r" b="b"/>
              <a:pathLst>
                <a:path w="27420" h="26713" extrusionOk="0">
                  <a:moveTo>
                    <a:pt x="5015" y="547"/>
                  </a:moveTo>
                  <a:cubicBezTo>
                    <a:pt x="6268" y="547"/>
                    <a:pt x="7458" y="804"/>
                    <a:pt x="8390" y="1158"/>
                  </a:cubicBezTo>
                  <a:cubicBezTo>
                    <a:pt x="8840" y="1319"/>
                    <a:pt x="9226" y="1479"/>
                    <a:pt x="9547" y="1672"/>
                  </a:cubicBezTo>
                  <a:cubicBezTo>
                    <a:pt x="9836" y="1833"/>
                    <a:pt x="10061" y="1994"/>
                    <a:pt x="10126" y="2058"/>
                  </a:cubicBezTo>
                  <a:cubicBezTo>
                    <a:pt x="10158" y="2090"/>
                    <a:pt x="10254" y="2187"/>
                    <a:pt x="10351" y="2315"/>
                  </a:cubicBezTo>
                  <a:cubicBezTo>
                    <a:pt x="10736" y="2862"/>
                    <a:pt x="11508" y="4051"/>
                    <a:pt x="12504" y="5594"/>
                  </a:cubicBezTo>
                  <a:cubicBezTo>
                    <a:pt x="13983" y="7876"/>
                    <a:pt x="15912" y="10866"/>
                    <a:pt x="17680" y="13501"/>
                  </a:cubicBezTo>
                  <a:cubicBezTo>
                    <a:pt x="18548" y="14852"/>
                    <a:pt x="19383" y="16073"/>
                    <a:pt x="20123" y="17069"/>
                  </a:cubicBezTo>
                  <a:cubicBezTo>
                    <a:pt x="20830" y="18066"/>
                    <a:pt x="21441" y="18837"/>
                    <a:pt x="21858" y="19255"/>
                  </a:cubicBezTo>
                  <a:cubicBezTo>
                    <a:pt x="22951" y="20380"/>
                    <a:pt x="24237" y="21602"/>
                    <a:pt x="25234" y="22695"/>
                  </a:cubicBezTo>
                  <a:cubicBezTo>
                    <a:pt x="25716" y="23241"/>
                    <a:pt x="26166" y="23756"/>
                    <a:pt x="26455" y="24206"/>
                  </a:cubicBezTo>
                  <a:cubicBezTo>
                    <a:pt x="26744" y="24656"/>
                    <a:pt x="26905" y="25009"/>
                    <a:pt x="26905" y="25202"/>
                  </a:cubicBezTo>
                  <a:lnTo>
                    <a:pt x="26873" y="25266"/>
                  </a:lnTo>
                  <a:cubicBezTo>
                    <a:pt x="26873" y="25363"/>
                    <a:pt x="26841" y="25427"/>
                    <a:pt x="26777" y="25491"/>
                  </a:cubicBezTo>
                  <a:cubicBezTo>
                    <a:pt x="26616" y="25620"/>
                    <a:pt x="26359" y="25781"/>
                    <a:pt x="25941" y="25877"/>
                  </a:cubicBezTo>
                  <a:cubicBezTo>
                    <a:pt x="24687" y="26166"/>
                    <a:pt x="22308" y="26166"/>
                    <a:pt x="19223" y="26166"/>
                  </a:cubicBezTo>
                  <a:cubicBezTo>
                    <a:pt x="14497" y="26166"/>
                    <a:pt x="12472" y="25620"/>
                    <a:pt x="10801" y="24881"/>
                  </a:cubicBezTo>
                  <a:cubicBezTo>
                    <a:pt x="10351" y="24656"/>
                    <a:pt x="9965" y="24463"/>
                    <a:pt x="9740" y="24270"/>
                  </a:cubicBezTo>
                  <a:cubicBezTo>
                    <a:pt x="9644" y="24173"/>
                    <a:pt x="9547" y="24109"/>
                    <a:pt x="9515" y="24045"/>
                  </a:cubicBezTo>
                  <a:cubicBezTo>
                    <a:pt x="9451" y="23981"/>
                    <a:pt x="9451" y="23948"/>
                    <a:pt x="9451" y="23916"/>
                  </a:cubicBezTo>
                  <a:cubicBezTo>
                    <a:pt x="9483" y="23884"/>
                    <a:pt x="9547" y="23852"/>
                    <a:pt x="9644" y="23820"/>
                  </a:cubicBezTo>
                  <a:cubicBezTo>
                    <a:pt x="9772" y="23756"/>
                    <a:pt x="9933" y="23723"/>
                    <a:pt x="10158" y="23691"/>
                  </a:cubicBezTo>
                  <a:cubicBezTo>
                    <a:pt x="10576" y="23627"/>
                    <a:pt x="11315" y="23466"/>
                    <a:pt x="12215" y="23209"/>
                  </a:cubicBezTo>
                  <a:cubicBezTo>
                    <a:pt x="14883" y="22502"/>
                    <a:pt x="18901" y="21216"/>
                    <a:pt x="18901" y="21216"/>
                  </a:cubicBezTo>
                  <a:cubicBezTo>
                    <a:pt x="18998" y="21184"/>
                    <a:pt x="19094" y="21120"/>
                    <a:pt x="19094" y="21023"/>
                  </a:cubicBezTo>
                  <a:cubicBezTo>
                    <a:pt x="19126" y="20895"/>
                    <a:pt x="19062" y="20798"/>
                    <a:pt x="18998" y="20734"/>
                  </a:cubicBezTo>
                  <a:cubicBezTo>
                    <a:pt x="18998" y="20734"/>
                    <a:pt x="18580" y="20445"/>
                    <a:pt x="17873" y="19930"/>
                  </a:cubicBezTo>
                  <a:cubicBezTo>
                    <a:pt x="15751" y="18355"/>
                    <a:pt x="11122" y="14852"/>
                    <a:pt x="7876" y="11894"/>
                  </a:cubicBezTo>
                  <a:cubicBezTo>
                    <a:pt x="5722" y="9933"/>
                    <a:pt x="3890" y="7394"/>
                    <a:pt x="2604" y="5337"/>
                  </a:cubicBezTo>
                  <a:cubicBezTo>
                    <a:pt x="1961" y="4340"/>
                    <a:pt x="1447" y="3440"/>
                    <a:pt x="1093" y="2797"/>
                  </a:cubicBezTo>
                  <a:cubicBezTo>
                    <a:pt x="900" y="2476"/>
                    <a:pt x="772" y="2219"/>
                    <a:pt x="675" y="2026"/>
                  </a:cubicBezTo>
                  <a:cubicBezTo>
                    <a:pt x="666" y="2002"/>
                    <a:pt x="656" y="1980"/>
                    <a:pt x="647" y="1959"/>
                  </a:cubicBezTo>
                  <a:lnTo>
                    <a:pt x="647" y="1959"/>
                  </a:lnTo>
                  <a:cubicBezTo>
                    <a:pt x="2021" y="904"/>
                    <a:pt x="3562" y="547"/>
                    <a:pt x="5015" y="547"/>
                  </a:cubicBezTo>
                  <a:close/>
                  <a:moveTo>
                    <a:pt x="5015" y="1"/>
                  </a:moveTo>
                  <a:cubicBezTo>
                    <a:pt x="3408" y="1"/>
                    <a:pt x="1672" y="419"/>
                    <a:pt x="129" y="1672"/>
                  </a:cubicBezTo>
                  <a:cubicBezTo>
                    <a:pt x="32" y="1737"/>
                    <a:pt x="0" y="1865"/>
                    <a:pt x="65" y="1994"/>
                  </a:cubicBezTo>
                  <a:cubicBezTo>
                    <a:pt x="65" y="1994"/>
                    <a:pt x="3086" y="8262"/>
                    <a:pt x="7490" y="12280"/>
                  </a:cubicBezTo>
                  <a:cubicBezTo>
                    <a:pt x="11201" y="15664"/>
                    <a:pt x="16672" y="19719"/>
                    <a:pt x="18241" y="20867"/>
                  </a:cubicBezTo>
                  <a:lnTo>
                    <a:pt x="18241" y="20867"/>
                  </a:lnTo>
                  <a:cubicBezTo>
                    <a:pt x="18068" y="20922"/>
                    <a:pt x="17856" y="20987"/>
                    <a:pt x="17615" y="21055"/>
                  </a:cubicBezTo>
                  <a:cubicBezTo>
                    <a:pt x="16555" y="21377"/>
                    <a:pt x="14947" y="21891"/>
                    <a:pt x="13469" y="22309"/>
                  </a:cubicBezTo>
                  <a:cubicBezTo>
                    <a:pt x="12729" y="22502"/>
                    <a:pt x="12022" y="22727"/>
                    <a:pt x="11444" y="22856"/>
                  </a:cubicBezTo>
                  <a:cubicBezTo>
                    <a:pt x="10833" y="23016"/>
                    <a:pt x="10351" y="23113"/>
                    <a:pt x="10094" y="23145"/>
                  </a:cubicBezTo>
                  <a:cubicBezTo>
                    <a:pt x="9772" y="23209"/>
                    <a:pt x="9515" y="23273"/>
                    <a:pt x="9290" y="23370"/>
                  </a:cubicBezTo>
                  <a:cubicBezTo>
                    <a:pt x="9194" y="23434"/>
                    <a:pt x="9097" y="23498"/>
                    <a:pt x="9033" y="23595"/>
                  </a:cubicBezTo>
                  <a:cubicBezTo>
                    <a:pt x="8969" y="23691"/>
                    <a:pt x="8936" y="23820"/>
                    <a:pt x="8936" y="23916"/>
                  </a:cubicBezTo>
                  <a:cubicBezTo>
                    <a:pt x="8936" y="24077"/>
                    <a:pt x="9001" y="24238"/>
                    <a:pt x="9065" y="24334"/>
                  </a:cubicBezTo>
                  <a:cubicBezTo>
                    <a:pt x="9322" y="24720"/>
                    <a:pt x="9836" y="25041"/>
                    <a:pt x="10608" y="25363"/>
                  </a:cubicBezTo>
                  <a:cubicBezTo>
                    <a:pt x="12344" y="26134"/>
                    <a:pt x="14465" y="26713"/>
                    <a:pt x="19223" y="26713"/>
                  </a:cubicBezTo>
                  <a:cubicBezTo>
                    <a:pt x="21569" y="26713"/>
                    <a:pt x="23530" y="26713"/>
                    <a:pt x="24912" y="26584"/>
                  </a:cubicBezTo>
                  <a:cubicBezTo>
                    <a:pt x="25619" y="26488"/>
                    <a:pt x="26166" y="26391"/>
                    <a:pt x="26584" y="26231"/>
                  </a:cubicBezTo>
                  <a:cubicBezTo>
                    <a:pt x="26809" y="26134"/>
                    <a:pt x="27002" y="26006"/>
                    <a:pt x="27130" y="25877"/>
                  </a:cubicBezTo>
                  <a:cubicBezTo>
                    <a:pt x="27291" y="25749"/>
                    <a:pt x="27387" y="25556"/>
                    <a:pt x="27419" y="25363"/>
                  </a:cubicBezTo>
                  <a:cubicBezTo>
                    <a:pt x="27419" y="25298"/>
                    <a:pt x="27419" y="25266"/>
                    <a:pt x="27419" y="25202"/>
                  </a:cubicBezTo>
                  <a:cubicBezTo>
                    <a:pt x="27419" y="24784"/>
                    <a:pt x="27194" y="24398"/>
                    <a:pt x="26905" y="23916"/>
                  </a:cubicBezTo>
                  <a:cubicBezTo>
                    <a:pt x="25941" y="22470"/>
                    <a:pt x="23884" y="20541"/>
                    <a:pt x="22244" y="18870"/>
                  </a:cubicBezTo>
                  <a:cubicBezTo>
                    <a:pt x="21698" y="18355"/>
                    <a:pt x="20733" y="17037"/>
                    <a:pt x="19576" y="15398"/>
                  </a:cubicBezTo>
                  <a:cubicBezTo>
                    <a:pt x="17873" y="12891"/>
                    <a:pt x="15751" y="9612"/>
                    <a:pt x="13983" y="6912"/>
                  </a:cubicBezTo>
                  <a:cubicBezTo>
                    <a:pt x="13115" y="5530"/>
                    <a:pt x="12312" y="4308"/>
                    <a:pt x="11733" y="3408"/>
                  </a:cubicBezTo>
                  <a:cubicBezTo>
                    <a:pt x="11412" y="2926"/>
                    <a:pt x="11154" y="2572"/>
                    <a:pt x="10961" y="2283"/>
                  </a:cubicBezTo>
                  <a:cubicBezTo>
                    <a:pt x="10865" y="2122"/>
                    <a:pt x="10769" y="1994"/>
                    <a:pt x="10704" y="1897"/>
                  </a:cubicBezTo>
                  <a:cubicBezTo>
                    <a:pt x="10640" y="1801"/>
                    <a:pt x="10576" y="1737"/>
                    <a:pt x="10511" y="1672"/>
                  </a:cubicBezTo>
                  <a:cubicBezTo>
                    <a:pt x="10351" y="1544"/>
                    <a:pt x="10126" y="1383"/>
                    <a:pt x="9804" y="1190"/>
                  </a:cubicBezTo>
                  <a:cubicBezTo>
                    <a:pt x="8808" y="644"/>
                    <a:pt x="7008" y="1"/>
                    <a:pt x="5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4289;p64">
              <a:extLst>
                <a:ext uri="{FF2B5EF4-FFF2-40B4-BE49-F238E27FC236}">
                  <a16:creationId xmlns:a16="http://schemas.microsoft.com/office/drawing/2014/main" xmlns="" id="{D7626E9A-B2EE-4668-3708-7B46660AC95B}"/>
                </a:ext>
              </a:extLst>
            </p:cNvPr>
            <p:cNvSpPr/>
            <p:nvPr/>
          </p:nvSpPr>
          <p:spPr>
            <a:xfrm>
              <a:off x="4647325" y="4419300"/>
              <a:ext cx="466125" cy="132625"/>
            </a:xfrm>
            <a:custGeom>
              <a:avLst/>
              <a:gdLst/>
              <a:ahLst/>
              <a:cxnLst/>
              <a:rect l="l" t="t" r="r" b="b"/>
              <a:pathLst>
                <a:path w="18645" h="5305" extrusionOk="0">
                  <a:moveTo>
                    <a:pt x="9612" y="1"/>
                  </a:moveTo>
                  <a:cubicBezTo>
                    <a:pt x="7844" y="547"/>
                    <a:pt x="2765" y="2122"/>
                    <a:pt x="1512" y="2283"/>
                  </a:cubicBezTo>
                  <a:cubicBezTo>
                    <a:pt x="1" y="2476"/>
                    <a:pt x="387" y="3215"/>
                    <a:pt x="2090" y="3987"/>
                  </a:cubicBezTo>
                  <a:cubicBezTo>
                    <a:pt x="3794" y="4726"/>
                    <a:pt x="5883" y="5305"/>
                    <a:pt x="10609" y="5305"/>
                  </a:cubicBezTo>
                  <a:cubicBezTo>
                    <a:pt x="15334" y="5305"/>
                    <a:pt x="18355" y="5305"/>
                    <a:pt x="18548" y="4147"/>
                  </a:cubicBezTo>
                  <a:cubicBezTo>
                    <a:pt x="18645" y="3569"/>
                    <a:pt x="17809" y="2476"/>
                    <a:pt x="16684" y="1222"/>
                  </a:cubicBezTo>
                  <a:cubicBezTo>
                    <a:pt x="15020" y="2824"/>
                    <a:pt x="13114" y="3107"/>
                    <a:pt x="11975" y="3107"/>
                  </a:cubicBezTo>
                  <a:cubicBezTo>
                    <a:pt x="11355" y="3107"/>
                    <a:pt x="10962" y="3022"/>
                    <a:pt x="10962" y="3022"/>
                  </a:cubicBezTo>
                  <a:lnTo>
                    <a:pt x="96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4290;p64">
              <a:extLst>
                <a:ext uri="{FF2B5EF4-FFF2-40B4-BE49-F238E27FC236}">
                  <a16:creationId xmlns:a16="http://schemas.microsoft.com/office/drawing/2014/main" xmlns="" id="{0509F898-349E-714E-9FFC-C93103DBA2F5}"/>
                </a:ext>
              </a:extLst>
            </p:cNvPr>
            <p:cNvSpPr/>
            <p:nvPr/>
          </p:nvSpPr>
          <p:spPr>
            <a:xfrm>
              <a:off x="4655375" y="4412675"/>
              <a:ext cx="462100" cy="145675"/>
            </a:xfrm>
            <a:custGeom>
              <a:avLst/>
              <a:gdLst/>
              <a:ahLst/>
              <a:cxnLst/>
              <a:rect l="l" t="t" r="r" b="b"/>
              <a:pathLst>
                <a:path w="18484" h="5827" extrusionOk="0">
                  <a:moveTo>
                    <a:pt x="9155" y="595"/>
                  </a:moveTo>
                  <a:lnTo>
                    <a:pt x="10415" y="3416"/>
                  </a:lnTo>
                  <a:cubicBezTo>
                    <a:pt x="10447" y="3480"/>
                    <a:pt x="10512" y="3545"/>
                    <a:pt x="10608" y="3545"/>
                  </a:cubicBezTo>
                  <a:cubicBezTo>
                    <a:pt x="10608" y="3545"/>
                    <a:pt x="11026" y="3641"/>
                    <a:pt x="11669" y="3641"/>
                  </a:cubicBezTo>
                  <a:cubicBezTo>
                    <a:pt x="12811" y="3641"/>
                    <a:pt x="14665" y="3374"/>
                    <a:pt x="16348" y="1872"/>
                  </a:cubicBezTo>
                  <a:lnTo>
                    <a:pt x="16348" y="1872"/>
                  </a:lnTo>
                  <a:cubicBezTo>
                    <a:pt x="16814" y="2379"/>
                    <a:pt x="17201" y="2855"/>
                    <a:pt x="17487" y="3255"/>
                  </a:cubicBezTo>
                  <a:cubicBezTo>
                    <a:pt x="17808" y="3737"/>
                    <a:pt x="17969" y="4123"/>
                    <a:pt x="17969" y="4316"/>
                  </a:cubicBezTo>
                  <a:lnTo>
                    <a:pt x="17937" y="4380"/>
                  </a:lnTo>
                  <a:cubicBezTo>
                    <a:pt x="17937" y="4477"/>
                    <a:pt x="17905" y="4541"/>
                    <a:pt x="17841" y="4605"/>
                  </a:cubicBezTo>
                  <a:cubicBezTo>
                    <a:pt x="17680" y="4734"/>
                    <a:pt x="17423" y="4895"/>
                    <a:pt x="17005" y="4991"/>
                  </a:cubicBezTo>
                  <a:cubicBezTo>
                    <a:pt x="15751" y="5280"/>
                    <a:pt x="13372" y="5280"/>
                    <a:pt x="10287" y="5280"/>
                  </a:cubicBezTo>
                  <a:cubicBezTo>
                    <a:pt x="5561" y="5280"/>
                    <a:pt x="3536" y="4734"/>
                    <a:pt x="1865" y="3995"/>
                  </a:cubicBezTo>
                  <a:cubicBezTo>
                    <a:pt x="1415" y="3770"/>
                    <a:pt x="1029" y="3577"/>
                    <a:pt x="804" y="3384"/>
                  </a:cubicBezTo>
                  <a:cubicBezTo>
                    <a:pt x="708" y="3287"/>
                    <a:pt x="611" y="3223"/>
                    <a:pt x="579" y="3159"/>
                  </a:cubicBezTo>
                  <a:cubicBezTo>
                    <a:pt x="515" y="3095"/>
                    <a:pt x="515" y="3062"/>
                    <a:pt x="515" y="3030"/>
                  </a:cubicBezTo>
                  <a:cubicBezTo>
                    <a:pt x="547" y="2998"/>
                    <a:pt x="611" y="2966"/>
                    <a:pt x="708" y="2934"/>
                  </a:cubicBezTo>
                  <a:cubicBezTo>
                    <a:pt x="836" y="2870"/>
                    <a:pt x="997" y="2837"/>
                    <a:pt x="1222" y="2805"/>
                  </a:cubicBezTo>
                  <a:cubicBezTo>
                    <a:pt x="1575" y="2773"/>
                    <a:pt x="2122" y="2645"/>
                    <a:pt x="2797" y="2452"/>
                  </a:cubicBezTo>
                  <a:cubicBezTo>
                    <a:pt x="4744" y="1934"/>
                    <a:pt x="7699" y="1043"/>
                    <a:pt x="9155" y="595"/>
                  </a:cubicBezTo>
                  <a:close/>
                  <a:moveTo>
                    <a:pt x="9292" y="0"/>
                  </a:moveTo>
                  <a:cubicBezTo>
                    <a:pt x="9270" y="0"/>
                    <a:pt x="9248" y="3"/>
                    <a:pt x="9226" y="9"/>
                  </a:cubicBezTo>
                  <a:cubicBezTo>
                    <a:pt x="8326" y="298"/>
                    <a:pt x="6622" y="812"/>
                    <a:pt x="4983" y="1294"/>
                  </a:cubicBezTo>
                  <a:cubicBezTo>
                    <a:pt x="4147" y="1519"/>
                    <a:pt x="3343" y="1744"/>
                    <a:pt x="2668" y="1937"/>
                  </a:cubicBezTo>
                  <a:cubicBezTo>
                    <a:pt x="1993" y="2098"/>
                    <a:pt x="1447" y="2227"/>
                    <a:pt x="1158" y="2259"/>
                  </a:cubicBezTo>
                  <a:cubicBezTo>
                    <a:pt x="836" y="2323"/>
                    <a:pt x="547" y="2387"/>
                    <a:pt x="354" y="2484"/>
                  </a:cubicBezTo>
                  <a:cubicBezTo>
                    <a:pt x="258" y="2548"/>
                    <a:pt x="161" y="2612"/>
                    <a:pt x="97" y="2709"/>
                  </a:cubicBezTo>
                  <a:cubicBezTo>
                    <a:pt x="33" y="2805"/>
                    <a:pt x="0" y="2934"/>
                    <a:pt x="0" y="3030"/>
                  </a:cubicBezTo>
                  <a:cubicBezTo>
                    <a:pt x="0" y="3191"/>
                    <a:pt x="65" y="3352"/>
                    <a:pt x="129" y="3448"/>
                  </a:cubicBezTo>
                  <a:cubicBezTo>
                    <a:pt x="386" y="3834"/>
                    <a:pt x="900" y="4155"/>
                    <a:pt x="1672" y="4477"/>
                  </a:cubicBezTo>
                  <a:cubicBezTo>
                    <a:pt x="3408" y="5248"/>
                    <a:pt x="5529" y="5827"/>
                    <a:pt x="10287" y="5827"/>
                  </a:cubicBezTo>
                  <a:cubicBezTo>
                    <a:pt x="12633" y="5827"/>
                    <a:pt x="14594" y="5827"/>
                    <a:pt x="15976" y="5698"/>
                  </a:cubicBezTo>
                  <a:cubicBezTo>
                    <a:pt x="16683" y="5602"/>
                    <a:pt x="17230" y="5505"/>
                    <a:pt x="17648" y="5345"/>
                  </a:cubicBezTo>
                  <a:cubicBezTo>
                    <a:pt x="17873" y="5248"/>
                    <a:pt x="18066" y="5120"/>
                    <a:pt x="18194" y="4991"/>
                  </a:cubicBezTo>
                  <a:cubicBezTo>
                    <a:pt x="18355" y="4863"/>
                    <a:pt x="18451" y="4670"/>
                    <a:pt x="18483" y="4477"/>
                  </a:cubicBezTo>
                  <a:cubicBezTo>
                    <a:pt x="18483" y="4412"/>
                    <a:pt x="18483" y="4380"/>
                    <a:pt x="18483" y="4316"/>
                  </a:cubicBezTo>
                  <a:cubicBezTo>
                    <a:pt x="18483" y="3898"/>
                    <a:pt x="18258" y="3448"/>
                    <a:pt x="17905" y="2966"/>
                  </a:cubicBezTo>
                  <a:cubicBezTo>
                    <a:pt x="17583" y="2452"/>
                    <a:pt x="17101" y="1905"/>
                    <a:pt x="16555" y="1327"/>
                  </a:cubicBezTo>
                  <a:cubicBezTo>
                    <a:pt x="16523" y="1262"/>
                    <a:pt x="16458" y="1230"/>
                    <a:pt x="16394" y="1230"/>
                  </a:cubicBezTo>
                  <a:cubicBezTo>
                    <a:pt x="16298" y="1230"/>
                    <a:pt x="16233" y="1262"/>
                    <a:pt x="16169" y="1294"/>
                  </a:cubicBezTo>
                  <a:cubicBezTo>
                    <a:pt x="14594" y="2837"/>
                    <a:pt x="12762" y="3095"/>
                    <a:pt x="11669" y="3127"/>
                  </a:cubicBezTo>
                  <a:cubicBezTo>
                    <a:pt x="11380" y="3127"/>
                    <a:pt x="11122" y="3095"/>
                    <a:pt x="10962" y="3062"/>
                  </a:cubicBezTo>
                  <a:cubicBezTo>
                    <a:pt x="10912" y="3062"/>
                    <a:pt x="10871" y="3062"/>
                    <a:pt x="10838" y="3058"/>
                  </a:cubicBezTo>
                  <a:lnTo>
                    <a:pt x="10838" y="3058"/>
                  </a:lnTo>
                  <a:lnTo>
                    <a:pt x="9547" y="169"/>
                  </a:lnTo>
                  <a:cubicBezTo>
                    <a:pt x="9494" y="63"/>
                    <a:pt x="9397" y="0"/>
                    <a:pt x="9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4291;p64">
              <a:extLst>
                <a:ext uri="{FF2B5EF4-FFF2-40B4-BE49-F238E27FC236}">
                  <a16:creationId xmlns:a16="http://schemas.microsoft.com/office/drawing/2014/main" xmlns="" id="{ECEC3F2C-61AE-C9C1-2030-554597198DB1}"/>
                </a:ext>
              </a:extLst>
            </p:cNvPr>
            <p:cNvSpPr/>
            <p:nvPr/>
          </p:nvSpPr>
          <p:spPr>
            <a:xfrm>
              <a:off x="1932200" y="3946775"/>
              <a:ext cx="1003475" cy="650250"/>
            </a:xfrm>
            <a:custGeom>
              <a:avLst/>
              <a:gdLst/>
              <a:ahLst/>
              <a:cxnLst/>
              <a:rect l="l" t="t" r="r" b="b"/>
              <a:pathLst>
                <a:path w="40139" h="26010" extrusionOk="0">
                  <a:moveTo>
                    <a:pt x="3365" y="1"/>
                  </a:moveTo>
                  <a:cubicBezTo>
                    <a:pt x="3365" y="1"/>
                    <a:pt x="2240" y="1"/>
                    <a:pt x="2401" y="2283"/>
                  </a:cubicBezTo>
                  <a:cubicBezTo>
                    <a:pt x="2401" y="2283"/>
                    <a:pt x="5069" y="7201"/>
                    <a:pt x="4876" y="8873"/>
                  </a:cubicBezTo>
                  <a:cubicBezTo>
                    <a:pt x="4715" y="10287"/>
                    <a:pt x="1404" y="20863"/>
                    <a:pt x="215" y="24720"/>
                  </a:cubicBezTo>
                  <a:cubicBezTo>
                    <a:pt x="1" y="25333"/>
                    <a:pt x="487" y="25946"/>
                    <a:pt x="1118" y="25946"/>
                  </a:cubicBezTo>
                  <a:cubicBezTo>
                    <a:pt x="1149" y="25946"/>
                    <a:pt x="1180" y="25944"/>
                    <a:pt x="1212" y="25941"/>
                  </a:cubicBezTo>
                  <a:cubicBezTo>
                    <a:pt x="1597" y="25909"/>
                    <a:pt x="1919" y="25652"/>
                    <a:pt x="2047" y="25299"/>
                  </a:cubicBezTo>
                  <a:lnTo>
                    <a:pt x="7319" y="9066"/>
                  </a:lnTo>
                  <a:cubicBezTo>
                    <a:pt x="7319" y="9066"/>
                    <a:pt x="8283" y="7941"/>
                    <a:pt x="11305" y="7362"/>
                  </a:cubicBezTo>
                  <a:cubicBezTo>
                    <a:pt x="13619" y="6944"/>
                    <a:pt x="25127" y="6398"/>
                    <a:pt x="30399" y="6173"/>
                  </a:cubicBezTo>
                  <a:cubicBezTo>
                    <a:pt x="30461" y="6170"/>
                    <a:pt x="30524" y="6168"/>
                    <a:pt x="30586" y="6168"/>
                  </a:cubicBezTo>
                  <a:cubicBezTo>
                    <a:pt x="32532" y="6168"/>
                    <a:pt x="34197" y="7617"/>
                    <a:pt x="34352" y="9580"/>
                  </a:cubicBezTo>
                  <a:lnTo>
                    <a:pt x="34352" y="9644"/>
                  </a:lnTo>
                  <a:cubicBezTo>
                    <a:pt x="34513" y="11830"/>
                    <a:pt x="38113" y="23113"/>
                    <a:pt x="38917" y="25588"/>
                  </a:cubicBezTo>
                  <a:cubicBezTo>
                    <a:pt x="39005" y="25853"/>
                    <a:pt x="39255" y="26010"/>
                    <a:pt x="39519" y="26010"/>
                  </a:cubicBezTo>
                  <a:cubicBezTo>
                    <a:pt x="39543" y="26010"/>
                    <a:pt x="39568" y="26008"/>
                    <a:pt x="39592" y="26006"/>
                  </a:cubicBezTo>
                  <a:cubicBezTo>
                    <a:pt x="39946" y="25941"/>
                    <a:pt x="40138" y="25620"/>
                    <a:pt x="40074" y="25299"/>
                  </a:cubicBezTo>
                  <a:cubicBezTo>
                    <a:pt x="39431" y="22373"/>
                    <a:pt x="36667" y="9741"/>
                    <a:pt x="35670" y="3408"/>
                  </a:cubicBezTo>
                  <a:cubicBezTo>
                    <a:pt x="35670" y="3408"/>
                    <a:pt x="27881" y="3771"/>
                    <a:pt x="20919" y="3771"/>
                  </a:cubicBezTo>
                  <a:cubicBezTo>
                    <a:pt x="16718" y="3771"/>
                    <a:pt x="12818" y="3639"/>
                    <a:pt x="11112" y="3215"/>
                  </a:cubicBezTo>
                  <a:cubicBezTo>
                    <a:pt x="6580" y="2090"/>
                    <a:pt x="3365" y="1"/>
                    <a:pt x="33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4292;p64">
              <a:extLst>
                <a:ext uri="{FF2B5EF4-FFF2-40B4-BE49-F238E27FC236}">
                  <a16:creationId xmlns:a16="http://schemas.microsoft.com/office/drawing/2014/main" xmlns="" id="{2F3163DD-FF86-06FF-45E8-580F7F8F299F}"/>
                </a:ext>
              </a:extLst>
            </p:cNvPr>
            <p:cNvSpPr/>
            <p:nvPr/>
          </p:nvSpPr>
          <p:spPr>
            <a:xfrm>
              <a:off x="1929525" y="3940350"/>
              <a:ext cx="1011775" cy="663000"/>
            </a:xfrm>
            <a:custGeom>
              <a:avLst/>
              <a:gdLst/>
              <a:ahLst/>
              <a:cxnLst/>
              <a:rect l="l" t="t" r="r" b="b"/>
              <a:pathLst>
                <a:path w="40471" h="26520" extrusionOk="0">
                  <a:moveTo>
                    <a:pt x="3416" y="543"/>
                  </a:moveTo>
                  <a:cubicBezTo>
                    <a:pt x="4004" y="894"/>
                    <a:pt x="7020" y="2689"/>
                    <a:pt x="11155" y="3729"/>
                  </a:cubicBezTo>
                  <a:cubicBezTo>
                    <a:pt x="12023" y="3954"/>
                    <a:pt x="13437" y="4083"/>
                    <a:pt x="15141" y="4180"/>
                  </a:cubicBezTo>
                  <a:cubicBezTo>
                    <a:pt x="16876" y="4276"/>
                    <a:pt x="18869" y="4308"/>
                    <a:pt x="20991" y="4308"/>
                  </a:cubicBezTo>
                  <a:cubicBezTo>
                    <a:pt x="27230" y="4308"/>
                    <a:pt x="34164" y="3999"/>
                    <a:pt x="35558" y="3934"/>
                  </a:cubicBezTo>
                  <a:lnTo>
                    <a:pt x="35558" y="3934"/>
                  </a:lnTo>
                  <a:cubicBezTo>
                    <a:pt x="36584" y="10340"/>
                    <a:pt x="39289" y="22699"/>
                    <a:pt x="39924" y="25588"/>
                  </a:cubicBezTo>
                  <a:lnTo>
                    <a:pt x="39924" y="25684"/>
                  </a:lnTo>
                  <a:cubicBezTo>
                    <a:pt x="39924" y="25813"/>
                    <a:pt x="39828" y="25973"/>
                    <a:pt x="39667" y="26006"/>
                  </a:cubicBezTo>
                  <a:lnTo>
                    <a:pt x="39603" y="26006"/>
                  </a:lnTo>
                  <a:cubicBezTo>
                    <a:pt x="39442" y="26006"/>
                    <a:pt x="39345" y="25909"/>
                    <a:pt x="39281" y="25781"/>
                  </a:cubicBezTo>
                  <a:cubicBezTo>
                    <a:pt x="38895" y="24527"/>
                    <a:pt x="37770" y="21088"/>
                    <a:pt x="36774" y="17680"/>
                  </a:cubicBezTo>
                  <a:cubicBezTo>
                    <a:pt x="36260" y="15977"/>
                    <a:pt x="35777" y="14305"/>
                    <a:pt x="35392" y="12891"/>
                  </a:cubicBezTo>
                  <a:cubicBezTo>
                    <a:pt x="35006" y="11508"/>
                    <a:pt x="34781" y="10383"/>
                    <a:pt x="34717" y="9869"/>
                  </a:cubicBezTo>
                  <a:lnTo>
                    <a:pt x="34717" y="9805"/>
                  </a:lnTo>
                  <a:cubicBezTo>
                    <a:pt x="34556" y="7715"/>
                    <a:pt x="32756" y="6140"/>
                    <a:pt x="30666" y="6140"/>
                  </a:cubicBezTo>
                  <a:lnTo>
                    <a:pt x="30506" y="6140"/>
                  </a:lnTo>
                  <a:cubicBezTo>
                    <a:pt x="27870" y="6269"/>
                    <a:pt x="23659" y="6462"/>
                    <a:pt x="19834" y="6687"/>
                  </a:cubicBezTo>
                  <a:cubicBezTo>
                    <a:pt x="17905" y="6783"/>
                    <a:pt x="16105" y="6912"/>
                    <a:pt x="14594" y="7040"/>
                  </a:cubicBezTo>
                  <a:cubicBezTo>
                    <a:pt x="13116" y="7137"/>
                    <a:pt x="11958" y="7265"/>
                    <a:pt x="11348" y="7362"/>
                  </a:cubicBezTo>
                  <a:cubicBezTo>
                    <a:pt x="8262" y="7940"/>
                    <a:pt x="7265" y="9130"/>
                    <a:pt x="7233" y="9162"/>
                  </a:cubicBezTo>
                  <a:lnTo>
                    <a:pt x="7169" y="9258"/>
                  </a:lnTo>
                  <a:lnTo>
                    <a:pt x="1897" y="25459"/>
                  </a:lnTo>
                  <a:cubicBezTo>
                    <a:pt x="1801" y="25716"/>
                    <a:pt x="1576" y="25909"/>
                    <a:pt x="1286" y="25941"/>
                  </a:cubicBezTo>
                  <a:lnTo>
                    <a:pt x="1222" y="25941"/>
                  </a:lnTo>
                  <a:cubicBezTo>
                    <a:pt x="1029" y="25941"/>
                    <a:pt x="869" y="25877"/>
                    <a:pt x="740" y="25748"/>
                  </a:cubicBezTo>
                  <a:cubicBezTo>
                    <a:pt x="611" y="25620"/>
                    <a:pt x="515" y="25427"/>
                    <a:pt x="515" y="25266"/>
                  </a:cubicBezTo>
                  <a:cubicBezTo>
                    <a:pt x="547" y="25202"/>
                    <a:pt x="547" y="25106"/>
                    <a:pt x="579" y="25041"/>
                  </a:cubicBezTo>
                  <a:cubicBezTo>
                    <a:pt x="1158" y="23113"/>
                    <a:pt x="2283" y="19512"/>
                    <a:pt x="3279" y="16202"/>
                  </a:cubicBezTo>
                  <a:cubicBezTo>
                    <a:pt x="3794" y="14562"/>
                    <a:pt x="4244" y="12987"/>
                    <a:pt x="4597" y="11733"/>
                  </a:cubicBezTo>
                  <a:cubicBezTo>
                    <a:pt x="4790" y="11123"/>
                    <a:pt x="4919" y="10576"/>
                    <a:pt x="5047" y="10126"/>
                  </a:cubicBezTo>
                  <a:cubicBezTo>
                    <a:pt x="5144" y="9708"/>
                    <a:pt x="5208" y="9387"/>
                    <a:pt x="5240" y="9162"/>
                  </a:cubicBezTo>
                  <a:cubicBezTo>
                    <a:pt x="5240" y="9098"/>
                    <a:pt x="5240" y="9033"/>
                    <a:pt x="5240" y="8969"/>
                  </a:cubicBezTo>
                  <a:cubicBezTo>
                    <a:pt x="5240" y="8423"/>
                    <a:pt x="5079" y="7780"/>
                    <a:pt x="4854" y="7073"/>
                  </a:cubicBezTo>
                  <a:cubicBezTo>
                    <a:pt x="4200" y="5140"/>
                    <a:pt x="2969" y="2794"/>
                    <a:pt x="2788" y="2454"/>
                  </a:cubicBezTo>
                  <a:lnTo>
                    <a:pt x="2788" y="2454"/>
                  </a:lnTo>
                  <a:cubicBezTo>
                    <a:pt x="2765" y="2311"/>
                    <a:pt x="2765" y="2172"/>
                    <a:pt x="2765" y="2058"/>
                  </a:cubicBezTo>
                  <a:cubicBezTo>
                    <a:pt x="2765" y="1190"/>
                    <a:pt x="2990" y="836"/>
                    <a:pt x="3151" y="676"/>
                  </a:cubicBezTo>
                  <a:cubicBezTo>
                    <a:pt x="3247" y="611"/>
                    <a:pt x="3344" y="547"/>
                    <a:pt x="3408" y="547"/>
                  </a:cubicBezTo>
                  <a:lnTo>
                    <a:pt x="3416" y="543"/>
                  </a:lnTo>
                  <a:close/>
                  <a:moveTo>
                    <a:pt x="3472" y="1"/>
                  </a:moveTo>
                  <a:cubicBezTo>
                    <a:pt x="3440" y="1"/>
                    <a:pt x="3119" y="1"/>
                    <a:pt x="2797" y="290"/>
                  </a:cubicBezTo>
                  <a:cubicBezTo>
                    <a:pt x="2476" y="579"/>
                    <a:pt x="2219" y="1094"/>
                    <a:pt x="2219" y="2058"/>
                  </a:cubicBezTo>
                  <a:cubicBezTo>
                    <a:pt x="2219" y="2187"/>
                    <a:pt x="2251" y="2379"/>
                    <a:pt x="2251" y="2540"/>
                  </a:cubicBezTo>
                  <a:lnTo>
                    <a:pt x="2283" y="2669"/>
                  </a:lnTo>
                  <a:cubicBezTo>
                    <a:pt x="2283" y="2669"/>
                    <a:pt x="2315" y="2733"/>
                    <a:pt x="2379" y="2862"/>
                  </a:cubicBezTo>
                  <a:cubicBezTo>
                    <a:pt x="2636" y="3312"/>
                    <a:pt x="3215" y="4437"/>
                    <a:pt x="3729" y="5690"/>
                  </a:cubicBezTo>
                  <a:cubicBezTo>
                    <a:pt x="3987" y="6301"/>
                    <a:pt x="4244" y="6944"/>
                    <a:pt x="4437" y="7523"/>
                  </a:cubicBezTo>
                  <a:cubicBezTo>
                    <a:pt x="4597" y="8069"/>
                    <a:pt x="4726" y="8615"/>
                    <a:pt x="4726" y="8969"/>
                  </a:cubicBezTo>
                  <a:cubicBezTo>
                    <a:pt x="4726" y="9001"/>
                    <a:pt x="4726" y="9065"/>
                    <a:pt x="4726" y="9130"/>
                  </a:cubicBezTo>
                  <a:cubicBezTo>
                    <a:pt x="4694" y="9258"/>
                    <a:pt x="4629" y="9580"/>
                    <a:pt x="4533" y="9998"/>
                  </a:cubicBezTo>
                  <a:cubicBezTo>
                    <a:pt x="3762" y="12987"/>
                    <a:pt x="1094" y="21538"/>
                    <a:pt x="65" y="24881"/>
                  </a:cubicBezTo>
                  <a:cubicBezTo>
                    <a:pt x="1" y="25009"/>
                    <a:pt x="1" y="25138"/>
                    <a:pt x="1" y="25266"/>
                  </a:cubicBezTo>
                  <a:cubicBezTo>
                    <a:pt x="1" y="25909"/>
                    <a:pt x="547" y="26488"/>
                    <a:pt x="1222" y="26488"/>
                  </a:cubicBezTo>
                  <a:lnTo>
                    <a:pt x="1351" y="26488"/>
                  </a:lnTo>
                  <a:cubicBezTo>
                    <a:pt x="1833" y="26424"/>
                    <a:pt x="2251" y="26102"/>
                    <a:pt x="2411" y="25620"/>
                  </a:cubicBezTo>
                  <a:lnTo>
                    <a:pt x="7654" y="9510"/>
                  </a:lnTo>
                  <a:lnTo>
                    <a:pt x="7654" y="9510"/>
                  </a:lnTo>
                  <a:cubicBezTo>
                    <a:pt x="7710" y="9419"/>
                    <a:pt x="8671" y="8407"/>
                    <a:pt x="11444" y="7908"/>
                  </a:cubicBezTo>
                  <a:cubicBezTo>
                    <a:pt x="12023" y="7780"/>
                    <a:pt x="13148" y="7683"/>
                    <a:pt x="14658" y="7555"/>
                  </a:cubicBezTo>
                  <a:cubicBezTo>
                    <a:pt x="19094" y="7201"/>
                    <a:pt x="26584" y="6848"/>
                    <a:pt x="30538" y="6687"/>
                  </a:cubicBezTo>
                  <a:lnTo>
                    <a:pt x="30666" y="6687"/>
                  </a:lnTo>
                  <a:cubicBezTo>
                    <a:pt x="32499" y="6687"/>
                    <a:pt x="34042" y="8037"/>
                    <a:pt x="34202" y="9837"/>
                  </a:cubicBezTo>
                  <a:lnTo>
                    <a:pt x="34202" y="9933"/>
                  </a:lnTo>
                  <a:cubicBezTo>
                    <a:pt x="34234" y="10512"/>
                    <a:pt x="34492" y="11605"/>
                    <a:pt x="34877" y="13019"/>
                  </a:cubicBezTo>
                  <a:cubicBezTo>
                    <a:pt x="36002" y="17262"/>
                    <a:pt x="38188" y="24077"/>
                    <a:pt x="38767" y="25941"/>
                  </a:cubicBezTo>
                  <a:cubicBezTo>
                    <a:pt x="38895" y="26295"/>
                    <a:pt x="39217" y="26520"/>
                    <a:pt x="39603" y="26520"/>
                  </a:cubicBezTo>
                  <a:lnTo>
                    <a:pt x="39731" y="26520"/>
                  </a:lnTo>
                  <a:cubicBezTo>
                    <a:pt x="40181" y="26456"/>
                    <a:pt x="40470" y="26102"/>
                    <a:pt x="40470" y="25684"/>
                  </a:cubicBezTo>
                  <a:cubicBezTo>
                    <a:pt x="40470" y="25620"/>
                    <a:pt x="40470" y="25556"/>
                    <a:pt x="40438" y="25491"/>
                  </a:cubicBezTo>
                  <a:cubicBezTo>
                    <a:pt x="39795" y="22566"/>
                    <a:pt x="37031" y="9933"/>
                    <a:pt x="36067" y="3633"/>
                  </a:cubicBezTo>
                  <a:cubicBezTo>
                    <a:pt x="36039" y="3493"/>
                    <a:pt x="35938" y="3402"/>
                    <a:pt x="35827" y="3402"/>
                  </a:cubicBezTo>
                  <a:cubicBezTo>
                    <a:pt x="35811" y="3402"/>
                    <a:pt x="35794" y="3404"/>
                    <a:pt x="35777" y="3408"/>
                  </a:cubicBezTo>
                  <a:cubicBezTo>
                    <a:pt x="35777" y="3408"/>
                    <a:pt x="35295" y="3408"/>
                    <a:pt x="34427" y="3440"/>
                  </a:cubicBezTo>
                  <a:cubicBezTo>
                    <a:pt x="31920" y="3569"/>
                    <a:pt x="26198" y="3762"/>
                    <a:pt x="20991" y="3762"/>
                  </a:cubicBezTo>
                  <a:cubicBezTo>
                    <a:pt x="18902" y="3762"/>
                    <a:pt x="16876" y="3729"/>
                    <a:pt x="15173" y="3633"/>
                  </a:cubicBezTo>
                  <a:cubicBezTo>
                    <a:pt x="13469" y="3569"/>
                    <a:pt x="12087" y="3408"/>
                    <a:pt x="11283" y="3215"/>
                  </a:cubicBezTo>
                  <a:cubicBezTo>
                    <a:pt x="9033" y="2637"/>
                    <a:pt x="7105" y="1865"/>
                    <a:pt x="5754" y="1190"/>
                  </a:cubicBezTo>
                  <a:cubicBezTo>
                    <a:pt x="5079" y="869"/>
                    <a:pt x="4533" y="579"/>
                    <a:pt x="4179" y="354"/>
                  </a:cubicBezTo>
                  <a:cubicBezTo>
                    <a:pt x="3987" y="258"/>
                    <a:pt x="3858" y="194"/>
                    <a:pt x="3762" y="129"/>
                  </a:cubicBezTo>
                  <a:cubicBezTo>
                    <a:pt x="3665" y="65"/>
                    <a:pt x="3601" y="33"/>
                    <a:pt x="3601" y="33"/>
                  </a:cubicBezTo>
                  <a:cubicBezTo>
                    <a:pt x="3569" y="1"/>
                    <a:pt x="3504" y="1"/>
                    <a:pt x="3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4293;p64">
              <a:extLst>
                <a:ext uri="{FF2B5EF4-FFF2-40B4-BE49-F238E27FC236}">
                  <a16:creationId xmlns:a16="http://schemas.microsoft.com/office/drawing/2014/main" xmlns="" id="{06CC9732-EA10-C364-891D-8B1ACFD9535E}"/>
                </a:ext>
              </a:extLst>
            </p:cNvPr>
            <p:cNvSpPr/>
            <p:nvPr/>
          </p:nvSpPr>
          <p:spPr>
            <a:xfrm>
              <a:off x="1780050" y="3140675"/>
              <a:ext cx="339950" cy="886500"/>
            </a:xfrm>
            <a:custGeom>
              <a:avLst/>
              <a:gdLst/>
              <a:ahLst/>
              <a:cxnLst/>
              <a:rect l="l" t="t" r="r" b="b"/>
              <a:pathLst>
                <a:path w="13598" h="35460" extrusionOk="0">
                  <a:moveTo>
                    <a:pt x="7831" y="0"/>
                  </a:moveTo>
                  <a:cubicBezTo>
                    <a:pt x="7212" y="0"/>
                    <a:pt x="6783" y="1258"/>
                    <a:pt x="6783" y="1258"/>
                  </a:cubicBezTo>
                  <a:cubicBezTo>
                    <a:pt x="6783" y="1258"/>
                    <a:pt x="1" y="22602"/>
                    <a:pt x="1126" y="26395"/>
                  </a:cubicBezTo>
                  <a:cubicBezTo>
                    <a:pt x="2251" y="30155"/>
                    <a:pt x="7748" y="35459"/>
                    <a:pt x="9837" y="35459"/>
                  </a:cubicBezTo>
                  <a:cubicBezTo>
                    <a:pt x="11894" y="35459"/>
                    <a:pt x="13598" y="14662"/>
                    <a:pt x="13598" y="12765"/>
                  </a:cubicBezTo>
                  <a:cubicBezTo>
                    <a:pt x="13598" y="10901"/>
                    <a:pt x="9998" y="4086"/>
                    <a:pt x="8873" y="1258"/>
                  </a:cubicBezTo>
                  <a:cubicBezTo>
                    <a:pt x="8498" y="315"/>
                    <a:pt x="8140" y="0"/>
                    <a:pt x="7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4294;p64">
              <a:extLst>
                <a:ext uri="{FF2B5EF4-FFF2-40B4-BE49-F238E27FC236}">
                  <a16:creationId xmlns:a16="http://schemas.microsoft.com/office/drawing/2014/main" xmlns="" id="{FB8383A1-3330-54A7-E128-A01E349E3BA9}"/>
                </a:ext>
              </a:extLst>
            </p:cNvPr>
            <p:cNvSpPr/>
            <p:nvPr/>
          </p:nvSpPr>
          <p:spPr>
            <a:xfrm>
              <a:off x="1798550" y="3133525"/>
              <a:ext cx="327900" cy="900075"/>
            </a:xfrm>
            <a:custGeom>
              <a:avLst/>
              <a:gdLst/>
              <a:ahLst/>
              <a:cxnLst/>
              <a:rect l="l" t="t" r="r" b="b"/>
              <a:pathLst>
                <a:path w="13116" h="36003" extrusionOk="0">
                  <a:moveTo>
                    <a:pt x="7104" y="547"/>
                  </a:moveTo>
                  <a:cubicBezTo>
                    <a:pt x="7136" y="547"/>
                    <a:pt x="7233" y="579"/>
                    <a:pt x="7393" y="740"/>
                  </a:cubicBezTo>
                  <a:cubicBezTo>
                    <a:pt x="7522" y="901"/>
                    <a:pt x="7715" y="1190"/>
                    <a:pt x="7875" y="1640"/>
                  </a:cubicBezTo>
                  <a:cubicBezTo>
                    <a:pt x="8454" y="3054"/>
                    <a:pt x="9643" y="5465"/>
                    <a:pt x="10672" y="7780"/>
                  </a:cubicBezTo>
                  <a:cubicBezTo>
                    <a:pt x="11186" y="8905"/>
                    <a:pt x="11669" y="10030"/>
                    <a:pt x="12022" y="10962"/>
                  </a:cubicBezTo>
                  <a:cubicBezTo>
                    <a:pt x="12376" y="11894"/>
                    <a:pt x="12601" y="12666"/>
                    <a:pt x="12601" y="13051"/>
                  </a:cubicBezTo>
                  <a:cubicBezTo>
                    <a:pt x="12601" y="13501"/>
                    <a:pt x="12504" y="15173"/>
                    <a:pt x="12311" y="17391"/>
                  </a:cubicBezTo>
                  <a:cubicBezTo>
                    <a:pt x="12022" y="20702"/>
                    <a:pt x="11540" y="25298"/>
                    <a:pt x="10929" y="29027"/>
                  </a:cubicBezTo>
                  <a:cubicBezTo>
                    <a:pt x="10640" y="30892"/>
                    <a:pt x="10286" y="32563"/>
                    <a:pt x="9933" y="33752"/>
                  </a:cubicBezTo>
                  <a:cubicBezTo>
                    <a:pt x="9772" y="34331"/>
                    <a:pt x="9579" y="34813"/>
                    <a:pt x="9418" y="35102"/>
                  </a:cubicBezTo>
                  <a:cubicBezTo>
                    <a:pt x="9322" y="35263"/>
                    <a:pt x="9258" y="35360"/>
                    <a:pt x="9193" y="35424"/>
                  </a:cubicBezTo>
                  <a:cubicBezTo>
                    <a:pt x="9129" y="35488"/>
                    <a:pt x="9097" y="35488"/>
                    <a:pt x="9097" y="35488"/>
                  </a:cubicBezTo>
                  <a:cubicBezTo>
                    <a:pt x="8872" y="35488"/>
                    <a:pt x="8583" y="35424"/>
                    <a:pt x="8261" y="35263"/>
                  </a:cubicBezTo>
                  <a:cubicBezTo>
                    <a:pt x="7104" y="34781"/>
                    <a:pt x="5400" y="33399"/>
                    <a:pt x="3922" y="31759"/>
                  </a:cubicBezTo>
                  <a:cubicBezTo>
                    <a:pt x="2411" y="30120"/>
                    <a:pt x="1125" y="28191"/>
                    <a:pt x="643" y="26584"/>
                  </a:cubicBezTo>
                  <a:cubicBezTo>
                    <a:pt x="579" y="26359"/>
                    <a:pt x="514" y="25973"/>
                    <a:pt x="514" y="25523"/>
                  </a:cubicBezTo>
                  <a:cubicBezTo>
                    <a:pt x="514" y="24109"/>
                    <a:pt x="900" y="21891"/>
                    <a:pt x="1414" y="19384"/>
                  </a:cubicBezTo>
                  <a:cubicBezTo>
                    <a:pt x="2250" y="15623"/>
                    <a:pt x="3472" y="11187"/>
                    <a:pt x="4468" y="7683"/>
                  </a:cubicBezTo>
                  <a:cubicBezTo>
                    <a:pt x="4983" y="5915"/>
                    <a:pt x="5433" y="4404"/>
                    <a:pt x="5786" y="3344"/>
                  </a:cubicBezTo>
                  <a:cubicBezTo>
                    <a:pt x="6108" y="2251"/>
                    <a:pt x="6300" y="1608"/>
                    <a:pt x="6300" y="1608"/>
                  </a:cubicBezTo>
                  <a:lnTo>
                    <a:pt x="6333" y="1576"/>
                  </a:lnTo>
                  <a:cubicBezTo>
                    <a:pt x="6365" y="1447"/>
                    <a:pt x="6493" y="1190"/>
                    <a:pt x="6654" y="933"/>
                  </a:cubicBezTo>
                  <a:cubicBezTo>
                    <a:pt x="6718" y="804"/>
                    <a:pt x="6815" y="708"/>
                    <a:pt x="6879" y="644"/>
                  </a:cubicBezTo>
                  <a:cubicBezTo>
                    <a:pt x="6975" y="579"/>
                    <a:pt x="7040" y="547"/>
                    <a:pt x="7104" y="547"/>
                  </a:cubicBezTo>
                  <a:close/>
                  <a:moveTo>
                    <a:pt x="7104" y="1"/>
                  </a:moveTo>
                  <a:cubicBezTo>
                    <a:pt x="6847" y="1"/>
                    <a:pt x="6654" y="129"/>
                    <a:pt x="6493" y="290"/>
                  </a:cubicBezTo>
                  <a:cubicBezTo>
                    <a:pt x="6268" y="483"/>
                    <a:pt x="6108" y="772"/>
                    <a:pt x="5979" y="1029"/>
                  </a:cubicBezTo>
                  <a:cubicBezTo>
                    <a:pt x="5883" y="1254"/>
                    <a:pt x="5818" y="1447"/>
                    <a:pt x="5818" y="1447"/>
                  </a:cubicBezTo>
                  <a:cubicBezTo>
                    <a:pt x="5786" y="1447"/>
                    <a:pt x="4340" y="6012"/>
                    <a:pt x="2893" y="11283"/>
                  </a:cubicBezTo>
                  <a:cubicBezTo>
                    <a:pt x="2186" y="13919"/>
                    <a:pt x="1447" y="16748"/>
                    <a:pt x="900" y="19255"/>
                  </a:cubicBezTo>
                  <a:cubicBezTo>
                    <a:pt x="354" y="21795"/>
                    <a:pt x="0" y="24013"/>
                    <a:pt x="0" y="25523"/>
                  </a:cubicBezTo>
                  <a:cubicBezTo>
                    <a:pt x="0" y="26006"/>
                    <a:pt x="32" y="26423"/>
                    <a:pt x="129" y="26745"/>
                  </a:cubicBezTo>
                  <a:cubicBezTo>
                    <a:pt x="739" y="28706"/>
                    <a:pt x="2411" y="30988"/>
                    <a:pt x="4179" y="32820"/>
                  </a:cubicBezTo>
                  <a:cubicBezTo>
                    <a:pt x="5079" y="33720"/>
                    <a:pt x="6011" y="34524"/>
                    <a:pt x="6847" y="35070"/>
                  </a:cubicBezTo>
                  <a:cubicBezTo>
                    <a:pt x="7265" y="35360"/>
                    <a:pt x="7683" y="35585"/>
                    <a:pt x="8036" y="35745"/>
                  </a:cubicBezTo>
                  <a:cubicBezTo>
                    <a:pt x="8422" y="35906"/>
                    <a:pt x="8776" y="36002"/>
                    <a:pt x="9097" y="36002"/>
                  </a:cubicBezTo>
                  <a:cubicBezTo>
                    <a:pt x="9193" y="36002"/>
                    <a:pt x="9322" y="35970"/>
                    <a:pt x="9418" y="35906"/>
                  </a:cubicBezTo>
                  <a:cubicBezTo>
                    <a:pt x="9611" y="35810"/>
                    <a:pt x="9740" y="35617"/>
                    <a:pt x="9868" y="35392"/>
                  </a:cubicBezTo>
                  <a:cubicBezTo>
                    <a:pt x="10126" y="34942"/>
                    <a:pt x="10351" y="34331"/>
                    <a:pt x="10576" y="33527"/>
                  </a:cubicBezTo>
                  <a:cubicBezTo>
                    <a:pt x="11315" y="30763"/>
                    <a:pt x="11958" y="26038"/>
                    <a:pt x="12408" y="21795"/>
                  </a:cubicBezTo>
                  <a:cubicBezTo>
                    <a:pt x="12633" y="19705"/>
                    <a:pt x="12826" y="17712"/>
                    <a:pt x="12954" y="16137"/>
                  </a:cubicBezTo>
                  <a:cubicBezTo>
                    <a:pt x="13051" y="14562"/>
                    <a:pt x="13115" y="13469"/>
                    <a:pt x="13115" y="13051"/>
                  </a:cubicBezTo>
                  <a:cubicBezTo>
                    <a:pt x="13115" y="12505"/>
                    <a:pt x="12890" y="11733"/>
                    <a:pt x="12536" y="10769"/>
                  </a:cubicBezTo>
                  <a:cubicBezTo>
                    <a:pt x="11990" y="9323"/>
                    <a:pt x="11186" y="7522"/>
                    <a:pt x="10383" y="5819"/>
                  </a:cubicBezTo>
                  <a:cubicBezTo>
                    <a:pt x="9579" y="4115"/>
                    <a:pt x="8808" y="2476"/>
                    <a:pt x="8390" y="1447"/>
                  </a:cubicBezTo>
                  <a:cubicBezTo>
                    <a:pt x="8197" y="933"/>
                    <a:pt x="8004" y="611"/>
                    <a:pt x="7779" y="386"/>
                  </a:cubicBezTo>
                  <a:cubicBezTo>
                    <a:pt x="7586" y="129"/>
                    <a:pt x="7329" y="1"/>
                    <a:pt x="7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4295;p64">
              <a:extLst>
                <a:ext uri="{FF2B5EF4-FFF2-40B4-BE49-F238E27FC236}">
                  <a16:creationId xmlns:a16="http://schemas.microsoft.com/office/drawing/2014/main" xmlns="" id="{8E759560-C817-8332-D58E-D4B4FDF93EC2}"/>
                </a:ext>
              </a:extLst>
            </p:cNvPr>
            <p:cNvSpPr/>
            <p:nvPr/>
          </p:nvSpPr>
          <p:spPr>
            <a:xfrm>
              <a:off x="2044450" y="3431675"/>
              <a:ext cx="838175" cy="676200"/>
            </a:xfrm>
            <a:custGeom>
              <a:avLst/>
              <a:gdLst/>
              <a:ahLst/>
              <a:cxnLst/>
              <a:rect l="l" t="t" r="r" b="b"/>
              <a:pathLst>
                <a:path w="33527" h="27048" extrusionOk="0">
                  <a:moveTo>
                    <a:pt x="27612" y="0"/>
                  </a:moveTo>
                  <a:cubicBezTo>
                    <a:pt x="23626" y="0"/>
                    <a:pt x="6622" y="193"/>
                    <a:pt x="3408" y="2090"/>
                  </a:cubicBezTo>
                  <a:cubicBezTo>
                    <a:pt x="193" y="3986"/>
                    <a:pt x="0" y="18162"/>
                    <a:pt x="0" y="21376"/>
                  </a:cubicBezTo>
                  <a:cubicBezTo>
                    <a:pt x="0" y="24591"/>
                    <a:pt x="3215" y="26841"/>
                    <a:pt x="7554" y="27034"/>
                  </a:cubicBezTo>
                  <a:cubicBezTo>
                    <a:pt x="7766" y="27043"/>
                    <a:pt x="8010" y="27048"/>
                    <a:pt x="8285" y="27048"/>
                  </a:cubicBezTo>
                  <a:cubicBezTo>
                    <a:pt x="13678" y="27048"/>
                    <a:pt x="30523" y="25330"/>
                    <a:pt x="32145" y="25330"/>
                  </a:cubicBezTo>
                  <a:cubicBezTo>
                    <a:pt x="33013" y="25330"/>
                    <a:pt x="33366" y="23691"/>
                    <a:pt x="33430" y="21537"/>
                  </a:cubicBezTo>
                  <a:cubicBezTo>
                    <a:pt x="33527" y="18162"/>
                    <a:pt x="32948" y="13597"/>
                    <a:pt x="32916" y="12633"/>
                  </a:cubicBezTo>
                  <a:cubicBezTo>
                    <a:pt x="32691" y="9451"/>
                    <a:pt x="32498" y="0"/>
                    <a:pt x="27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4296;p64">
              <a:extLst>
                <a:ext uri="{FF2B5EF4-FFF2-40B4-BE49-F238E27FC236}">
                  <a16:creationId xmlns:a16="http://schemas.microsoft.com/office/drawing/2014/main" xmlns="" id="{1034FB32-DBB1-E391-B8B8-95D821508825}"/>
                </a:ext>
              </a:extLst>
            </p:cNvPr>
            <p:cNvSpPr/>
            <p:nvPr/>
          </p:nvSpPr>
          <p:spPr>
            <a:xfrm>
              <a:off x="2038025" y="3425250"/>
              <a:ext cx="849425" cy="689525"/>
            </a:xfrm>
            <a:custGeom>
              <a:avLst/>
              <a:gdLst/>
              <a:ahLst/>
              <a:cxnLst/>
              <a:rect l="l" t="t" r="r" b="b"/>
              <a:pathLst>
                <a:path w="33977" h="27581" extrusionOk="0">
                  <a:moveTo>
                    <a:pt x="27869" y="514"/>
                  </a:moveTo>
                  <a:cubicBezTo>
                    <a:pt x="28994" y="547"/>
                    <a:pt x="29830" y="1061"/>
                    <a:pt x="30505" y="1961"/>
                  </a:cubicBezTo>
                  <a:cubicBezTo>
                    <a:pt x="31534" y="3279"/>
                    <a:pt x="32080" y="5433"/>
                    <a:pt x="32402" y="7522"/>
                  </a:cubicBezTo>
                  <a:cubicBezTo>
                    <a:pt x="32723" y="9643"/>
                    <a:pt x="32820" y="11701"/>
                    <a:pt x="32884" y="12922"/>
                  </a:cubicBezTo>
                  <a:cubicBezTo>
                    <a:pt x="32916" y="13372"/>
                    <a:pt x="33045" y="14562"/>
                    <a:pt x="33173" y="16040"/>
                  </a:cubicBezTo>
                  <a:cubicBezTo>
                    <a:pt x="33302" y="17519"/>
                    <a:pt x="33430" y="19319"/>
                    <a:pt x="33430" y="20926"/>
                  </a:cubicBezTo>
                  <a:cubicBezTo>
                    <a:pt x="33430" y="21215"/>
                    <a:pt x="33430" y="21505"/>
                    <a:pt x="33430" y="21794"/>
                  </a:cubicBezTo>
                  <a:cubicBezTo>
                    <a:pt x="33398" y="22855"/>
                    <a:pt x="33270" y="23787"/>
                    <a:pt x="33077" y="24430"/>
                  </a:cubicBezTo>
                  <a:cubicBezTo>
                    <a:pt x="32980" y="24751"/>
                    <a:pt x="32884" y="24976"/>
                    <a:pt x="32755" y="25137"/>
                  </a:cubicBezTo>
                  <a:cubicBezTo>
                    <a:pt x="32627" y="25266"/>
                    <a:pt x="32530" y="25330"/>
                    <a:pt x="32402" y="25330"/>
                  </a:cubicBezTo>
                  <a:cubicBezTo>
                    <a:pt x="31952" y="25330"/>
                    <a:pt x="30602" y="25426"/>
                    <a:pt x="28705" y="25587"/>
                  </a:cubicBezTo>
                  <a:cubicBezTo>
                    <a:pt x="23016" y="26069"/>
                    <a:pt x="12536" y="27034"/>
                    <a:pt x="8518" y="27034"/>
                  </a:cubicBezTo>
                  <a:lnTo>
                    <a:pt x="7843" y="27034"/>
                  </a:lnTo>
                  <a:cubicBezTo>
                    <a:pt x="5690" y="26937"/>
                    <a:pt x="3857" y="26326"/>
                    <a:pt x="2572" y="25362"/>
                  </a:cubicBezTo>
                  <a:cubicBezTo>
                    <a:pt x="1286" y="24430"/>
                    <a:pt x="514" y="23144"/>
                    <a:pt x="514" y="21633"/>
                  </a:cubicBezTo>
                  <a:cubicBezTo>
                    <a:pt x="514" y="20026"/>
                    <a:pt x="579" y="15687"/>
                    <a:pt x="1029" y="11508"/>
                  </a:cubicBezTo>
                  <a:cubicBezTo>
                    <a:pt x="1254" y="9418"/>
                    <a:pt x="1575" y="7393"/>
                    <a:pt x="2025" y="5786"/>
                  </a:cubicBezTo>
                  <a:cubicBezTo>
                    <a:pt x="2250" y="4950"/>
                    <a:pt x="2540" y="4243"/>
                    <a:pt x="2829" y="3697"/>
                  </a:cubicBezTo>
                  <a:cubicBezTo>
                    <a:pt x="3118" y="3150"/>
                    <a:pt x="3472" y="2765"/>
                    <a:pt x="3793" y="2572"/>
                  </a:cubicBezTo>
                  <a:cubicBezTo>
                    <a:pt x="4147" y="2347"/>
                    <a:pt x="4758" y="2154"/>
                    <a:pt x="5529" y="1961"/>
                  </a:cubicBezTo>
                  <a:cubicBezTo>
                    <a:pt x="8229" y="1318"/>
                    <a:pt x="12954" y="964"/>
                    <a:pt x="17422" y="772"/>
                  </a:cubicBezTo>
                  <a:cubicBezTo>
                    <a:pt x="21890" y="579"/>
                    <a:pt x="26134" y="514"/>
                    <a:pt x="27869" y="514"/>
                  </a:cubicBezTo>
                  <a:close/>
                  <a:moveTo>
                    <a:pt x="27869" y="0"/>
                  </a:moveTo>
                  <a:cubicBezTo>
                    <a:pt x="25876" y="0"/>
                    <a:pt x="20605" y="32"/>
                    <a:pt x="15462" y="322"/>
                  </a:cubicBezTo>
                  <a:cubicBezTo>
                    <a:pt x="12890" y="482"/>
                    <a:pt x="10318" y="675"/>
                    <a:pt x="8197" y="964"/>
                  </a:cubicBezTo>
                  <a:cubicBezTo>
                    <a:pt x="7136" y="1093"/>
                    <a:pt x="6204" y="1254"/>
                    <a:pt x="5400" y="1447"/>
                  </a:cubicBezTo>
                  <a:cubicBezTo>
                    <a:pt x="4597" y="1639"/>
                    <a:pt x="3986" y="1864"/>
                    <a:pt x="3536" y="2122"/>
                  </a:cubicBezTo>
                  <a:cubicBezTo>
                    <a:pt x="3054" y="2379"/>
                    <a:pt x="2700" y="2861"/>
                    <a:pt x="2347" y="3440"/>
                  </a:cubicBezTo>
                  <a:cubicBezTo>
                    <a:pt x="1800" y="4500"/>
                    <a:pt x="1350" y="5979"/>
                    <a:pt x="1029" y="7650"/>
                  </a:cubicBezTo>
                  <a:cubicBezTo>
                    <a:pt x="64" y="12665"/>
                    <a:pt x="0" y="19512"/>
                    <a:pt x="0" y="21633"/>
                  </a:cubicBezTo>
                  <a:cubicBezTo>
                    <a:pt x="0" y="23305"/>
                    <a:pt x="836" y="24784"/>
                    <a:pt x="2250" y="25812"/>
                  </a:cubicBezTo>
                  <a:cubicBezTo>
                    <a:pt x="3665" y="26841"/>
                    <a:pt x="5593" y="27452"/>
                    <a:pt x="7811" y="27548"/>
                  </a:cubicBezTo>
                  <a:cubicBezTo>
                    <a:pt x="8004" y="27580"/>
                    <a:pt x="8261" y="27580"/>
                    <a:pt x="8518" y="27580"/>
                  </a:cubicBezTo>
                  <a:cubicBezTo>
                    <a:pt x="11219" y="27580"/>
                    <a:pt x="16780" y="27130"/>
                    <a:pt x="21890" y="26712"/>
                  </a:cubicBezTo>
                  <a:cubicBezTo>
                    <a:pt x="24430" y="26487"/>
                    <a:pt x="26873" y="26294"/>
                    <a:pt x="28769" y="26134"/>
                  </a:cubicBezTo>
                  <a:cubicBezTo>
                    <a:pt x="30634" y="25973"/>
                    <a:pt x="32016" y="25844"/>
                    <a:pt x="32402" y="25844"/>
                  </a:cubicBezTo>
                  <a:cubicBezTo>
                    <a:pt x="32691" y="25844"/>
                    <a:pt x="32980" y="25716"/>
                    <a:pt x="33173" y="25459"/>
                  </a:cubicBezTo>
                  <a:cubicBezTo>
                    <a:pt x="33462" y="25105"/>
                    <a:pt x="33623" y="24623"/>
                    <a:pt x="33752" y="23980"/>
                  </a:cubicBezTo>
                  <a:cubicBezTo>
                    <a:pt x="33848" y="23369"/>
                    <a:pt x="33912" y="22630"/>
                    <a:pt x="33945" y="21826"/>
                  </a:cubicBezTo>
                  <a:cubicBezTo>
                    <a:pt x="33945" y="21537"/>
                    <a:pt x="33977" y="21215"/>
                    <a:pt x="33977" y="20926"/>
                  </a:cubicBezTo>
                  <a:cubicBezTo>
                    <a:pt x="33977" y="19287"/>
                    <a:pt x="33848" y="17487"/>
                    <a:pt x="33720" y="15976"/>
                  </a:cubicBezTo>
                  <a:cubicBezTo>
                    <a:pt x="33591" y="14497"/>
                    <a:pt x="33462" y="13308"/>
                    <a:pt x="33430" y="12890"/>
                  </a:cubicBezTo>
                  <a:cubicBezTo>
                    <a:pt x="33334" y="11283"/>
                    <a:pt x="33205" y="8101"/>
                    <a:pt x="32530" y="5304"/>
                  </a:cubicBezTo>
                  <a:cubicBezTo>
                    <a:pt x="32177" y="3922"/>
                    <a:pt x="31662" y="2604"/>
                    <a:pt x="30923" y="1639"/>
                  </a:cubicBezTo>
                  <a:cubicBezTo>
                    <a:pt x="30184" y="643"/>
                    <a:pt x="29155" y="0"/>
                    <a:pt x="27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4297;p64">
              <a:extLst>
                <a:ext uri="{FF2B5EF4-FFF2-40B4-BE49-F238E27FC236}">
                  <a16:creationId xmlns:a16="http://schemas.microsoft.com/office/drawing/2014/main" xmlns="" id="{B88A8230-43CC-3633-D96D-DF8B3DD7BF2E}"/>
                </a:ext>
              </a:extLst>
            </p:cNvPr>
            <p:cNvSpPr/>
            <p:nvPr/>
          </p:nvSpPr>
          <p:spPr>
            <a:xfrm>
              <a:off x="2705825" y="3762375"/>
              <a:ext cx="401825" cy="213375"/>
            </a:xfrm>
            <a:custGeom>
              <a:avLst/>
              <a:gdLst/>
              <a:ahLst/>
              <a:cxnLst/>
              <a:rect l="l" t="t" r="r" b="b"/>
              <a:pathLst>
                <a:path w="16073" h="8535" extrusionOk="0">
                  <a:moveTo>
                    <a:pt x="7152" y="0"/>
                  </a:moveTo>
                  <a:cubicBezTo>
                    <a:pt x="3680" y="0"/>
                    <a:pt x="0" y="209"/>
                    <a:pt x="0" y="209"/>
                  </a:cubicBezTo>
                  <a:lnTo>
                    <a:pt x="2090" y="8502"/>
                  </a:lnTo>
                  <a:cubicBezTo>
                    <a:pt x="2090" y="8502"/>
                    <a:pt x="3100" y="8534"/>
                    <a:pt x="4560" y="8534"/>
                  </a:cubicBezTo>
                  <a:cubicBezTo>
                    <a:pt x="8149" y="8534"/>
                    <a:pt x="14455" y="8339"/>
                    <a:pt x="15140" y="6991"/>
                  </a:cubicBezTo>
                  <a:cubicBezTo>
                    <a:pt x="16072" y="5127"/>
                    <a:pt x="15140" y="1141"/>
                    <a:pt x="12665" y="402"/>
                  </a:cubicBezTo>
                  <a:cubicBezTo>
                    <a:pt x="11688" y="93"/>
                    <a:pt x="9466" y="0"/>
                    <a:pt x="71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4298;p64">
              <a:extLst>
                <a:ext uri="{FF2B5EF4-FFF2-40B4-BE49-F238E27FC236}">
                  <a16:creationId xmlns:a16="http://schemas.microsoft.com/office/drawing/2014/main" xmlns="" id="{83111B9B-16C8-369D-10BC-CAA2D67BCD19}"/>
                </a:ext>
              </a:extLst>
            </p:cNvPr>
            <p:cNvSpPr/>
            <p:nvPr/>
          </p:nvSpPr>
          <p:spPr>
            <a:xfrm>
              <a:off x="2699375" y="3755525"/>
              <a:ext cx="400225" cy="227450"/>
            </a:xfrm>
            <a:custGeom>
              <a:avLst/>
              <a:gdLst/>
              <a:ahLst/>
              <a:cxnLst/>
              <a:rect l="l" t="t" r="r" b="b"/>
              <a:pathLst>
                <a:path w="16009" h="9098" extrusionOk="0">
                  <a:moveTo>
                    <a:pt x="7394" y="547"/>
                  </a:moveTo>
                  <a:cubicBezTo>
                    <a:pt x="8551" y="547"/>
                    <a:pt x="9709" y="547"/>
                    <a:pt x="10641" y="611"/>
                  </a:cubicBezTo>
                  <a:cubicBezTo>
                    <a:pt x="11605" y="676"/>
                    <a:pt x="12409" y="772"/>
                    <a:pt x="12859" y="901"/>
                  </a:cubicBezTo>
                  <a:cubicBezTo>
                    <a:pt x="13662" y="1158"/>
                    <a:pt x="14337" y="1833"/>
                    <a:pt x="14787" y="2701"/>
                  </a:cubicBezTo>
                  <a:cubicBezTo>
                    <a:pt x="15237" y="3536"/>
                    <a:pt x="15495" y="4565"/>
                    <a:pt x="15495" y="5497"/>
                  </a:cubicBezTo>
                  <a:cubicBezTo>
                    <a:pt x="15495" y="6140"/>
                    <a:pt x="15366" y="6719"/>
                    <a:pt x="15141" y="7169"/>
                  </a:cubicBezTo>
                  <a:cubicBezTo>
                    <a:pt x="15109" y="7233"/>
                    <a:pt x="14980" y="7362"/>
                    <a:pt x="14755" y="7490"/>
                  </a:cubicBezTo>
                  <a:cubicBezTo>
                    <a:pt x="14370" y="7715"/>
                    <a:pt x="13727" y="7876"/>
                    <a:pt x="12955" y="8037"/>
                  </a:cubicBezTo>
                  <a:cubicBezTo>
                    <a:pt x="10641" y="8454"/>
                    <a:pt x="7105" y="8551"/>
                    <a:pt x="4758" y="8551"/>
                  </a:cubicBezTo>
                  <a:lnTo>
                    <a:pt x="3023" y="8551"/>
                  </a:lnTo>
                  <a:cubicBezTo>
                    <a:pt x="2830" y="8536"/>
                    <a:pt x="2672" y="8528"/>
                    <a:pt x="2557" y="8524"/>
                  </a:cubicBezTo>
                  <a:lnTo>
                    <a:pt x="2557" y="8524"/>
                  </a:lnTo>
                  <a:lnTo>
                    <a:pt x="594" y="729"/>
                  </a:lnTo>
                  <a:lnTo>
                    <a:pt x="594" y="729"/>
                  </a:lnTo>
                  <a:cubicBezTo>
                    <a:pt x="680" y="724"/>
                    <a:pt x="783" y="718"/>
                    <a:pt x="901" y="708"/>
                  </a:cubicBezTo>
                  <a:cubicBezTo>
                    <a:pt x="2090" y="643"/>
                    <a:pt x="4823" y="547"/>
                    <a:pt x="7394" y="547"/>
                  </a:cubicBezTo>
                  <a:close/>
                  <a:moveTo>
                    <a:pt x="7394" y="0"/>
                  </a:moveTo>
                  <a:cubicBezTo>
                    <a:pt x="3923" y="0"/>
                    <a:pt x="258" y="193"/>
                    <a:pt x="258" y="193"/>
                  </a:cubicBezTo>
                  <a:cubicBezTo>
                    <a:pt x="162" y="193"/>
                    <a:pt x="97" y="258"/>
                    <a:pt x="65" y="322"/>
                  </a:cubicBezTo>
                  <a:cubicBezTo>
                    <a:pt x="1" y="386"/>
                    <a:pt x="1" y="451"/>
                    <a:pt x="1" y="547"/>
                  </a:cubicBezTo>
                  <a:lnTo>
                    <a:pt x="2090" y="8840"/>
                  </a:lnTo>
                  <a:cubicBezTo>
                    <a:pt x="2123" y="8969"/>
                    <a:pt x="2219" y="9065"/>
                    <a:pt x="2348" y="9065"/>
                  </a:cubicBezTo>
                  <a:cubicBezTo>
                    <a:pt x="2348" y="9065"/>
                    <a:pt x="3344" y="9097"/>
                    <a:pt x="4758" y="9097"/>
                  </a:cubicBezTo>
                  <a:cubicBezTo>
                    <a:pt x="6558" y="9097"/>
                    <a:pt x="9066" y="9033"/>
                    <a:pt x="11187" y="8808"/>
                  </a:cubicBezTo>
                  <a:cubicBezTo>
                    <a:pt x="12280" y="8712"/>
                    <a:pt x="13244" y="8551"/>
                    <a:pt x="14016" y="8358"/>
                  </a:cubicBezTo>
                  <a:cubicBezTo>
                    <a:pt x="14402" y="8229"/>
                    <a:pt x="14755" y="8101"/>
                    <a:pt x="15012" y="7972"/>
                  </a:cubicBezTo>
                  <a:cubicBezTo>
                    <a:pt x="15270" y="7812"/>
                    <a:pt x="15495" y="7651"/>
                    <a:pt x="15623" y="7394"/>
                  </a:cubicBezTo>
                  <a:cubicBezTo>
                    <a:pt x="15880" y="6847"/>
                    <a:pt x="16009" y="6204"/>
                    <a:pt x="16009" y="5497"/>
                  </a:cubicBezTo>
                  <a:cubicBezTo>
                    <a:pt x="16009" y="4469"/>
                    <a:pt x="15752" y="3376"/>
                    <a:pt x="15270" y="2443"/>
                  </a:cubicBezTo>
                  <a:cubicBezTo>
                    <a:pt x="14755" y="1511"/>
                    <a:pt x="14016" y="708"/>
                    <a:pt x="13019" y="418"/>
                  </a:cubicBezTo>
                  <a:cubicBezTo>
                    <a:pt x="12473" y="225"/>
                    <a:pt x="11669" y="129"/>
                    <a:pt x="10673" y="97"/>
                  </a:cubicBezTo>
                  <a:cubicBezTo>
                    <a:pt x="9709" y="33"/>
                    <a:pt x="8584" y="0"/>
                    <a:pt x="7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4299;p64">
              <a:extLst>
                <a:ext uri="{FF2B5EF4-FFF2-40B4-BE49-F238E27FC236}">
                  <a16:creationId xmlns:a16="http://schemas.microsoft.com/office/drawing/2014/main" xmlns="" id="{4F8CEF67-AAEB-2032-0319-0D2E03B4B025}"/>
                </a:ext>
              </a:extLst>
            </p:cNvPr>
            <p:cNvSpPr/>
            <p:nvPr/>
          </p:nvSpPr>
          <p:spPr>
            <a:xfrm>
              <a:off x="1997025" y="3365950"/>
              <a:ext cx="784350" cy="686200"/>
            </a:xfrm>
            <a:custGeom>
              <a:avLst/>
              <a:gdLst/>
              <a:ahLst/>
              <a:cxnLst/>
              <a:rect l="l" t="t" r="r" b="b"/>
              <a:pathLst>
                <a:path w="31374" h="27448" extrusionOk="0">
                  <a:moveTo>
                    <a:pt x="18186" y="0"/>
                  </a:moveTo>
                  <a:cubicBezTo>
                    <a:pt x="15605" y="0"/>
                    <a:pt x="13032" y="140"/>
                    <a:pt x="10962" y="540"/>
                  </a:cubicBezTo>
                  <a:cubicBezTo>
                    <a:pt x="4180" y="1890"/>
                    <a:pt x="1319" y="5844"/>
                    <a:pt x="1158" y="6615"/>
                  </a:cubicBezTo>
                  <a:cubicBezTo>
                    <a:pt x="1158" y="6615"/>
                    <a:pt x="1" y="10183"/>
                    <a:pt x="194" y="14362"/>
                  </a:cubicBezTo>
                  <a:cubicBezTo>
                    <a:pt x="387" y="18509"/>
                    <a:pt x="1512" y="22655"/>
                    <a:pt x="7201" y="26063"/>
                  </a:cubicBezTo>
                  <a:cubicBezTo>
                    <a:pt x="8905" y="27089"/>
                    <a:pt x="11774" y="27447"/>
                    <a:pt x="14953" y="27447"/>
                  </a:cubicBezTo>
                  <a:cubicBezTo>
                    <a:pt x="22331" y="27447"/>
                    <a:pt x="31374" y="25516"/>
                    <a:pt x="31374" y="25516"/>
                  </a:cubicBezTo>
                  <a:lnTo>
                    <a:pt x="30056" y="733"/>
                  </a:lnTo>
                  <a:cubicBezTo>
                    <a:pt x="30056" y="733"/>
                    <a:pt x="24102" y="0"/>
                    <a:pt x="18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4300;p64">
              <a:extLst>
                <a:ext uri="{FF2B5EF4-FFF2-40B4-BE49-F238E27FC236}">
                  <a16:creationId xmlns:a16="http://schemas.microsoft.com/office/drawing/2014/main" xmlns="" id="{E2D28BA4-3808-91B5-ACF8-09EF5F6DDADA}"/>
                </a:ext>
              </a:extLst>
            </p:cNvPr>
            <p:cNvSpPr/>
            <p:nvPr/>
          </p:nvSpPr>
          <p:spPr>
            <a:xfrm>
              <a:off x="1994625" y="3359350"/>
              <a:ext cx="793975" cy="699150"/>
            </a:xfrm>
            <a:custGeom>
              <a:avLst/>
              <a:gdLst/>
              <a:ahLst/>
              <a:cxnLst/>
              <a:rect l="l" t="t" r="r" b="b"/>
              <a:pathLst>
                <a:path w="31759" h="27966" extrusionOk="0">
                  <a:moveTo>
                    <a:pt x="18291" y="547"/>
                  </a:moveTo>
                  <a:cubicBezTo>
                    <a:pt x="21248" y="547"/>
                    <a:pt x="24205" y="740"/>
                    <a:pt x="26423" y="900"/>
                  </a:cubicBezTo>
                  <a:cubicBezTo>
                    <a:pt x="27548" y="997"/>
                    <a:pt x="28448" y="1093"/>
                    <a:pt x="29123" y="1157"/>
                  </a:cubicBezTo>
                  <a:cubicBezTo>
                    <a:pt x="29474" y="1193"/>
                    <a:pt x="29738" y="1228"/>
                    <a:pt x="29907" y="1252"/>
                  </a:cubicBezTo>
                  <a:lnTo>
                    <a:pt x="29907" y="1252"/>
                  </a:lnTo>
                  <a:lnTo>
                    <a:pt x="31200" y="25544"/>
                  </a:lnTo>
                  <a:lnTo>
                    <a:pt x="31200" y="25544"/>
                  </a:lnTo>
                  <a:cubicBezTo>
                    <a:pt x="31147" y="25556"/>
                    <a:pt x="31087" y="25571"/>
                    <a:pt x="31020" y="25587"/>
                  </a:cubicBezTo>
                  <a:cubicBezTo>
                    <a:pt x="29187" y="25973"/>
                    <a:pt x="21441" y="27452"/>
                    <a:pt x="15012" y="27452"/>
                  </a:cubicBezTo>
                  <a:cubicBezTo>
                    <a:pt x="11862" y="27452"/>
                    <a:pt x="9033" y="27066"/>
                    <a:pt x="7426" y="26102"/>
                  </a:cubicBezTo>
                  <a:cubicBezTo>
                    <a:pt x="4629" y="24430"/>
                    <a:pt x="2958" y="22566"/>
                    <a:pt x="1961" y="20637"/>
                  </a:cubicBezTo>
                  <a:cubicBezTo>
                    <a:pt x="997" y="18708"/>
                    <a:pt x="643" y="16651"/>
                    <a:pt x="547" y="14594"/>
                  </a:cubicBezTo>
                  <a:cubicBezTo>
                    <a:pt x="547" y="14272"/>
                    <a:pt x="547" y="13983"/>
                    <a:pt x="547" y="13662"/>
                  </a:cubicBezTo>
                  <a:cubicBezTo>
                    <a:pt x="547" y="11829"/>
                    <a:pt x="772" y="10126"/>
                    <a:pt x="1029" y="8904"/>
                  </a:cubicBezTo>
                  <a:cubicBezTo>
                    <a:pt x="1125" y="8294"/>
                    <a:pt x="1254" y="7811"/>
                    <a:pt x="1350" y="7458"/>
                  </a:cubicBezTo>
                  <a:cubicBezTo>
                    <a:pt x="1383" y="7297"/>
                    <a:pt x="1415" y="7168"/>
                    <a:pt x="1447" y="7072"/>
                  </a:cubicBezTo>
                  <a:cubicBezTo>
                    <a:pt x="1479" y="6976"/>
                    <a:pt x="1479" y="6943"/>
                    <a:pt x="1479" y="6943"/>
                  </a:cubicBezTo>
                  <a:lnTo>
                    <a:pt x="1511" y="6943"/>
                  </a:lnTo>
                  <a:cubicBezTo>
                    <a:pt x="1511" y="6879"/>
                    <a:pt x="1575" y="6751"/>
                    <a:pt x="1672" y="6590"/>
                  </a:cubicBezTo>
                  <a:cubicBezTo>
                    <a:pt x="2025" y="5979"/>
                    <a:pt x="2925" y="4886"/>
                    <a:pt x="4468" y="3793"/>
                  </a:cubicBezTo>
                  <a:cubicBezTo>
                    <a:pt x="6011" y="2733"/>
                    <a:pt x="8165" y="1640"/>
                    <a:pt x="11122" y="1093"/>
                  </a:cubicBezTo>
                  <a:cubicBezTo>
                    <a:pt x="13147" y="675"/>
                    <a:pt x="15719" y="547"/>
                    <a:pt x="18291" y="547"/>
                  </a:cubicBezTo>
                  <a:close/>
                  <a:moveTo>
                    <a:pt x="18291" y="0"/>
                  </a:moveTo>
                  <a:cubicBezTo>
                    <a:pt x="15719" y="0"/>
                    <a:pt x="13115" y="161"/>
                    <a:pt x="11026" y="547"/>
                  </a:cubicBezTo>
                  <a:cubicBezTo>
                    <a:pt x="7586" y="1222"/>
                    <a:pt x="5111" y="2572"/>
                    <a:pt x="3504" y="3858"/>
                  </a:cubicBezTo>
                  <a:cubicBezTo>
                    <a:pt x="2700" y="4468"/>
                    <a:pt x="2090" y="5111"/>
                    <a:pt x="1704" y="5626"/>
                  </a:cubicBezTo>
                  <a:cubicBezTo>
                    <a:pt x="1479" y="5883"/>
                    <a:pt x="1318" y="6108"/>
                    <a:pt x="1222" y="6301"/>
                  </a:cubicBezTo>
                  <a:cubicBezTo>
                    <a:pt x="1093" y="6493"/>
                    <a:pt x="1029" y="6654"/>
                    <a:pt x="965" y="6815"/>
                  </a:cubicBezTo>
                  <a:lnTo>
                    <a:pt x="982" y="6819"/>
                  </a:lnTo>
                  <a:lnTo>
                    <a:pt x="982" y="6819"/>
                  </a:lnTo>
                  <a:cubicBezTo>
                    <a:pt x="855" y="7174"/>
                    <a:pt x="0" y="10090"/>
                    <a:pt x="0" y="13662"/>
                  </a:cubicBezTo>
                  <a:cubicBezTo>
                    <a:pt x="0" y="13983"/>
                    <a:pt x="0" y="14305"/>
                    <a:pt x="32" y="14626"/>
                  </a:cubicBezTo>
                  <a:cubicBezTo>
                    <a:pt x="129" y="16715"/>
                    <a:pt x="450" y="18837"/>
                    <a:pt x="1511" y="20894"/>
                  </a:cubicBezTo>
                  <a:cubicBezTo>
                    <a:pt x="2540" y="22919"/>
                    <a:pt x="4276" y="24848"/>
                    <a:pt x="7136" y="26552"/>
                  </a:cubicBezTo>
                  <a:cubicBezTo>
                    <a:pt x="8936" y="27645"/>
                    <a:pt x="11829" y="27966"/>
                    <a:pt x="15012" y="27966"/>
                  </a:cubicBezTo>
                  <a:cubicBezTo>
                    <a:pt x="22437" y="27966"/>
                    <a:pt x="31534" y="26037"/>
                    <a:pt x="31534" y="26037"/>
                  </a:cubicBezTo>
                  <a:cubicBezTo>
                    <a:pt x="31663" y="26005"/>
                    <a:pt x="31759" y="25877"/>
                    <a:pt x="31759" y="25748"/>
                  </a:cubicBezTo>
                  <a:lnTo>
                    <a:pt x="30441" y="997"/>
                  </a:lnTo>
                  <a:cubicBezTo>
                    <a:pt x="30409" y="868"/>
                    <a:pt x="30313" y="772"/>
                    <a:pt x="30184" y="740"/>
                  </a:cubicBezTo>
                  <a:cubicBezTo>
                    <a:pt x="30184" y="740"/>
                    <a:pt x="24237" y="0"/>
                    <a:pt x="18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4301;p64">
              <a:extLst>
                <a:ext uri="{FF2B5EF4-FFF2-40B4-BE49-F238E27FC236}">
                  <a16:creationId xmlns:a16="http://schemas.microsoft.com/office/drawing/2014/main" xmlns="" id="{44911122-F63C-F54B-9002-F8077F62F6AC}"/>
                </a:ext>
              </a:extLst>
            </p:cNvPr>
            <p:cNvSpPr/>
            <p:nvPr/>
          </p:nvSpPr>
          <p:spPr>
            <a:xfrm>
              <a:off x="4052675" y="1352675"/>
              <a:ext cx="217625" cy="519725"/>
            </a:xfrm>
            <a:custGeom>
              <a:avLst/>
              <a:gdLst/>
              <a:ahLst/>
              <a:cxnLst/>
              <a:rect l="l" t="t" r="r" b="b"/>
              <a:pathLst>
                <a:path w="8705" h="20789" extrusionOk="0">
                  <a:moveTo>
                    <a:pt x="7541" y="0"/>
                  </a:moveTo>
                  <a:cubicBezTo>
                    <a:pt x="7524" y="0"/>
                    <a:pt x="7507" y="1"/>
                    <a:pt x="7490" y="2"/>
                  </a:cubicBezTo>
                  <a:cubicBezTo>
                    <a:pt x="7490" y="2"/>
                    <a:pt x="5368" y="2124"/>
                    <a:pt x="4340" y="4985"/>
                  </a:cubicBezTo>
                  <a:cubicBezTo>
                    <a:pt x="3343" y="7814"/>
                    <a:pt x="0" y="16332"/>
                    <a:pt x="97" y="17939"/>
                  </a:cubicBezTo>
                  <a:cubicBezTo>
                    <a:pt x="174" y="19229"/>
                    <a:pt x="1100" y="20788"/>
                    <a:pt x="2194" y="20788"/>
                  </a:cubicBezTo>
                  <a:cubicBezTo>
                    <a:pt x="2463" y="20788"/>
                    <a:pt x="2743" y="20694"/>
                    <a:pt x="3022" y="20478"/>
                  </a:cubicBezTo>
                  <a:cubicBezTo>
                    <a:pt x="4436" y="19353"/>
                    <a:pt x="7875" y="13375"/>
                    <a:pt x="8100" y="13085"/>
                  </a:cubicBezTo>
                  <a:cubicBezTo>
                    <a:pt x="8293" y="12764"/>
                    <a:pt x="8486" y="8521"/>
                    <a:pt x="8486" y="5885"/>
                  </a:cubicBezTo>
                  <a:cubicBezTo>
                    <a:pt x="8486" y="3286"/>
                    <a:pt x="8705" y="0"/>
                    <a:pt x="75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4302;p64">
              <a:extLst>
                <a:ext uri="{FF2B5EF4-FFF2-40B4-BE49-F238E27FC236}">
                  <a16:creationId xmlns:a16="http://schemas.microsoft.com/office/drawing/2014/main" xmlns="" id="{78CC57D0-6E27-01B9-95DD-ED237E5F6ED8}"/>
                </a:ext>
              </a:extLst>
            </p:cNvPr>
            <p:cNvSpPr/>
            <p:nvPr/>
          </p:nvSpPr>
          <p:spPr>
            <a:xfrm>
              <a:off x="4047850" y="1346300"/>
              <a:ext cx="224225" cy="532825"/>
            </a:xfrm>
            <a:custGeom>
              <a:avLst/>
              <a:gdLst/>
              <a:ahLst/>
              <a:cxnLst/>
              <a:rect l="l" t="t" r="r" b="b"/>
              <a:pathLst>
                <a:path w="8969" h="21313" extrusionOk="0">
                  <a:moveTo>
                    <a:pt x="7777" y="548"/>
                  </a:moveTo>
                  <a:cubicBezTo>
                    <a:pt x="7808" y="551"/>
                    <a:pt x="7836" y="559"/>
                    <a:pt x="7876" y="579"/>
                  </a:cubicBezTo>
                  <a:cubicBezTo>
                    <a:pt x="7940" y="611"/>
                    <a:pt x="8036" y="740"/>
                    <a:pt x="8133" y="932"/>
                  </a:cubicBezTo>
                  <a:cubicBezTo>
                    <a:pt x="8261" y="1254"/>
                    <a:pt x="8326" y="1704"/>
                    <a:pt x="8390" y="2250"/>
                  </a:cubicBezTo>
                  <a:cubicBezTo>
                    <a:pt x="8422" y="2797"/>
                    <a:pt x="8422" y="3440"/>
                    <a:pt x="8422" y="4083"/>
                  </a:cubicBezTo>
                  <a:cubicBezTo>
                    <a:pt x="8422" y="4790"/>
                    <a:pt x="8422" y="5465"/>
                    <a:pt x="8422" y="6140"/>
                  </a:cubicBezTo>
                  <a:cubicBezTo>
                    <a:pt x="8422" y="7458"/>
                    <a:pt x="8358" y="9161"/>
                    <a:pt x="8293" y="10608"/>
                  </a:cubicBezTo>
                  <a:cubicBezTo>
                    <a:pt x="8261" y="11315"/>
                    <a:pt x="8197" y="11958"/>
                    <a:pt x="8165" y="12440"/>
                  </a:cubicBezTo>
                  <a:cubicBezTo>
                    <a:pt x="8133" y="12665"/>
                    <a:pt x="8101" y="12858"/>
                    <a:pt x="8101" y="12987"/>
                  </a:cubicBezTo>
                  <a:cubicBezTo>
                    <a:pt x="8068" y="13083"/>
                    <a:pt x="8068" y="13115"/>
                    <a:pt x="8068" y="13147"/>
                  </a:cubicBezTo>
                  <a:lnTo>
                    <a:pt x="8036" y="13212"/>
                  </a:lnTo>
                  <a:lnTo>
                    <a:pt x="8049" y="13215"/>
                  </a:lnTo>
                  <a:lnTo>
                    <a:pt x="8049" y="13215"/>
                  </a:lnTo>
                  <a:cubicBezTo>
                    <a:pt x="8006" y="13286"/>
                    <a:pt x="7925" y="13403"/>
                    <a:pt x="7843" y="13565"/>
                  </a:cubicBezTo>
                  <a:cubicBezTo>
                    <a:pt x="7426" y="14240"/>
                    <a:pt x="6526" y="15751"/>
                    <a:pt x="5561" y="17198"/>
                  </a:cubicBezTo>
                  <a:cubicBezTo>
                    <a:pt x="5111" y="17937"/>
                    <a:pt x="4597" y="18644"/>
                    <a:pt x="4179" y="19255"/>
                  </a:cubicBezTo>
                  <a:cubicBezTo>
                    <a:pt x="3729" y="19833"/>
                    <a:pt x="3311" y="20316"/>
                    <a:pt x="3054" y="20508"/>
                  </a:cubicBezTo>
                  <a:cubicBezTo>
                    <a:pt x="2797" y="20701"/>
                    <a:pt x="2572" y="20766"/>
                    <a:pt x="2379" y="20766"/>
                  </a:cubicBezTo>
                  <a:cubicBezTo>
                    <a:pt x="2154" y="20766"/>
                    <a:pt x="1961" y="20701"/>
                    <a:pt x="1736" y="20573"/>
                  </a:cubicBezTo>
                  <a:cubicBezTo>
                    <a:pt x="1447" y="20348"/>
                    <a:pt x="1157" y="19994"/>
                    <a:pt x="932" y="19544"/>
                  </a:cubicBezTo>
                  <a:cubicBezTo>
                    <a:pt x="707" y="19126"/>
                    <a:pt x="579" y="18612"/>
                    <a:pt x="547" y="18194"/>
                  </a:cubicBezTo>
                  <a:lnTo>
                    <a:pt x="547" y="18162"/>
                  </a:lnTo>
                  <a:lnTo>
                    <a:pt x="547" y="18130"/>
                  </a:lnTo>
                  <a:cubicBezTo>
                    <a:pt x="547" y="17937"/>
                    <a:pt x="579" y="17615"/>
                    <a:pt x="675" y="17230"/>
                  </a:cubicBezTo>
                  <a:cubicBezTo>
                    <a:pt x="997" y="15848"/>
                    <a:pt x="1800" y="13469"/>
                    <a:pt x="2636" y="11154"/>
                  </a:cubicBezTo>
                  <a:cubicBezTo>
                    <a:pt x="3472" y="8808"/>
                    <a:pt x="4340" y="6558"/>
                    <a:pt x="4790" y="5304"/>
                  </a:cubicBezTo>
                  <a:cubicBezTo>
                    <a:pt x="5272" y="3922"/>
                    <a:pt x="6043" y="2700"/>
                    <a:pt x="6686" y="1833"/>
                  </a:cubicBezTo>
                  <a:cubicBezTo>
                    <a:pt x="7008" y="1415"/>
                    <a:pt x="7329" y="1061"/>
                    <a:pt x="7522" y="836"/>
                  </a:cubicBezTo>
                  <a:cubicBezTo>
                    <a:pt x="7618" y="709"/>
                    <a:pt x="7713" y="613"/>
                    <a:pt x="7777" y="548"/>
                  </a:cubicBezTo>
                  <a:close/>
                  <a:moveTo>
                    <a:pt x="7651" y="0"/>
                  </a:moveTo>
                  <a:cubicBezTo>
                    <a:pt x="7586" y="0"/>
                    <a:pt x="7522" y="32"/>
                    <a:pt x="7490" y="65"/>
                  </a:cubicBezTo>
                  <a:cubicBezTo>
                    <a:pt x="7458" y="97"/>
                    <a:pt x="5336" y="2218"/>
                    <a:pt x="4275" y="5143"/>
                  </a:cubicBezTo>
                  <a:cubicBezTo>
                    <a:pt x="3793" y="6526"/>
                    <a:pt x="2733" y="9290"/>
                    <a:pt x="1768" y="11958"/>
                  </a:cubicBezTo>
                  <a:cubicBezTo>
                    <a:pt x="1318" y="13276"/>
                    <a:pt x="868" y="14594"/>
                    <a:pt x="547" y="15655"/>
                  </a:cubicBezTo>
                  <a:cubicBezTo>
                    <a:pt x="386" y="16201"/>
                    <a:pt x="257" y="16683"/>
                    <a:pt x="161" y="17101"/>
                  </a:cubicBezTo>
                  <a:cubicBezTo>
                    <a:pt x="65" y="17519"/>
                    <a:pt x="0" y="17840"/>
                    <a:pt x="0" y="18130"/>
                  </a:cubicBezTo>
                  <a:cubicBezTo>
                    <a:pt x="0" y="18130"/>
                    <a:pt x="0" y="18194"/>
                    <a:pt x="0" y="18226"/>
                  </a:cubicBezTo>
                  <a:cubicBezTo>
                    <a:pt x="65" y="18901"/>
                    <a:pt x="322" y="19673"/>
                    <a:pt x="740" y="20251"/>
                  </a:cubicBezTo>
                  <a:cubicBezTo>
                    <a:pt x="932" y="20541"/>
                    <a:pt x="1157" y="20830"/>
                    <a:pt x="1447" y="20991"/>
                  </a:cubicBezTo>
                  <a:cubicBezTo>
                    <a:pt x="1736" y="21183"/>
                    <a:pt x="2025" y="21312"/>
                    <a:pt x="2379" y="21312"/>
                  </a:cubicBezTo>
                  <a:cubicBezTo>
                    <a:pt x="2700" y="21312"/>
                    <a:pt x="3054" y="21183"/>
                    <a:pt x="3375" y="20926"/>
                  </a:cubicBezTo>
                  <a:cubicBezTo>
                    <a:pt x="3793" y="20637"/>
                    <a:pt x="4275" y="20026"/>
                    <a:pt x="4790" y="19287"/>
                  </a:cubicBezTo>
                  <a:cubicBezTo>
                    <a:pt x="5593" y="18194"/>
                    <a:pt x="6493" y="16812"/>
                    <a:pt x="7201" y="15655"/>
                  </a:cubicBezTo>
                  <a:cubicBezTo>
                    <a:pt x="7554" y="15076"/>
                    <a:pt x="7876" y="14562"/>
                    <a:pt x="8101" y="14176"/>
                  </a:cubicBezTo>
                  <a:cubicBezTo>
                    <a:pt x="8197" y="13983"/>
                    <a:pt x="8293" y="13822"/>
                    <a:pt x="8390" y="13694"/>
                  </a:cubicBezTo>
                  <a:cubicBezTo>
                    <a:pt x="8454" y="13565"/>
                    <a:pt x="8486" y="13501"/>
                    <a:pt x="8519" y="13469"/>
                  </a:cubicBezTo>
                  <a:cubicBezTo>
                    <a:pt x="8551" y="13405"/>
                    <a:pt x="8551" y="13372"/>
                    <a:pt x="8583" y="13308"/>
                  </a:cubicBezTo>
                  <a:cubicBezTo>
                    <a:pt x="8647" y="13083"/>
                    <a:pt x="8679" y="12697"/>
                    <a:pt x="8711" y="12183"/>
                  </a:cubicBezTo>
                  <a:cubicBezTo>
                    <a:pt x="8840" y="10640"/>
                    <a:pt x="8969" y="8004"/>
                    <a:pt x="8969" y="6140"/>
                  </a:cubicBezTo>
                  <a:cubicBezTo>
                    <a:pt x="8969" y="5497"/>
                    <a:pt x="8969" y="4790"/>
                    <a:pt x="8969" y="4083"/>
                  </a:cubicBezTo>
                  <a:cubicBezTo>
                    <a:pt x="8969" y="3086"/>
                    <a:pt x="8936" y="2122"/>
                    <a:pt x="8808" y="1382"/>
                  </a:cubicBezTo>
                  <a:cubicBezTo>
                    <a:pt x="8711" y="997"/>
                    <a:pt x="8615" y="675"/>
                    <a:pt x="8454" y="450"/>
                  </a:cubicBezTo>
                  <a:cubicBezTo>
                    <a:pt x="8390" y="322"/>
                    <a:pt x="8293" y="193"/>
                    <a:pt x="8165" y="129"/>
                  </a:cubicBezTo>
                  <a:cubicBezTo>
                    <a:pt x="8036" y="32"/>
                    <a:pt x="7876" y="0"/>
                    <a:pt x="7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4303;p64">
              <a:extLst>
                <a:ext uri="{FF2B5EF4-FFF2-40B4-BE49-F238E27FC236}">
                  <a16:creationId xmlns:a16="http://schemas.microsoft.com/office/drawing/2014/main" xmlns="" id="{71786A9A-6FA1-1FAE-C329-B5395346B391}"/>
                </a:ext>
              </a:extLst>
            </p:cNvPr>
            <p:cNvSpPr/>
            <p:nvPr/>
          </p:nvSpPr>
          <p:spPr>
            <a:xfrm>
              <a:off x="4232675" y="1580025"/>
              <a:ext cx="750600" cy="670350"/>
            </a:xfrm>
            <a:custGeom>
              <a:avLst/>
              <a:gdLst/>
              <a:ahLst/>
              <a:cxnLst/>
              <a:rect l="l" t="t" r="r" b="b"/>
              <a:pathLst>
                <a:path w="30024" h="26814" extrusionOk="0">
                  <a:moveTo>
                    <a:pt x="3646" y="0"/>
                  </a:moveTo>
                  <a:cubicBezTo>
                    <a:pt x="3614" y="0"/>
                    <a:pt x="3588" y="2"/>
                    <a:pt x="3568" y="5"/>
                  </a:cubicBezTo>
                  <a:cubicBezTo>
                    <a:pt x="483" y="616"/>
                    <a:pt x="0" y="20385"/>
                    <a:pt x="0" y="20385"/>
                  </a:cubicBezTo>
                  <a:lnTo>
                    <a:pt x="24302" y="26814"/>
                  </a:lnTo>
                  <a:cubicBezTo>
                    <a:pt x="24302" y="26814"/>
                    <a:pt x="30023" y="11095"/>
                    <a:pt x="30023" y="8234"/>
                  </a:cubicBezTo>
                  <a:cubicBezTo>
                    <a:pt x="30023" y="5422"/>
                    <a:pt x="5546" y="0"/>
                    <a:pt x="36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4304;p64">
              <a:extLst>
                <a:ext uri="{FF2B5EF4-FFF2-40B4-BE49-F238E27FC236}">
                  <a16:creationId xmlns:a16="http://schemas.microsoft.com/office/drawing/2014/main" xmlns="" id="{76D6B02F-398C-2932-424C-9FE14EE19693}"/>
                </a:ext>
              </a:extLst>
            </p:cNvPr>
            <p:cNvSpPr/>
            <p:nvPr/>
          </p:nvSpPr>
          <p:spPr>
            <a:xfrm>
              <a:off x="4226250" y="1573725"/>
              <a:ext cx="763450" cy="683300"/>
            </a:xfrm>
            <a:custGeom>
              <a:avLst/>
              <a:gdLst/>
              <a:ahLst/>
              <a:cxnLst/>
              <a:rect l="l" t="t" r="r" b="b"/>
              <a:pathLst>
                <a:path w="30538" h="27332" extrusionOk="0">
                  <a:moveTo>
                    <a:pt x="3922" y="514"/>
                  </a:moveTo>
                  <a:cubicBezTo>
                    <a:pt x="4115" y="514"/>
                    <a:pt x="4726" y="611"/>
                    <a:pt x="5561" y="772"/>
                  </a:cubicBezTo>
                  <a:cubicBezTo>
                    <a:pt x="8551" y="1286"/>
                    <a:pt x="14690" y="2668"/>
                    <a:pt x="20123" y="4243"/>
                  </a:cubicBezTo>
                  <a:cubicBezTo>
                    <a:pt x="22823" y="5015"/>
                    <a:pt x="25330" y="5818"/>
                    <a:pt x="27162" y="6590"/>
                  </a:cubicBezTo>
                  <a:cubicBezTo>
                    <a:pt x="28062" y="6976"/>
                    <a:pt x="28802" y="7361"/>
                    <a:pt x="29316" y="7683"/>
                  </a:cubicBezTo>
                  <a:cubicBezTo>
                    <a:pt x="29541" y="7876"/>
                    <a:pt x="29734" y="8036"/>
                    <a:pt x="29862" y="8165"/>
                  </a:cubicBezTo>
                  <a:cubicBezTo>
                    <a:pt x="29959" y="8326"/>
                    <a:pt x="29991" y="8422"/>
                    <a:pt x="29991" y="8486"/>
                  </a:cubicBezTo>
                  <a:cubicBezTo>
                    <a:pt x="29991" y="8808"/>
                    <a:pt x="29927" y="9354"/>
                    <a:pt x="29766" y="10029"/>
                  </a:cubicBezTo>
                  <a:cubicBezTo>
                    <a:pt x="29220" y="12472"/>
                    <a:pt x="27837" y="16715"/>
                    <a:pt x="26616" y="20348"/>
                  </a:cubicBezTo>
                  <a:cubicBezTo>
                    <a:pt x="26005" y="22148"/>
                    <a:pt x="25427" y="23787"/>
                    <a:pt x="25009" y="25009"/>
                  </a:cubicBezTo>
                  <a:cubicBezTo>
                    <a:pt x="24703" y="25817"/>
                    <a:pt x="24486" y="26433"/>
                    <a:pt x="24378" y="26744"/>
                  </a:cubicBezTo>
                  <a:lnTo>
                    <a:pt x="24378" y="26744"/>
                  </a:lnTo>
                  <a:lnTo>
                    <a:pt x="547" y="20439"/>
                  </a:lnTo>
                  <a:lnTo>
                    <a:pt x="547" y="20439"/>
                  </a:lnTo>
                  <a:cubicBezTo>
                    <a:pt x="547" y="20291"/>
                    <a:pt x="547" y="20062"/>
                    <a:pt x="547" y="19769"/>
                  </a:cubicBezTo>
                  <a:cubicBezTo>
                    <a:pt x="611" y="17905"/>
                    <a:pt x="836" y="13147"/>
                    <a:pt x="1383" y="8840"/>
                  </a:cubicBezTo>
                  <a:cubicBezTo>
                    <a:pt x="1640" y="6654"/>
                    <a:pt x="1993" y="4597"/>
                    <a:pt x="2411" y="3086"/>
                  </a:cubicBezTo>
                  <a:cubicBezTo>
                    <a:pt x="2636" y="2315"/>
                    <a:pt x="2893" y="1672"/>
                    <a:pt x="3150" y="1222"/>
                  </a:cubicBezTo>
                  <a:cubicBezTo>
                    <a:pt x="3279" y="1029"/>
                    <a:pt x="3408" y="836"/>
                    <a:pt x="3536" y="739"/>
                  </a:cubicBezTo>
                  <a:cubicBezTo>
                    <a:pt x="3665" y="611"/>
                    <a:pt x="3793" y="547"/>
                    <a:pt x="3890" y="514"/>
                  </a:cubicBezTo>
                  <a:close/>
                  <a:moveTo>
                    <a:pt x="3793" y="0"/>
                  </a:moveTo>
                  <a:cubicBezTo>
                    <a:pt x="3536" y="64"/>
                    <a:pt x="3279" y="193"/>
                    <a:pt x="3086" y="418"/>
                  </a:cubicBezTo>
                  <a:cubicBezTo>
                    <a:pt x="2733" y="804"/>
                    <a:pt x="2443" y="1382"/>
                    <a:pt x="2154" y="2122"/>
                  </a:cubicBezTo>
                  <a:cubicBezTo>
                    <a:pt x="1222" y="4725"/>
                    <a:pt x="707" y="9354"/>
                    <a:pt x="386" y="13308"/>
                  </a:cubicBezTo>
                  <a:cubicBezTo>
                    <a:pt x="65" y="17294"/>
                    <a:pt x="0" y="20605"/>
                    <a:pt x="0" y="20605"/>
                  </a:cubicBezTo>
                  <a:cubicBezTo>
                    <a:pt x="0" y="20733"/>
                    <a:pt x="65" y="20862"/>
                    <a:pt x="193" y="20894"/>
                  </a:cubicBezTo>
                  <a:lnTo>
                    <a:pt x="24494" y="27323"/>
                  </a:lnTo>
                  <a:cubicBezTo>
                    <a:pt x="24516" y="27328"/>
                    <a:pt x="24537" y="27331"/>
                    <a:pt x="24558" y="27331"/>
                  </a:cubicBezTo>
                  <a:cubicBezTo>
                    <a:pt x="24664" y="27331"/>
                    <a:pt x="24762" y="27264"/>
                    <a:pt x="24816" y="27130"/>
                  </a:cubicBezTo>
                  <a:cubicBezTo>
                    <a:pt x="24816" y="27130"/>
                    <a:pt x="26230" y="23208"/>
                    <a:pt x="27677" y="18933"/>
                  </a:cubicBezTo>
                  <a:cubicBezTo>
                    <a:pt x="28384" y="16780"/>
                    <a:pt x="29091" y="14529"/>
                    <a:pt x="29637" y="12665"/>
                  </a:cubicBezTo>
                  <a:cubicBezTo>
                    <a:pt x="29895" y="11733"/>
                    <a:pt x="30120" y="10865"/>
                    <a:pt x="30280" y="10158"/>
                  </a:cubicBezTo>
                  <a:cubicBezTo>
                    <a:pt x="30441" y="9451"/>
                    <a:pt x="30537" y="8872"/>
                    <a:pt x="30537" y="8486"/>
                  </a:cubicBezTo>
                  <a:cubicBezTo>
                    <a:pt x="30537" y="8197"/>
                    <a:pt x="30377" y="7972"/>
                    <a:pt x="30184" y="7747"/>
                  </a:cubicBezTo>
                  <a:cubicBezTo>
                    <a:pt x="29798" y="7329"/>
                    <a:pt x="29155" y="6943"/>
                    <a:pt x="28287" y="6525"/>
                  </a:cubicBezTo>
                  <a:cubicBezTo>
                    <a:pt x="25266" y="5079"/>
                    <a:pt x="19608" y="3440"/>
                    <a:pt x="14497" y="2186"/>
                  </a:cubicBezTo>
                  <a:cubicBezTo>
                    <a:pt x="11926" y="1543"/>
                    <a:pt x="9483" y="997"/>
                    <a:pt x="7619" y="611"/>
                  </a:cubicBezTo>
                  <a:cubicBezTo>
                    <a:pt x="6654" y="418"/>
                    <a:pt x="5851" y="257"/>
                    <a:pt x="5240" y="161"/>
                  </a:cubicBezTo>
                  <a:cubicBezTo>
                    <a:pt x="4597" y="64"/>
                    <a:pt x="4179" y="0"/>
                    <a:pt x="39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4305;p64">
              <a:extLst>
                <a:ext uri="{FF2B5EF4-FFF2-40B4-BE49-F238E27FC236}">
                  <a16:creationId xmlns:a16="http://schemas.microsoft.com/office/drawing/2014/main" xmlns="" id="{5E0C7C8B-9610-DD05-04FE-1C1F2FE6926C}"/>
                </a:ext>
              </a:extLst>
            </p:cNvPr>
            <p:cNvSpPr/>
            <p:nvPr/>
          </p:nvSpPr>
          <p:spPr>
            <a:xfrm>
              <a:off x="4206950" y="1267500"/>
              <a:ext cx="706400" cy="822825"/>
            </a:xfrm>
            <a:custGeom>
              <a:avLst/>
              <a:gdLst/>
              <a:ahLst/>
              <a:cxnLst/>
              <a:rect l="l" t="t" r="r" b="b"/>
              <a:pathLst>
                <a:path w="28256" h="32913" extrusionOk="0">
                  <a:moveTo>
                    <a:pt x="14958" y="1"/>
                  </a:moveTo>
                  <a:cubicBezTo>
                    <a:pt x="13842" y="1"/>
                    <a:pt x="13148" y="163"/>
                    <a:pt x="13148" y="163"/>
                  </a:cubicBezTo>
                  <a:cubicBezTo>
                    <a:pt x="13148" y="163"/>
                    <a:pt x="12363" y="80"/>
                    <a:pt x="11180" y="80"/>
                  </a:cubicBezTo>
                  <a:cubicBezTo>
                    <a:pt x="9242" y="80"/>
                    <a:pt x="6234" y="303"/>
                    <a:pt x="3858" y="1481"/>
                  </a:cubicBezTo>
                  <a:cubicBezTo>
                    <a:pt x="1" y="3409"/>
                    <a:pt x="1" y="6656"/>
                    <a:pt x="194" y="9806"/>
                  </a:cubicBezTo>
                  <a:cubicBezTo>
                    <a:pt x="387" y="12924"/>
                    <a:pt x="1447" y="29864"/>
                    <a:pt x="1737" y="31086"/>
                  </a:cubicBezTo>
                  <a:cubicBezTo>
                    <a:pt x="2058" y="32307"/>
                    <a:pt x="9001" y="31986"/>
                    <a:pt x="13051" y="32789"/>
                  </a:cubicBezTo>
                  <a:cubicBezTo>
                    <a:pt x="13477" y="32874"/>
                    <a:pt x="13890" y="32913"/>
                    <a:pt x="14288" y="32913"/>
                  </a:cubicBezTo>
                  <a:cubicBezTo>
                    <a:pt x="17678" y="32913"/>
                    <a:pt x="20023" y="30112"/>
                    <a:pt x="20541" y="28932"/>
                  </a:cubicBezTo>
                  <a:cubicBezTo>
                    <a:pt x="21152" y="27614"/>
                    <a:pt x="28256" y="14756"/>
                    <a:pt x="28256" y="12024"/>
                  </a:cubicBezTo>
                  <a:cubicBezTo>
                    <a:pt x="28256" y="9292"/>
                    <a:pt x="25331" y="4117"/>
                    <a:pt x="21152" y="1706"/>
                  </a:cubicBezTo>
                  <a:cubicBezTo>
                    <a:pt x="18764" y="299"/>
                    <a:pt x="16473" y="1"/>
                    <a:pt x="149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4306;p64">
              <a:extLst>
                <a:ext uri="{FF2B5EF4-FFF2-40B4-BE49-F238E27FC236}">
                  <a16:creationId xmlns:a16="http://schemas.microsoft.com/office/drawing/2014/main" xmlns="" id="{24435314-CFC1-384D-FCD2-8DB21539144D}"/>
                </a:ext>
              </a:extLst>
            </p:cNvPr>
            <p:cNvSpPr/>
            <p:nvPr/>
          </p:nvSpPr>
          <p:spPr>
            <a:xfrm>
              <a:off x="4203750" y="1261100"/>
              <a:ext cx="716025" cy="835800"/>
            </a:xfrm>
            <a:custGeom>
              <a:avLst/>
              <a:gdLst/>
              <a:ahLst/>
              <a:cxnLst/>
              <a:rect l="l" t="t" r="r" b="b"/>
              <a:pathLst>
                <a:path w="28641" h="33432" extrusionOk="0">
                  <a:moveTo>
                    <a:pt x="15140" y="547"/>
                  </a:moveTo>
                  <a:cubicBezTo>
                    <a:pt x="16619" y="547"/>
                    <a:pt x="18837" y="837"/>
                    <a:pt x="21151" y="2187"/>
                  </a:cubicBezTo>
                  <a:cubicBezTo>
                    <a:pt x="23176" y="3376"/>
                    <a:pt x="24944" y="5241"/>
                    <a:pt x="26166" y="7137"/>
                  </a:cubicBezTo>
                  <a:cubicBezTo>
                    <a:pt x="27419" y="9066"/>
                    <a:pt x="28127" y="10994"/>
                    <a:pt x="28127" y="12280"/>
                  </a:cubicBezTo>
                  <a:cubicBezTo>
                    <a:pt x="28127" y="12569"/>
                    <a:pt x="27998" y="13052"/>
                    <a:pt x="27805" y="13662"/>
                  </a:cubicBezTo>
                  <a:cubicBezTo>
                    <a:pt x="27162" y="15784"/>
                    <a:pt x="25426" y="19352"/>
                    <a:pt x="23819" y="22534"/>
                  </a:cubicBezTo>
                  <a:cubicBezTo>
                    <a:pt x="23016" y="24109"/>
                    <a:pt x="22244" y="25620"/>
                    <a:pt x="21633" y="26777"/>
                  </a:cubicBezTo>
                  <a:cubicBezTo>
                    <a:pt x="21023" y="27935"/>
                    <a:pt x="20573" y="28770"/>
                    <a:pt x="20444" y="29092"/>
                  </a:cubicBezTo>
                  <a:cubicBezTo>
                    <a:pt x="20187" y="29638"/>
                    <a:pt x="19480" y="30603"/>
                    <a:pt x="18451" y="31406"/>
                  </a:cubicBezTo>
                  <a:cubicBezTo>
                    <a:pt x="17423" y="32242"/>
                    <a:pt x="16040" y="32917"/>
                    <a:pt x="14433" y="32917"/>
                  </a:cubicBezTo>
                  <a:cubicBezTo>
                    <a:pt x="14047" y="32917"/>
                    <a:pt x="13662" y="32853"/>
                    <a:pt x="13244" y="32788"/>
                  </a:cubicBezTo>
                  <a:cubicBezTo>
                    <a:pt x="11186" y="32370"/>
                    <a:pt x="8422" y="32242"/>
                    <a:pt x="6140" y="32081"/>
                  </a:cubicBezTo>
                  <a:cubicBezTo>
                    <a:pt x="5015" y="31985"/>
                    <a:pt x="3986" y="31888"/>
                    <a:pt x="3247" y="31760"/>
                  </a:cubicBezTo>
                  <a:cubicBezTo>
                    <a:pt x="2893" y="31663"/>
                    <a:pt x="2604" y="31599"/>
                    <a:pt x="2411" y="31503"/>
                  </a:cubicBezTo>
                  <a:cubicBezTo>
                    <a:pt x="2315" y="31438"/>
                    <a:pt x="2250" y="31406"/>
                    <a:pt x="2186" y="31374"/>
                  </a:cubicBezTo>
                  <a:lnTo>
                    <a:pt x="2154" y="31278"/>
                  </a:lnTo>
                  <a:cubicBezTo>
                    <a:pt x="2122" y="31213"/>
                    <a:pt x="2090" y="31085"/>
                    <a:pt x="2090" y="30892"/>
                  </a:cubicBezTo>
                  <a:cubicBezTo>
                    <a:pt x="1897" y="29477"/>
                    <a:pt x="1575" y="25009"/>
                    <a:pt x="1286" y="20509"/>
                  </a:cubicBezTo>
                  <a:cubicBezTo>
                    <a:pt x="965" y="16009"/>
                    <a:pt x="675" y="11509"/>
                    <a:pt x="579" y="10030"/>
                  </a:cubicBezTo>
                  <a:cubicBezTo>
                    <a:pt x="547" y="9451"/>
                    <a:pt x="515" y="8873"/>
                    <a:pt x="515" y="8294"/>
                  </a:cubicBezTo>
                  <a:cubicBezTo>
                    <a:pt x="515" y="7041"/>
                    <a:pt x="675" y="5851"/>
                    <a:pt x="1190" y="4758"/>
                  </a:cubicBezTo>
                  <a:cubicBezTo>
                    <a:pt x="1704" y="3698"/>
                    <a:pt x="2572" y="2765"/>
                    <a:pt x="4083" y="1994"/>
                  </a:cubicBezTo>
                  <a:cubicBezTo>
                    <a:pt x="6397" y="837"/>
                    <a:pt x="9322" y="612"/>
                    <a:pt x="11251" y="612"/>
                  </a:cubicBezTo>
                  <a:cubicBezTo>
                    <a:pt x="11862" y="612"/>
                    <a:pt x="12344" y="644"/>
                    <a:pt x="12697" y="644"/>
                  </a:cubicBezTo>
                  <a:cubicBezTo>
                    <a:pt x="12890" y="676"/>
                    <a:pt x="13019" y="676"/>
                    <a:pt x="13115" y="676"/>
                  </a:cubicBezTo>
                  <a:cubicBezTo>
                    <a:pt x="13212" y="708"/>
                    <a:pt x="13244" y="708"/>
                    <a:pt x="13244" y="708"/>
                  </a:cubicBezTo>
                  <a:lnTo>
                    <a:pt x="13340" y="708"/>
                  </a:lnTo>
                  <a:lnTo>
                    <a:pt x="13372" y="676"/>
                  </a:lnTo>
                  <a:cubicBezTo>
                    <a:pt x="13501" y="644"/>
                    <a:pt x="14176" y="547"/>
                    <a:pt x="15140" y="547"/>
                  </a:cubicBezTo>
                  <a:close/>
                  <a:moveTo>
                    <a:pt x="15140" y="1"/>
                  </a:moveTo>
                  <a:cubicBezTo>
                    <a:pt x="14118" y="1"/>
                    <a:pt x="13422" y="126"/>
                    <a:pt x="13251" y="156"/>
                  </a:cubicBezTo>
                  <a:lnTo>
                    <a:pt x="13251" y="156"/>
                  </a:lnTo>
                  <a:cubicBezTo>
                    <a:pt x="13044" y="134"/>
                    <a:pt x="12286" y="65"/>
                    <a:pt x="11251" y="65"/>
                  </a:cubicBezTo>
                  <a:cubicBezTo>
                    <a:pt x="9290" y="65"/>
                    <a:pt x="6268" y="290"/>
                    <a:pt x="3858" y="1512"/>
                  </a:cubicBezTo>
                  <a:cubicBezTo>
                    <a:pt x="2250" y="2315"/>
                    <a:pt x="1254" y="3376"/>
                    <a:pt x="707" y="4533"/>
                  </a:cubicBezTo>
                  <a:cubicBezTo>
                    <a:pt x="129" y="5723"/>
                    <a:pt x="0" y="7008"/>
                    <a:pt x="0" y="8294"/>
                  </a:cubicBezTo>
                  <a:cubicBezTo>
                    <a:pt x="0" y="8873"/>
                    <a:pt x="32" y="9484"/>
                    <a:pt x="65" y="10062"/>
                  </a:cubicBezTo>
                  <a:cubicBezTo>
                    <a:pt x="161" y="11637"/>
                    <a:pt x="482" y="16652"/>
                    <a:pt x="804" y="21441"/>
                  </a:cubicBezTo>
                  <a:cubicBezTo>
                    <a:pt x="965" y="23820"/>
                    <a:pt x="1125" y="26167"/>
                    <a:pt x="1254" y="27967"/>
                  </a:cubicBezTo>
                  <a:cubicBezTo>
                    <a:pt x="1350" y="28867"/>
                    <a:pt x="1415" y="29638"/>
                    <a:pt x="1479" y="30249"/>
                  </a:cubicBezTo>
                  <a:cubicBezTo>
                    <a:pt x="1511" y="30538"/>
                    <a:pt x="1511" y="30763"/>
                    <a:pt x="1543" y="30988"/>
                  </a:cubicBezTo>
                  <a:cubicBezTo>
                    <a:pt x="1575" y="31181"/>
                    <a:pt x="1607" y="31310"/>
                    <a:pt x="1607" y="31406"/>
                  </a:cubicBezTo>
                  <a:cubicBezTo>
                    <a:pt x="1640" y="31535"/>
                    <a:pt x="1736" y="31663"/>
                    <a:pt x="1832" y="31760"/>
                  </a:cubicBezTo>
                  <a:cubicBezTo>
                    <a:pt x="1993" y="31920"/>
                    <a:pt x="2250" y="32017"/>
                    <a:pt x="2540" y="32113"/>
                  </a:cubicBezTo>
                  <a:cubicBezTo>
                    <a:pt x="3086" y="32274"/>
                    <a:pt x="3793" y="32403"/>
                    <a:pt x="4597" y="32467"/>
                  </a:cubicBezTo>
                  <a:cubicBezTo>
                    <a:pt x="7104" y="32756"/>
                    <a:pt x="10672" y="32820"/>
                    <a:pt x="13147" y="33303"/>
                  </a:cubicBezTo>
                  <a:cubicBezTo>
                    <a:pt x="13597" y="33399"/>
                    <a:pt x="14015" y="33431"/>
                    <a:pt x="14433" y="33431"/>
                  </a:cubicBezTo>
                  <a:cubicBezTo>
                    <a:pt x="16201" y="33431"/>
                    <a:pt x="17680" y="32724"/>
                    <a:pt x="18773" y="31824"/>
                  </a:cubicBezTo>
                  <a:cubicBezTo>
                    <a:pt x="19898" y="30956"/>
                    <a:pt x="20637" y="29960"/>
                    <a:pt x="20926" y="29317"/>
                  </a:cubicBezTo>
                  <a:cubicBezTo>
                    <a:pt x="21055" y="28995"/>
                    <a:pt x="21633" y="27935"/>
                    <a:pt x="22373" y="26520"/>
                  </a:cubicBezTo>
                  <a:cubicBezTo>
                    <a:pt x="23498" y="24366"/>
                    <a:pt x="25073" y="21345"/>
                    <a:pt x="26359" y="18613"/>
                  </a:cubicBezTo>
                  <a:cubicBezTo>
                    <a:pt x="27002" y="17230"/>
                    <a:pt x="27548" y="15945"/>
                    <a:pt x="27966" y="14852"/>
                  </a:cubicBezTo>
                  <a:cubicBezTo>
                    <a:pt x="28384" y="13759"/>
                    <a:pt x="28641" y="12891"/>
                    <a:pt x="28641" y="12280"/>
                  </a:cubicBezTo>
                  <a:cubicBezTo>
                    <a:pt x="28641" y="10834"/>
                    <a:pt x="27902" y="8841"/>
                    <a:pt x="26616" y="6848"/>
                  </a:cubicBezTo>
                  <a:cubicBezTo>
                    <a:pt x="25330" y="4887"/>
                    <a:pt x="23562" y="2958"/>
                    <a:pt x="21441" y="1737"/>
                  </a:cubicBezTo>
                  <a:cubicBezTo>
                    <a:pt x="18998" y="290"/>
                    <a:pt x="16683" y="1"/>
                    <a:pt x="15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4307;p64">
              <a:extLst>
                <a:ext uri="{FF2B5EF4-FFF2-40B4-BE49-F238E27FC236}">
                  <a16:creationId xmlns:a16="http://schemas.microsoft.com/office/drawing/2014/main" xmlns="" id="{68947505-9789-2355-886B-933866261014}"/>
                </a:ext>
              </a:extLst>
            </p:cNvPr>
            <p:cNvSpPr/>
            <p:nvPr/>
          </p:nvSpPr>
          <p:spPr>
            <a:xfrm>
              <a:off x="4358850" y="1471650"/>
              <a:ext cx="194500" cy="575425"/>
            </a:xfrm>
            <a:custGeom>
              <a:avLst/>
              <a:gdLst/>
              <a:ahLst/>
              <a:cxnLst/>
              <a:rect l="l" t="t" r="r" b="b"/>
              <a:pathLst>
                <a:path w="7780" h="23017" extrusionOk="0">
                  <a:moveTo>
                    <a:pt x="6686" y="1"/>
                  </a:moveTo>
                  <a:lnTo>
                    <a:pt x="3247" y="2444"/>
                  </a:lnTo>
                  <a:lnTo>
                    <a:pt x="4340" y="4887"/>
                  </a:lnTo>
                  <a:lnTo>
                    <a:pt x="0" y="20059"/>
                  </a:lnTo>
                  <a:lnTo>
                    <a:pt x="997" y="23016"/>
                  </a:lnTo>
                  <a:lnTo>
                    <a:pt x="3954" y="20766"/>
                  </a:lnTo>
                  <a:lnTo>
                    <a:pt x="5561" y="5176"/>
                  </a:lnTo>
                  <a:lnTo>
                    <a:pt x="7779" y="2733"/>
                  </a:lnTo>
                  <a:lnTo>
                    <a:pt x="66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4308;p64">
              <a:extLst>
                <a:ext uri="{FF2B5EF4-FFF2-40B4-BE49-F238E27FC236}">
                  <a16:creationId xmlns:a16="http://schemas.microsoft.com/office/drawing/2014/main" xmlns="" id="{2F01865B-ECBF-7EF7-E250-C41DFCFB1030}"/>
                </a:ext>
              </a:extLst>
            </p:cNvPr>
            <p:cNvSpPr/>
            <p:nvPr/>
          </p:nvSpPr>
          <p:spPr>
            <a:xfrm>
              <a:off x="4351600" y="1465225"/>
              <a:ext cx="208975" cy="588275"/>
            </a:xfrm>
            <a:custGeom>
              <a:avLst/>
              <a:gdLst/>
              <a:ahLst/>
              <a:cxnLst/>
              <a:rect l="l" t="t" r="r" b="b"/>
              <a:pathLst>
                <a:path w="8359" h="23531" extrusionOk="0">
                  <a:moveTo>
                    <a:pt x="6848" y="676"/>
                  </a:moveTo>
                  <a:lnTo>
                    <a:pt x="7780" y="2958"/>
                  </a:lnTo>
                  <a:lnTo>
                    <a:pt x="5658" y="5240"/>
                  </a:lnTo>
                  <a:cubicBezTo>
                    <a:pt x="5626" y="5304"/>
                    <a:pt x="5594" y="5337"/>
                    <a:pt x="5594" y="5401"/>
                  </a:cubicBezTo>
                  <a:lnTo>
                    <a:pt x="3987" y="20895"/>
                  </a:lnTo>
                  <a:lnTo>
                    <a:pt x="1415" y="22823"/>
                  </a:lnTo>
                  <a:lnTo>
                    <a:pt x="579" y="20316"/>
                  </a:lnTo>
                  <a:lnTo>
                    <a:pt x="4887" y="5208"/>
                  </a:lnTo>
                  <a:cubicBezTo>
                    <a:pt x="4919" y="5144"/>
                    <a:pt x="4919" y="5079"/>
                    <a:pt x="4887" y="5015"/>
                  </a:cubicBezTo>
                  <a:lnTo>
                    <a:pt x="3851" y="2795"/>
                  </a:lnTo>
                  <a:lnTo>
                    <a:pt x="6848" y="676"/>
                  </a:lnTo>
                  <a:close/>
                  <a:moveTo>
                    <a:pt x="7040" y="1"/>
                  </a:moveTo>
                  <a:cubicBezTo>
                    <a:pt x="6976" y="1"/>
                    <a:pt x="6880" y="1"/>
                    <a:pt x="6815" y="65"/>
                  </a:cubicBezTo>
                  <a:lnTo>
                    <a:pt x="3376" y="2476"/>
                  </a:lnTo>
                  <a:cubicBezTo>
                    <a:pt x="3280" y="2572"/>
                    <a:pt x="3215" y="2701"/>
                    <a:pt x="3280" y="2797"/>
                  </a:cubicBezTo>
                  <a:lnTo>
                    <a:pt x="4340" y="5144"/>
                  </a:lnTo>
                  <a:lnTo>
                    <a:pt x="33" y="20252"/>
                  </a:lnTo>
                  <a:cubicBezTo>
                    <a:pt x="1" y="20316"/>
                    <a:pt x="1" y="20348"/>
                    <a:pt x="33" y="20412"/>
                  </a:cubicBezTo>
                  <a:lnTo>
                    <a:pt x="1029" y="23338"/>
                  </a:lnTo>
                  <a:cubicBezTo>
                    <a:pt x="1062" y="23434"/>
                    <a:pt x="1126" y="23498"/>
                    <a:pt x="1222" y="23530"/>
                  </a:cubicBezTo>
                  <a:cubicBezTo>
                    <a:pt x="1287" y="23530"/>
                    <a:pt x="1383" y="23530"/>
                    <a:pt x="1447" y="23466"/>
                  </a:cubicBezTo>
                  <a:lnTo>
                    <a:pt x="4405" y="21248"/>
                  </a:lnTo>
                  <a:cubicBezTo>
                    <a:pt x="4469" y="21216"/>
                    <a:pt x="4501" y="21152"/>
                    <a:pt x="4501" y="21055"/>
                  </a:cubicBezTo>
                  <a:lnTo>
                    <a:pt x="6108" y="5562"/>
                  </a:lnTo>
                  <a:lnTo>
                    <a:pt x="8294" y="3183"/>
                  </a:lnTo>
                  <a:cubicBezTo>
                    <a:pt x="8358" y="3119"/>
                    <a:pt x="8358" y="2990"/>
                    <a:pt x="8326" y="2894"/>
                  </a:cubicBezTo>
                  <a:lnTo>
                    <a:pt x="7233" y="161"/>
                  </a:lnTo>
                  <a:cubicBezTo>
                    <a:pt x="7201" y="97"/>
                    <a:pt x="7137" y="33"/>
                    <a:pt x="7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4309;p64">
              <a:extLst>
                <a:ext uri="{FF2B5EF4-FFF2-40B4-BE49-F238E27FC236}">
                  <a16:creationId xmlns:a16="http://schemas.microsoft.com/office/drawing/2014/main" xmlns="" id="{0C5BF849-A654-627F-FE4C-6C14CF3552FE}"/>
                </a:ext>
              </a:extLst>
            </p:cNvPr>
            <p:cNvSpPr/>
            <p:nvPr/>
          </p:nvSpPr>
          <p:spPr>
            <a:xfrm>
              <a:off x="4399025" y="1330225"/>
              <a:ext cx="261200" cy="301375"/>
            </a:xfrm>
            <a:custGeom>
              <a:avLst/>
              <a:gdLst/>
              <a:ahLst/>
              <a:cxnLst/>
              <a:rect l="l" t="t" r="r" b="b"/>
              <a:pathLst>
                <a:path w="10448" h="12055" extrusionOk="0">
                  <a:moveTo>
                    <a:pt x="5079" y="0"/>
                  </a:moveTo>
                  <a:cubicBezTo>
                    <a:pt x="2829" y="0"/>
                    <a:pt x="1929" y="1833"/>
                    <a:pt x="1929" y="1833"/>
                  </a:cubicBezTo>
                  <a:cubicBezTo>
                    <a:pt x="1929" y="1833"/>
                    <a:pt x="804" y="3954"/>
                    <a:pt x="418" y="5369"/>
                  </a:cubicBezTo>
                  <a:cubicBezTo>
                    <a:pt x="0" y="6783"/>
                    <a:pt x="0" y="9419"/>
                    <a:pt x="0" y="9419"/>
                  </a:cubicBezTo>
                  <a:cubicBezTo>
                    <a:pt x="0" y="9419"/>
                    <a:pt x="3247" y="7908"/>
                    <a:pt x="4147" y="7908"/>
                  </a:cubicBezTo>
                  <a:cubicBezTo>
                    <a:pt x="5079" y="7908"/>
                    <a:pt x="6911" y="12055"/>
                    <a:pt x="6911" y="12055"/>
                  </a:cubicBezTo>
                  <a:cubicBezTo>
                    <a:pt x="6911" y="12055"/>
                    <a:pt x="9644" y="8004"/>
                    <a:pt x="10029" y="5047"/>
                  </a:cubicBezTo>
                  <a:cubicBezTo>
                    <a:pt x="10447" y="2122"/>
                    <a:pt x="7297" y="0"/>
                    <a:pt x="50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4310;p64">
              <a:extLst>
                <a:ext uri="{FF2B5EF4-FFF2-40B4-BE49-F238E27FC236}">
                  <a16:creationId xmlns:a16="http://schemas.microsoft.com/office/drawing/2014/main" xmlns="" id="{13AD011A-4356-D5B0-4983-5D8DA2C1DAF1}"/>
                </a:ext>
              </a:extLst>
            </p:cNvPr>
            <p:cNvSpPr/>
            <p:nvPr/>
          </p:nvSpPr>
          <p:spPr>
            <a:xfrm>
              <a:off x="4392600" y="1323800"/>
              <a:ext cx="265200" cy="314225"/>
            </a:xfrm>
            <a:custGeom>
              <a:avLst/>
              <a:gdLst/>
              <a:ahLst/>
              <a:cxnLst/>
              <a:rect l="l" t="t" r="r" b="b"/>
              <a:pathLst>
                <a:path w="10608" h="12569" extrusionOk="0">
                  <a:moveTo>
                    <a:pt x="5336" y="515"/>
                  </a:moveTo>
                  <a:cubicBezTo>
                    <a:pt x="6300" y="515"/>
                    <a:pt x="7490" y="965"/>
                    <a:pt x="8454" y="1736"/>
                  </a:cubicBezTo>
                  <a:cubicBezTo>
                    <a:pt x="9386" y="2507"/>
                    <a:pt x="10061" y="3568"/>
                    <a:pt x="10061" y="4790"/>
                  </a:cubicBezTo>
                  <a:cubicBezTo>
                    <a:pt x="10061" y="4950"/>
                    <a:pt x="10061" y="5111"/>
                    <a:pt x="10029" y="5272"/>
                  </a:cubicBezTo>
                  <a:cubicBezTo>
                    <a:pt x="9836" y="6686"/>
                    <a:pt x="9065" y="8422"/>
                    <a:pt x="8326" y="9804"/>
                  </a:cubicBezTo>
                  <a:cubicBezTo>
                    <a:pt x="7972" y="10479"/>
                    <a:pt x="7618" y="11058"/>
                    <a:pt x="7361" y="11476"/>
                  </a:cubicBezTo>
                  <a:cubicBezTo>
                    <a:pt x="7300" y="11583"/>
                    <a:pt x="7246" y="11675"/>
                    <a:pt x="7196" y="11756"/>
                  </a:cubicBezTo>
                  <a:lnTo>
                    <a:pt x="7196" y="11756"/>
                  </a:lnTo>
                  <a:cubicBezTo>
                    <a:pt x="7011" y="11351"/>
                    <a:pt x="6711" y="10728"/>
                    <a:pt x="6365" y="10094"/>
                  </a:cubicBezTo>
                  <a:cubicBezTo>
                    <a:pt x="6075" y="9579"/>
                    <a:pt x="5754" y="9065"/>
                    <a:pt x="5433" y="8647"/>
                  </a:cubicBezTo>
                  <a:cubicBezTo>
                    <a:pt x="5272" y="8422"/>
                    <a:pt x="5143" y="8261"/>
                    <a:pt x="4983" y="8133"/>
                  </a:cubicBezTo>
                  <a:cubicBezTo>
                    <a:pt x="4822" y="8004"/>
                    <a:pt x="4629" y="7876"/>
                    <a:pt x="4404" y="7876"/>
                  </a:cubicBezTo>
                  <a:cubicBezTo>
                    <a:pt x="4115" y="7876"/>
                    <a:pt x="3761" y="8004"/>
                    <a:pt x="3311" y="8133"/>
                  </a:cubicBezTo>
                  <a:cubicBezTo>
                    <a:pt x="2365" y="8456"/>
                    <a:pt x="1155" y="8977"/>
                    <a:pt x="547" y="9246"/>
                  </a:cubicBezTo>
                  <a:lnTo>
                    <a:pt x="547" y="9246"/>
                  </a:lnTo>
                  <a:cubicBezTo>
                    <a:pt x="548" y="8437"/>
                    <a:pt x="644" y="6713"/>
                    <a:pt x="932" y="5690"/>
                  </a:cubicBezTo>
                  <a:cubicBezTo>
                    <a:pt x="1125" y="5015"/>
                    <a:pt x="1511" y="4147"/>
                    <a:pt x="1832" y="3440"/>
                  </a:cubicBezTo>
                  <a:cubicBezTo>
                    <a:pt x="1993" y="3086"/>
                    <a:pt x="2154" y="2765"/>
                    <a:pt x="2250" y="2540"/>
                  </a:cubicBezTo>
                  <a:cubicBezTo>
                    <a:pt x="2347" y="2347"/>
                    <a:pt x="2443" y="2218"/>
                    <a:pt x="2443" y="2186"/>
                  </a:cubicBezTo>
                  <a:cubicBezTo>
                    <a:pt x="2443" y="2154"/>
                    <a:pt x="2668" y="1736"/>
                    <a:pt x="3150" y="1318"/>
                  </a:cubicBezTo>
                  <a:cubicBezTo>
                    <a:pt x="3632" y="900"/>
                    <a:pt x="4308" y="515"/>
                    <a:pt x="5336" y="515"/>
                  </a:cubicBezTo>
                  <a:close/>
                  <a:moveTo>
                    <a:pt x="5336" y="0"/>
                  </a:moveTo>
                  <a:cubicBezTo>
                    <a:pt x="4147" y="0"/>
                    <a:pt x="3279" y="482"/>
                    <a:pt x="2732" y="965"/>
                  </a:cubicBezTo>
                  <a:cubicBezTo>
                    <a:pt x="2218" y="1447"/>
                    <a:pt x="1961" y="1929"/>
                    <a:pt x="1961" y="1961"/>
                  </a:cubicBezTo>
                  <a:cubicBezTo>
                    <a:pt x="1961" y="1961"/>
                    <a:pt x="836" y="4083"/>
                    <a:pt x="418" y="5561"/>
                  </a:cubicBezTo>
                  <a:cubicBezTo>
                    <a:pt x="193" y="6301"/>
                    <a:pt x="97" y="7329"/>
                    <a:pt x="64" y="8165"/>
                  </a:cubicBezTo>
                  <a:cubicBezTo>
                    <a:pt x="0" y="9001"/>
                    <a:pt x="0" y="9676"/>
                    <a:pt x="0" y="9676"/>
                  </a:cubicBezTo>
                  <a:cubicBezTo>
                    <a:pt x="0" y="9772"/>
                    <a:pt x="32" y="9836"/>
                    <a:pt x="129" y="9901"/>
                  </a:cubicBezTo>
                  <a:cubicBezTo>
                    <a:pt x="166" y="9938"/>
                    <a:pt x="215" y="9954"/>
                    <a:pt x="268" y="9954"/>
                  </a:cubicBezTo>
                  <a:cubicBezTo>
                    <a:pt x="306" y="9954"/>
                    <a:pt x="346" y="9946"/>
                    <a:pt x="386" y="9933"/>
                  </a:cubicBezTo>
                  <a:cubicBezTo>
                    <a:pt x="386" y="9933"/>
                    <a:pt x="579" y="9836"/>
                    <a:pt x="900" y="9676"/>
                  </a:cubicBezTo>
                  <a:cubicBezTo>
                    <a:pt x="1382" y="9483"/>
                    <a:pt x="2090" y="9161"/>
                    <a:pt x="2797" y="8872"/>
                  </a:cubicBezTo>
                  <a:cubicBezTo>
                    <a:pt x="3150" y="8744"/>
                    <a:pt x="3472" y="8647"/>
                    <a:pt x="3761" y="8551"/>
                  </a:cubicBezTo>
                  <a:cubicBezTo>
                    <a:pt x="4050" y="8454"/>
                    <a:pt x="4308" y="8422"/>
                    <a:pt x="4404" y="8422"/>
                  </a:cubicBezTo>
                  <a:cubicBezTo>
                    <a:pt x="4436" y="8422"/>
                    <a:pt x="4500" y="8454"/>
                    <a:pt x="4629" y="8551"/>
                  </a:cubicBezTo>
                  <a:cubicBezTo>
                    <a:pt x="4822" y="8711"/>
                    <a:pt x="5079" y="9033"/>
                    <a:pt x="5336" y="9451"/>
                  </a:cubicBezTo>
                  <a:cubicBezTo>
                    <a:pt x="5722" y="10029"/>
                    <a:pt x="6140" y="10769"/>
                    <a:pt x="6429" y="11379"/>
                  </a:cubicBezTo>
                  <a:cubicBezTo>
                    <a:pt x="6558" y="11669"/>
                    <a:pt x="6686" y="11926"/>
                    <a:pt x="6783" y="12119"/>
                  </a:cubicBezTo>
                  <a:cubicBezTo>
                    <a:pt x="6847" y="12312"/>
                    <a:pt x="6911" y="12408"/>
                    <a:pt x="6911" y="12408"/>
                  </a:cubicBezTo>
                  <a:cubicBezTo>
                    <a:pt x="6943" y="12504"/>
                    <a:pt x="7040" y="12569"/>
                    <a:pt x="7136" y="12569"/>
                  </a:cubicBezTo>
                  <a:cubicBezTo>
                    <a:pt x="7233" y="12569"/>
                    <a:pt x="7329" y="12537"/>
                    <a:pt x="7361" y="12472"/>
                  </a:cubicBezTo>
                  <a:cubicBezTo>
                    <a:pt x="7393" y="12440"/>
                    <a:pt x="8068" y="11444"/>
                    <a:pt x="8808" y="10029"/>
                  </a:cubicBezTo>
                  <a:cubicBezTo>
                    <a:pt x="9547" y="8647"/>
                    <a:pt x="10351" y="6879"/>
                    <a:pt x="10544" y="5368"/>
                  </a:cubicBezTo>
                  <a:cubicBezTo>
                    <a:pt x="10576" y="5175"/>
                    <a:pt x="10608" y="4983"/>
                    <a:pt x="10608" y="4790"/>
                  </a:cubicBezTo>
                  <a:cubicBezTo>
                    <a:pt x="10608" y="3375"/>
                    <a:pt x="9804" y="2154"/>
                    <a:pt x="8776" y="1318"/>
                  </a:cubicBezTo>
                  <a:cubicBezTo>
                    <a:pt x="7747" y="482"/>
                    <a:pt x="6461" y="0"/>
                    <a:pt x="5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4311;p64">
              <a:extLst>
                <a:ext uri="{FF2B5EF4-FFF2-40B4-BE49-F238E27FC236}">
                  <a16:creationId xmlns:a16="http://schemas.microsoft.com/office/drawing/2014/main" xmlns="" id="{EDFCAA21-E2F1-B04B-6D7D-034B1EEDD892}"/>
                </a:ext>
              </a:extLst>
            </p:cNvPr>
            <p:cNvSpPr/>
            <p:nvPr/>
          </p:nvSpPr>
          <p:spPr>
            <a:xfrm>
              <a:off x="4693150" y="1284575"/>
              <a:ext cx="77975" cy="92900"/>
            </a:xfrm>
            <a:custGeom>
              <a:avLst/>
              <a:gdLst/>
              <a:ahLst/>
              <a:cxnLst/>
              <a:rect l="l" t="t" r="r" b="b"/>
              <a:pathLst>
                <a:path w="3119" h="3716" extrusionOk="0">
                  <a:moveTo>
                    <a:pt x="2546" y="0"/>
                  </a:moveTo>
                  <a:cubicBezTo>
                    <a:pt x="2181" y="0"/>
                    <a:pt x="1704" y="701"/>
                    <a:pt x="1704" y="701"/>
                  </a:cubicBezTo>
                  <a:lnTo>
                    <a:pt x="0" y="3530"/>
                  </a:lnTo>
                  <a:cubicBezTo>
                    <a:pt x="0" y="3530"/>
                    <a:pt x="229" y="3716"/>
                    <a:pt x="591" y="3716"/>
                  </a:cubicBezTo>
                  <a:cubicBezTo>
                    <a:pt x="772" y="3716"/>
                    <a:pt x="986" y="3669"/>
                    <a:pt x="1222" y="3530"/>
                  </a:cubicBezTo>
                  <a:cubicBezTo>
                    <a:pt x="1929" y="3144"/>
                    <a:pt x="3118" y="2019"/>
                    <a:pt x="2925" y="605"/>
                  </a:cubicBezTo>
                  <a:cubicBezTo>
                    <a:pt x="2864" y="154"/>
                    <a:pt x="2717" y="0"/>
                    <a:pt x="25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4312;p64">
              <a:extLst>
                <a:ext uri="{FF2B5EF4-FFF2-40B4-BE49-F238E27FC236}">
                  <a16:creationId xmlns:a16="http://schemas.microsoft.com/office/drawing/2014/main" xmlns="" id="{FE930D06-8DD8-0223-61C1-BB4E35295519}"/>
                </a:ext>
              </a:extLst>
            </p:cNvPr>
            <p:cNvSpPr/>
            <p:nvPr/>
          </p:nvSpPr>
          <p:spPr>
            <a:xfrm>
              <a:off x="4685100" y="1277975"/>
              <a:ext cx="88425" cy="106125"/>
            </a:xfrm>
            <a:custGeom>
              <a:avLst/>
              <a:gdLst/>
              <a:ahLst/>
              <a:cxnLst/>
              <a:rect l="l" t="t" r="r" b="b"/>
              <a:pathLst>
                <a:path w="3537" h="4245" extrusionOk="0">
                  <a:moveTo>
                    <a:pt x="2862" y="1"/>
                  </a:moveTo>
                  <a:cubicBezTo>
                    <a:pt x="2701" y="1"/>
                    <a:pt x="2540" y="65"/>
                    <a:pt x="2444" y="162"/>
                  </a:cubicBezTo>
                  <a:cubicBezTo>
                    <a:pt x="2090" y="419"/>
                    <a:pt x="1833" y="805"/>
                    <a:pt x="1801" y="837"/>
                  </a:cubicBezTo>
                  <a:cubicBezTo>
                    <a:pt x="1737" y="933"/>
                    <a:pt x="1769" y="1126"/>
                    <a:pt x="1897" y="1190"/>
                  </a:cubicBezTo>
                  <a:cubicBezTo>
                    <a:pt x="1948" y="1228"/>
                    <a:pt x="2004" y="1246"/>
                    <a:pt x="2057" y="1246"/>
                  </a:cubicBezTo>
                  <a:cubicBezTo>
                    <a:pt x="2138" y="1246"/>
                    <a:pt x="2212" y="1204"/>
                    <a:pt x="2251" y="1126"/>
                  </a:cubicBezTo>
                  <a:lnTo>
                    <a:pt x="2283" y="1094"/>
                  </a:lnTo>
                  <a:cubicBezTo>
                    <a:pt x="2315" y="1030"/>
                    <a:pt x="2444" y="869"/>
                    <a:pt x="2572" y="740"/>
                  </a:cubicBezTo>
                  <a:cubicBezTo>
                    <a:pt x="2637" y="676"/>
                    <a:pt x="2701" y="612"/>
                    <a:pt x="2765" y="580"/>
                  </a:cubicBezTo>
                  <a:cubicBezTo>
                    <a:pt x="2829" y="547"/>
                    <a:pt x="2862" y="547"/>
                    <a:pt x="2862" y="547"/>
                  </a:cubicBezTo>
                  <a:cubicBezTo>
                    <a:pt x="2894" y="580"/>
                    <a:pt x="2958" y="676"/>
                    <a:pt x="2990" y="901"/>
                  </a:cubicBezTo>
                  <a:cubicBezTo>
                    <a:pt x="2990" y="997"/>
                    <a:pt x="2990" y="1094"/>
                    <a:pt x="3022" y="1190"/>
                  </a:cubicBezTo>
                  <a:cubicBezTo>
                    <a:pt x="3022" y="1737"/>
                    <a:pt x="2765" y="2251"/>
                    <a:pt x="2444" y="2669"/>
                  </a:cubicBezTo>
                  <a:cubicBezTo>
                    <a:pt x="2122" y="3087"/>
                    <a:pt x="1704" y="3408"/>
                    <a:pt x="1383" y="3569"/>
                  </a:cubicBezTo>
                  <a:cubicBezTo>
                    <a:pt x="1190" y="3698"/>
                    <a:pt x="1029" y="3730"/>
                    <a:pt x="901" y="3730"/>
                  </a:cubicBezTo>
                  <a:cubicBezTo>
                    <a:pt x="772" y="3730"/>
                    <a:pt x="644" y="3698"/>
                    <a:pt x="579" y="3665"/>
                  </a:cubicBezTo>
                  <a:lnTo>
                    <a:pt x="515" y="3601"/>
                  </a:lnTo>
                  <a:lnTo>
                    <a:pt x="483" y="3601"/>
                  </a:lnTo>
                  <a:cubicBezTo>
                    <a:pt x="429" y="3561"/>
                    <a:pt x="370" y="3543"/>
                    <a:pt x="312" y="3543"/>
                  </a:cubicBezTo>
                  <a:cubicBezTo>
                    <a:pt x="231" y="3543"/>
                    <a:pt x="153" y="3577"/>
                    <a:pt x="97" y="3633"/>
                  </a:cubicBezTo>
                  <a:cubicBezTo>
                    <a:pt x="1" y="3762"/>
                    <a:pt x="33" y="3923"/>
                    <a:pt x="161" y="4019"/>
                  </a:cubicBezTo>
                  <a:cubicBezTo>
                    <a:pt x="161" y="4051"/>
                    <a:pt x="451" y="4244"/>
                    <a:pt x="901" y="4244"/>
                  </a:cubicBezTo>
                  <a:cubicBezTo>
                    <a:pt x="1126" y="4244"/>
                    <a:pt x="1383" y="4212"/>
                    <a:pt x="1672" y="4051"/>
                  </a:cubicBezTo>
                  <a:cubicBezTo>
                    <a:pt x="2026" y="3826"/>
                    <a:pt x="2476" y="3473"/>
                    <a:pt x="2862" y="2990"/>
                  </a:cubicBezTo>
                  <a:cubicBezTo>
                    <a:pt x="3247" y="2508"/>
                    <a:pt x="3537" y="1898"/>
                    <a:pt x="3537" y="1190"/>
                  </a:cubicBezTo>
                  <a:cubicBezTo>
                    <a:pt x="3537" y="1062"/>
                    <a:pt x="3537" y="965"/>
                    <a:pt x="3504" y="837"/>
                  </a:cubicBezTo>
                  <a:cubicBezTo>
                    <a:pt x="3472" y="580"/>
                    <a:pt x="3408" y="387"/>
                    <a:pt x="3312" y="258"/>
                  </a:cubicBezTo>
                  <a:cubicBezTo>
                    <a:pt x="3215" y="97"/>
                    <a:pt x="3054" y="1"/>
                    <a:pt x="28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4313;p64">
              <a:extLst>
                <a:ext uri="{FF2B5EF4-FFF2-40B4-BE49-F238E27FC236}">
                  <a16:creationId xmlns:a16="http://schemas.microsoft.com/office/drawing/2014/main" xmlns="" id="{E1862886-BDF6-4CB9-DDFC-D0CA485FDF25}"/>
                </a:ext>
              </a:extLst>
            </p:cNvPr>
            <p:cNvSpPr/>
            <p:nvPr/>
          </p:nvSpPr>
          <p:spPr>
            <a:xfrm>
              <a:off x="4422325" y="1150100"/>
              <a:ext cx="55475" cy="116650"/>
            </a:xfrm>
            <a:custGeom>
              <a:avLst/>
              <a:gdLst/>
              <a:ahLst/>
              <a:cxnLst/>
              <a:rect l="l" t="t" r="r" b="b"/>
              <a:pathLst>
                <a:path w="2219" h="4666" extrusionOk="0">
                  <a:moveTo>
                    <a:pt x="1642" y="1"/>
                  </a:moveTo>
                  <a:cubicBezTo>
                    <a:pt x="1310" y="1"/>
                    <a:pt x="903" y="206"/>
                    <a:pt x="611" y="1034"/>
                  </a:cubicBezTo>
                  <a:cubicBezTo>
                    <a:pt x="1" y="2641"/>
                    <a:pt x="997" y="4666"/>
                    <a:pt x="997" y="4666"/>
                  </a:cubicBezTo>
                  <a:lnTo>
                    <a:pt x="2026" y="2544"/>
                  </a:lnTo>
                  <a:lnTo>
                    <a:pt x="2218" y="198"/>
                  </a:lnTo>
                  <a:cubicBezTo>
                    <a:pt x="2218" y="198"/>
                    <a:pt x="1966" y="1"/>
                    <a:pt x="16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4314;p64">
              <a:extLst>
                <a:ext uri="{FF2B5EF4-FFF2-40B4-BE49-F238E27FC236}">
                  <a16:creationId xmlns:a16="http://schemas.microsoft.com/office/drawing/2014/main" xmlns="" id="{3E17C8A3-3C81-46F1-35B2-45495A3129A1}"/>
                </a:ext>
              </a:extLst>
            </p:cNvPr>
            <p:cNvSpPr/>
            <p:nvPr/>
          </p:nvSpPr>
          <p:spPr>
            <a:xfrm>
              <a:off x="4425550" y="1143775"/>
              <a:ext cx="59475" cy="129425"/>
            </a:xfrm>
            <a:custGeom>
              <a:avLst/>
              <a:gdLst/>
              <a:ahLst/>
              <a:cxnLst/>
              <a:rect l="l" t="t" r="r" b="b"/>
              <a:pathLst>
                <a:path w="2379" h="5177" extrusionOk="0">
                  <a:moveTo>
                    <a:pt x="1511" y="1"/>
                  </a:moveTo>
                  <a:cubicBezTo>
                    <a:pt x="1286" y="1"/>
                    <a:pt x="1029" y="65"/>
                    <a:pt x="804" y="258"/>
                  </a:cubicBezTo>
                  <a:cubicBezTo>
                    <a:pt x="579" y="451"/>
                    <a:pt x="386" y="740"/>
                    <a:pt x="225" y="1190"/>
                  </a:cubicBezTo>
                  <a:cubicBezTo>
                    <a:pt x="64" y="1608"/>
                    <a:pt x="0" y="2026"/>
                    <a:pt x="0" y="2444"/>
                  </a:cubicBezTo>
                  <a:cubicBezTo>
                    <a:pt x="0" y="3794"/>
                    <a:pt x="611" y="5015"/>
                    <a:pt x="643" y="5048"/>
                  </a:cubicBezTo>
                  <a:cubicBezTo>
                    <a:pt x="675" y="5144"/>
                    <a:pt x="772" y="5176"/>
                    <a:pt x="868" y="5176"/>
                  </a:cubicBezTo>
                  <a:cubicBezTo>
                    <a:pt x="964" y="5176"/>
                    <a:pt x="1061" y="5144"/>
                    <a:pt x="1125" y="5048"/>
                  </a:cubicBezTo>
                  <a:lnTo>
                    <a:pt x="2122" y="2926"/>
                  </a:lnTo>
                  <a:cubicBezTo>
                    <a:pt x="2186" y="2765"/>
                    <a:pt x="2122" y="2605"/>
                    <a:pt x="1993" y="2540"/>
                  </a:cubicBezTo>
                  <a:cubicBezTo>
                    <a:pt x="1959" y="2523"/>
                    <a:pt x="1922" y="2515"/>
                    <a:pt x="1885" y="2515"/>
                  </a:cubicBezTo>
                  <a:cubicBezTo>
                    <a:pt x="1785" y="2515"/>
                    <a:pt x="1687" y="2575"/>
                    <a:pt x="1639" y="2669"/>
                  </a:cubicBezTo>
                  <a:lnTo>
                    <a:pt x="899" y="4268"/>
                  </a:lnTo>
                  <a:lnTo>
                    <a:pt x="899" y="4268"/>
                  </a:lnTo>
                  <a:cubicBezTo>
                    <a:pt x="739" y="3818"/>
                    <a:pt x="547" y="3138"/>
                    <a:pt x="547" y="2444"/>
                  </a:cubicBezTo>
                  <a:cubicBezTo>
                    <a:pt x="547" y="2058"/>
                    <a:pt x="579" y="1705"/>
                    <a:pt x="707" y="1383"/>
                  </a:cubicBezTo>
                  <a:cubicBezTo>
                    <a:pt x="868" y="997"/>
                    <a:pt x="1029" y="772"/>
                    <a:pt x="1157" y="676"/>
                  </a:cubicBezTo>
                  <a:cubicBezTo>
                    <a:pt x="1286" y="547"/>
                    <a:pt x="1382" y="547"/>
                    <a:pt x="1511" y="547"/>
                  </a:cubicBezTo>
                  <a:cubicBezTo>
                    <a:pt x="1529" y="541"/>
                    <a:pt x="1549" y="539"/>
                    <a:pt x="1569" y="539"/>
                  </a:cubicBezTo>
                  <a:cubicBezTo>
                    <a:pt x="1654" y="539"/>
                    <a:pt x="1748" y="586"/>
                    <a:pt x="1800" y="612"/>
                  </a:cubicBezTo>
                  <a:lnTo>
                    <a:pt x="1897" y="644"/>
                  </a:lnTo>
                  <a:lnTo>
                    <a:pt x="1929" y="676"/>
                  </a:lnTo>
                  <a:cubicBezTo>
                    <a:pt x="1969" y="716"/>
                    <a:pt x="2026" y="734"/>
                    <a:pt x="2084" y="734"/>
                  </a:cubicBezTo>
                  <a:cubicBezTo>
                    <a:pt x="2164" y="734"/>
                    <a:pt x="2245" y="700"/>
                    <a:pt x="2282" y="644"/>
                  </a:cubicBezTo>
                  <a:cubicBezTo>
                    <a:pt x="2379" y="515"/>
                    <a:pt x="2379" y="354"/>
                    <a:pt x="2250" y="258"/>
                  </a:cubicBezTo>
                  <a:cubicBezTo>
                    <a:pt x="2218" y="258"/>
                    <a:pt x="1961" y="1"/>
                    <a:pt x="15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4315;p64">
              <a:extLst>
                <a:ext uri="{FF2B5EF4-FFF2-40B4-BE49-F238E27FC236}">
                  <a16:creationId xmlns:a16="http://schemas.microsoft.com/office/drawing/2014/main" xmlns="" id="{EDC6AF04-8CFC-D6FD-61FB-E2981CF49FE4}"/>
                </a:ext>
              </a:extLst>
            </p:cNvPr>
            <p:cNvSpPr/>
            <p:nvPr/>
          </p:nvSpPr>
          <p:spPr>
            <a:xfrm>
              <a:off x="4469750" y="1442050"/>
              <a:ext cx="140350" cy="85950"/>
            </a:xfrm>
            <a:custGeom>
              <a:avLst/>
              <a:gdLst/>
              <a:ahLst/>
              <a:cxnLst/>
              <a:rect l="l" t="t" r="r" b="b"/>
              <a:pathLst>
                <a:path w="5614" h="3438" extrusionOk="0">
                  <a:moveTo>
                    <a:pt x="5483" y="0"/>
                  </a:moveTo>
                  <a:cubicBezTo>
                    <a:pt x="4710" y="0"/>
                    <a:pt x="321" y="2117"/>
                    <a:pt x="321" y="2117"/>
                  </a:cubicBezTo>
                  <a:cubicBezTo>
                    <a:pt x="321" y="2117"/>
                    <a:pt x="0" y="3338"/>
                    <a:pt x="1318" y="3435"/>
                  </a:cubicBezTo>
                  <a:cubicBezTo>
                    <a:pt x="1340" y="3437"/>
                    <a:pt x="1362" y="3437"/>
                    <a:pt x="1385" y="3437"/>
                  </a:cubicBezTo>
                  <a:cubicBezTo>
                    <a:pt x="2728" y="3437"/>
                    <a:pt x="5404" y="692"/>
                    <a:pt x="5593" y="92"/>
                  </a:cubicBezTo>
                  <a:cubicBezTo>
                    <a:pt x="5613" y="28"/>
                    <a:pt x="5572" y="0"/>
                    <a:pt x="5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4316;p64">
              <a:extLst>
                <a:ext uri="{FF2B5EF4-FFF2-40B4-BE49-F238E27FC236}">
                  <a16:creationId xmlns:a16="http://schemas.microsoft.com/office/drawing/2014/main" xmlns="" id="{D26FC4AB-FF18-F78F-29BE-8B68DDFB8D1B}"/>
                </a:ext>
              </a:extLst>
            </p:cNvPr>
            <p:cNvSpPr/>
            <p:nvPr/>
          </p:nvSpPr>
          <p:spPr>
            <a:xfrm>
              <a:off x="4470550" y="1435500"/>
              <a:ext cx="145475" cy="98875"/>
            </a:xfrm>
            <a:custGeom>
              <a:avLst/>
              <a:gdLst/>
              <a:ahLst/>
              <a:cxnLst/>
              <a:rect l="l" t="t" r="r" b="b"/>
              <a:pathLst>
                <a:path w="5819" h="3955" extrusionOk="0">
                  <a:moveTo>
                    <a:pt x="5072" y="614"/>
                  </a:moveTo>
                  <a:cubicBezTo>
                    <a:pt x="4748" y="1047"/>
                    <a:pt x="4092" y="1750"/>
                    <a:pt x="3407" y="2315"/>
                  </a:cubicBezTo>
                  <a:cubicBezTo>
                    <a:pt x="3022" y="2636"/>
                    <a:pt x="2636" y="2925"/>
                    <a:pt x="2282" y="3118"/>
                  </a:cubicBezTo>
                  <a:cubicBezTo>
                    <a:pt x="1937" y="3291"/>
                    <a:pt x="1642" y="3413"/>
                    <a:pt x="1446" y="3413"/>
                  </a:cubicBezTo>
                  <a:cubicBezTo>
                    <a:pt x="1424" y="3413"/>
                    <a:pt x="1402" y="3411"/>
                    <a:pt x="1382" y="3408"/>
                  </a:cubicBezTo>
                  <a:lnTo>
                    <a:pt x="1318" y="3408"/>
                  </a:lnTo>
                  <a:cubicBezTo>
                    <a:pt x="932" y="3375"/>
                    <a:pt x="772" y="3247"/>
                    <a:pt x="643" y="3118"/>
                  </a:cubicBezTo>
                  <a:cubicBezTo>
                    <a:pt x="547" y="2990"/>
                    <a:pt x="514" y="2797"/>
                    <a:pt x="514" y="2668"/>
                  </a:cubicBezTo>
                  <a:cubicBezTo>
                    <a:pt x="514" y="2623"/>
                    <a:pt x="530" y="2578"/>
                    <a:pt x="540" y="2544"/>
                  </a:cubicBezTo>
                  <a:lnTo>
                    <a:pt x="540" y="2544"/>
                  </a:lnTo>
                  <a:cubicBezTo>
                    <a:pt x="654" y="2489"/>
                    <a:pt x="846" y="2397"/>
                    <a:pt x="1093" y="2283"/>
                  </a:cubicBezTo>
                  <a:cubicBezTo>
                    <a:pt x="1736" y="1993"/>
                    <a:pt x="2700" y="1543"/>
                    <a:pt x="3568" y="1158"/>
                  </a:cubicBezTo>
                  <a:cubicBezTo>
                    <a:pt x="4018" y="997"/>
                    <a:pt x="4436" y="804"/>
                    <a:pt x="4790" y="707"/>
                  </a:cubicBezTo>
                  <a:cubicBezTo>
                    <a:pt x="4894" y="666"/>
                    <a:pt x="4985" y="637"/>
                    <a:pt x="5072" y="614"/>
                  </a:cubicBezTo>
                  <a:close/>
                  <a:moveTo>
                    <a:pt x="5433" y="0"/>
                  </a:moveTo>
                  <a:cubicBezTo>
                    <a:pt x="5304" y="0"/>
                    <a:pt x="5143" y="32"/>
                    <a:pt x="4918" y="97"/>
                  </a:cubicBezTo>
                  <a:cubicBezTo>
                    <a:pt x="4211" y="290"/>
                    <a:pt x="3054" y="804"/>
                    <a:pt x="2025" y="1254"/>
                  </a:cubicBezTo>
                  <a:cubicBezTo>
                    <a:pt x="1029" y="1736"/>
                    <a:pt x="161" y="2122"/>
                    <a:pt x="161" y="2122"/>
                  </a:cubicBezTo>
                  <a:cubicBezTo>
                    <a:pt x="97" y="2154"/>
                    <a:pt x="32" y="2218"/>
                    <a:pt x="32" y="2315"/>
                  </a:cubicBezTo>
                  <a:cubicBezTo>
                    <a:pt x="32" y="2315"/>
                    <a:pt x="0" y="2443"/>
                    <a:pt x="0" y="2668"/>
                  </a:cubicBezTo>
                  <a:cubicBezTo>
                    <a:pt x="0" y="2861"/>
                    <a:pt x="32" y="3183"/>
                    <a:pt x="225" y="3440"/>
                  </a:cubicBezTo>
                  <a:cubicBezTo>
                    <a:pt x="418" y="3729"/>
                    <a:pt x="772" y="3922"/>
                    <a:pt x="1286" y="3954"/>
                  </a:cubicBezTo>
                  <a:lnTo>
                    <a:pt x="1382" y="3954"/>
                  </a:lnTo>
                  <a:cubicBezTo>
                    <a:pt x="1800" y="3954"/>
                    <a:pt x="2250" y="3761"/>
                    <a:pt x="2700" y="3472"/>
                  </a:cubicBezTo>
                  <a:cubicBezTo>
                    <a:pt x="3375" y="3054"/>
                    <a:pt x="4115" y="2443"/>
                    <a:pt x="4693" y="1865"/>
                  </a:cubicBezTo>
                  <a:cubicBezTo>
                    <a:pt x="4983" y="1575"/>
                    <a:pt x="5240" y="1286"/>
                    <a:pt x="5433" y="1029"/>
                  </a:cubicBezTo>
                  <a:cubicBezTo>
                    <a:pt x="5625" y="804"/>
                    <a:pt x="5754" y="611"/>
                    <a:pt x="5818" y="418"/>
                  </a:cubicBezTo>
                  <a:lnTo>
                    <a:pt x="5818" y="322"/>
                  </a:lnTo>
                  <a:cubicBezTo>
                    <a:pt x="5818" y="257"/>
                    <a:pt x="5818" y="193"/>
                    <a:pt x="5786" y="129"/>
                  </a:cubicBezTo>
                  <a:cubicBezTo>
                    <a:pt x="5722" y="65"/>
                    <a:pt x="5658" y="32"/>
                    <a:pt x="55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4317;p64">
              <a:extLst>
                <a:ext uri="{FF2B5EF4-FFF2-40B4-BE49-F238E27FC236}">
                  <a16:creationId xmlns:a16="http://schemas.microsoft.com/office/drawing/2014/main" xmlns="" id="{1AEE93CD-E65C-0B3D-366C-8B5CF3AB6BBA}"/>
                </a:ext>
              </a:extLst>
            </p:cNvPr>
            <p:cNvSpPr/>
            <p:nvPr/>
          </p:nvSpPr>
          <p:spPr>
            <a:xfrm>
              <a:off x="4434375" y="979525"/>
              <a:ext cx="393000" cy="529650"/>
            </a:xfrm>
            <a:custGeom>
              <a:avLst/>
              <a:gdLst/>
              <a:ahLst/>
              <a:cxnLst/>
              <a:rect l="l" t="t" r="r" b="b"/>
              <a:pathLst>
                <a:path w="15720" h="21186" extrusionOk="0">
                  <a:moveTo>
                    <a:pt x="9216" y="1"/>
                  </a:moveTo>
                  <a:cubicBezTo>
                    <a:pt x="8300" y="1"/>
                    <a:pt x="7368" y="253"/>
                    <a:pt x="6494" y="849"/>
                  </a:cubicBezTo>
                  <a:cubicBezTo>
                    <a:pt x="6494" y="849"/>
                    <a:pt x="2958" y="2489"/>
                    <a:pt x="2154" y="4996"/>
                  </a:cubicBezTo>
                  <a:cubicBezTo>
                    <a:pt x="1319" y="7535"/>
                    <a:pt x="1" y="12710"/>
                    <a:pt x="1" y="14639"/>
                  </a:cubicBezTo>
                  <a:cubicBezTo>
                    <a:pt x="1" y="16568"/>
                    <a:pt x="611" y="20522"/>
                    <a:pt x="1929" y="21100"/>
                  </a:cubicBezTo>
                  <a:cubicBezTo>
                    <a:pt x="2056" y="21159"/>
                    <a:pt x="2211" y="21186"/>
                    <a:pt x="2389" y="21186"/>
                  </a:cubicBezTo>
                  <a:cubicBezTo>
                    <a:pt x="4059" y="21186"/>
                    <a:pt x="7736" y="18805"/>
                    <a:pt x="8840" y="18079"/>
                  </a:cubicBezTo>
                  <a:cubicBezTo>
                    <a:pt x="10030" y="17275"/>
                    <a:pt x="11444" y="14125"/>
                    <a:pt x="12987" y="12293"/>
                  </a:cubicBezTo>
                  <a:cubicBezTo>
                    <a:pt x="14498" y="10492"/>
                    <a:pt x="15719" y="7149"/>
                    <a:pt x="15109" y="4417"/>
                  </a:cubicBezTo>
                  <a:cubicBezTo>
                    <a:pt x="14649" y="2336"/>
                    <a:pt x="12004" y="1"/>
                    <a:pt x="9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4318;p64">
              <a:extLst>
                <a:ext uri="{FF2B5EF4-FFF2-40B4-BE49-F238E27FC236}">
                  <a16:creationId xmlns:a16="http://schemas.microsoft.com/office/drawing/2014/main" xmlns="" id="{CA38682C-839A-1712-B1AB-1F3C5A4DA58C}"/>
                </a:ext>
              </a:extLst>
            </p:cNvPr>
            <p:cNvSpPr/>
            <p:nvPr/>
          </p:nvSpPr>
          <p:spPr>
            <a:xfrm>
              <a:off x="4427950" y="972625"/>
              <a:ext cx="394600" cy="543250"/>
            </a:xfrm>
            <a:custGeom>
              <a:avLst/>
              <a:gdLst/>
              <a:ahLst/>
              <a:cxnLst/>
              <a:rect l="l" t="t" r="r" b="b"/>
              <a:pathLst>
                <a:path w="15784" h="21730" extrusionOk="0">
                  <a:moveTo>
                    <a:pt x="9483" y="547"/>
                  </a:moveTo>
                  <a:cubicBezTo>
                    <a:pt x="10801" y="547"/>
                    <a:pt x="12119" y="1093"/>
                    <a:pt x="13115" y="1929"/>
                  </a:cubicBezTo>
                  <a:cubicBezTo>
                    <a:pt x="14144" y="2732"/>
                    <a:pt x="14883" y="3793"/>
                    <a:pt x="15108" y="4725"/>
                  </a:cubicBezTo>
                  <a:cubicBezTo>
                    <a:pt x="15205" y="5207"/>
                    <a:pt x="15269" y="5690"/>
                    <a:pt x="15269" y="6204"/>
                  </a:cubicBezTo>
                  <a:cubicBezTo>
                    <a:pt x="15269" y="8486"/>
                    <a:pt x="14240" y="10961"/>
                    <a:pt x="13019" y="12408"/>
                  </a:cubicBezTo>
                  <a:cubicBezTo>
                    <a:pt x="12248" y="13340"/>
                    <a:pt x="11508" y="14594"/>
                    <a:pt x="10833" y="15719"/>
                  </a:cubicBezTo>
                  <a:cubicBezTo>
                    <a:pt x="10126" y="16812"/>
                    <a:pt x="9451" y="17776"/>
                    <a:pt x="8937" y="18130"/>
                  </a:cubicBezTo>
                  <a:cubicBezTo>
                    <a:pt x="8390" y="18483"/>
                    <a:pt x="7201" y="19287"/>
                    <a:pt x="5947" y="19962"/>
                  </a:cubicBezTo>
                  <a:cubicBezTo>
                    <a:pt x="5337" y="20283"/>
                    <a:pt x="4694" y="20605"/>
                    <a:pt x="4115" y="20830"/>
                  </a:cubicBezTo>
                  <a:cubicBezTo>
                    <a:pt x="3536" y="21087"/>
                    <a:pt x="2990" y="21215"/>
                    <a:pt x="2636" y="21215"/>
                  </a:cubicBezTo>
                  <a:cubicBezTo>
                    <a:pt x="2508" y="21215"/>
                    <a:pt x="2379" y="21183"/>
                    <a:pt x="2315" y="21151"/>
                  </a:cubicBezTo>
                  <a:cubicBezTo>
                    <a:pt x="2058" y="21055"/>
                    <a:pt x="1801" y="20733"/>
                    <a:pt x="1576" y="20283"/>
                  </a:cubicBezTo>
                  <a:cubicBezTo>
                    <a:pt x="1222" y="19576"/>
                    <a:pt x="965" y="18580"/>
                    <a:pt x="804" y="17615"/>
                  </a:cubicBezTo>
                  <a:cubicBezTo>
                    <a:pt x="611" y="16619"/>
                    <a:pt x="547" y="15622"/>
                    <a:pt x="547" y="14915"/>
                  </a:cubicBezTo>
                  <a:cubicBezTo>
                    <a:pt x="547" y="14015"/>
                    <a:pt x="868" y="12215"/>
                    <a:pt x="1286" y="10383"/>
                  </a:cubicBezTo>
                  <a:cubicBezTo>
                    <a:pt x="1704" y="8551"/>
                    <a:pt x="2251" y="6622"/>
                    <a:pt x="2636" y="5368"/>
                  </a:cubicBezTo>
                  <a:cubicBezTo>
                    <a:pt x="3022" y="4179"/>
                    <a:pt x="4083" y="3182"/>
                    <a:pt x="5047" y="2475"/>
                  </a:cubicBezTo>
                  <a:cubicBezTo>
                    <a:pt x="5529" y="2122"/>
                    <a:pt x="5979" y="1832"/>
                    <a:pt x="6301" y="1672"/>
                  </a:cubicBezTo>
                  <a:cubicBezTo>
                    <a:pt x="6494" y="1575"/>
                    <a:pt x="6622" y="1511"/>
                    <a:pt x="6719" y="1447"/>
                  </a:cubicBezTo>
                  <a:lnTo>
                    <a:pt x="6815" y="1382"/>
                  </a:lnTo>
                  <a:lnTo>
                    <a:pt x="6879" y="1382"/>
                  </a:lnTo>
                  <a:lnTo>
                    <a:pt x="6912" y="1350"/>
                  </a:lnTo>
                  <a:cubicBezTo>
                    <a:pt x="7747" y="772"/>
                    <a:pt x="8615" y="547"/>
                    <a:pt x="9483" y="547"/>
                  </a:cubicBezTo>
                  <a:close/>
                  <a:moveTo>
                    <a:pt x="9483" y="0"/>
                  </a:moveTo>
                  <a:cubicBezTo>
                    <a:pt x="8519" y="0"/>
                    <a:pt x="7522" y="289"/>
                    <a:pt x="6590" y="900"/>
                  </a:cubicBezTo>
                  <a:lnTo>
                    <a:pt x="6604" y="919"/>
                  </a:lnTo>
                  <a:lnTo>
                    <a:pt x="6604" y="919"/>
                  </a:lnTo>
                  <a:cubicBezTo>
                    <a:pt x="6397" y="1009"/>
                    <a:pt x="5599" y="1410"/>
                    <a:pt x="4726" y="2057"/>
                  </a:cubicBezTo>
                  <a:cubicBezTo>
                    <a:pt x="3697" y="2797"/>
                    <a:pt x="2572" y="3857"/>
                    <a:pt x="2154" y="5207"/>
                  </a:cubicBezTo>
                  <a:cubicBezTo>
                    <a:pt x="1736" y="6493"/>
                    <a:pt x="1190" y="8422"/>
                    <a:pt x="772" y="10254"/>
                  </a:cubicBezTo>
                  <a:cubicBezTo>
                    <a:pt x="322" y="12119"/>
                    <a:pt x="1" y="13886"/>
                    <a:pt x="1" y="14915"/>
                  </a:cubicBezTo>
                  <a:cubicBezTo>
                    <a:pt x="1" y="15912"/>
                    <a:pt x="161" y="17390"/>
                    <a:pt x="483" y="18708"/>
                  </a:cubicBezTo>
                  <a:cubicBezTo>
                    <a:pt x="643" y="19383"/>
                    <a:pt x="836" y="19994"/>
                    <a:pt x="1093" y="20508"/>
                  </a:cubicBezTo>
                  <a:cubicBezTo>
                    <a:pt x="1351" y="21023"/>
                    <a:pt x="1672" y="21440"/>
                    <a:pt x="2090" y="21633"/>
                  </a:cubicBezTo>
                  <a:cubicBezTo>
                    <a:pt x="2251" y="21730"/>
                    <a:pt x="2444" y="21730"/>
                    <a:pt x="2636" y="21730"/>
                  </a:cubicBezTo>
                  <a:cubicBezTo>
                    <a:pt x="3119" y="21730"/>
                    <a:pt x="3697" y="21569"/>
                    <a:pt x="4308" y="21344"/>
                  </a:cubicBezTo>
                  <a:cubicBezTo>
                    <a:pt x="6140" y="20605"/>
                    <a:pt x="8390" y="19126"/>
                    <a:pt x="9226" y="18580"/>
                  </a:cubicBezTo>
                  <a:cubicBezTo>
                    <a:pt x="9933" y="18097"/>
                    <a:pt x="10576" y="17101"/>
                    <a:pt x="11283" y="15976"/>
                  </a:cubicBezTo>
                  <a:cubicBezTo>
                    <a:pt x="11958" y="14883"/>
                    <a:pt x="12698" y="13629"/>
                    <a:pt x="13437" y="12761"/>
                  </a:cubicBezTo>
                  <a:cubicBezTo>
                    <a:pt x="14723" y="11186"/>
                    <a:pt x="15783" y="8647"/>
                    <a:pt x="15783" y="6204"/>
                  </a:cubicBezTo>
                  <a:cubicBezTo>
                    <a:pt x="15783" y="5658"/>
                    <a:pt x="15751" y="5143"/>
                    <a:pt x="15623" y="4629"/>
                  </a:cubicBezTo>
                  <a:cubicBezTo>
                    <a:pt x="15366" y="3504"/>
                    <a:pt x="14562" y="2379"/>
                    <a:pt x="13469" y="1511"/>
                  </a:cubicBezTo>
                  <a:cubicBezTo>
                    <a:pt x="12344" y="611"/>
                    <a:pt x="10962" y="0"/>
                    <a:pt x="9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4319;p64">
              <a:extLst>
                <a:ext uri="{FF2B5EF4-FFF2-40B4-BE49-F238E27FC236}">
                  <a16:creationId xmlns:a16="http://schemas.microsoft.com/office/drawing/2014/main" xmlns="" id="{901DA81C-8DAB-1557-4B6C-6DBE2328062F}"/>
                </a:ext>
              </a:extLst>
            </p:cNvPr>
            <p:cNvSpPr/>
            <p:nvPr/>
          </p:nvSpPr>
          <p:spPr>
            <a:xfrm>
              <a:off x="4455275" y="979525"/>
              <a:ext cx="372100" cy="369200"/>
            </a:xfrm>
            <a:custGeom>
              <a:avLst/>
              <a:gdLst/>
              <a:ahLst/>
              <a:cxnLst/>
              <a:rect l="l" t="t" r="r" b="b"/>
              <a:pathLst>
                <a:path w="14884" h="14768" extrusionOk="0">
                  <a:moveTo>
                    <a:pt x="8380" y="1"/>
                  </a:moveTo>
                  <a:cubicBezTo>
                    <a:pt x="7464" y="1"/>
                    <a:pt x="6532" y="253"/>
                    <a:pt x="5658" y="849"/>
                  </a:cubicBezTo>
                  <a:cubicBezTo>
                    <a:pt x="5658" y="849"/>
                    <a:pt x="2122" y="2489"/>
                    <a:pt x="1318" y="4996"/>
                  </a:cubicBezTo>
                  <a:cubicBezTo>
                    <a:pt x="933" y="6217"/>
                    <a:pt x="418" y="8017"/>
                    <a:pt x="0" y="9785"/>
                  </a:cubicBezTo>
                  <a:cubicBezTo>
                    <a:pt x="708" y="8692"/>
                    <a:pt x="1833" y="6860"/>
                    <a:pt x="1897" y="6442"/>
                  </a:cubicBezTo>
                  <a:cubicBezTo>
                    <a:pt x="2026" y="5832"/>
                    <a:pt x="2026" y="5735"/>
                    <a:pt x="2733" y="5735"/>
                  </a:cubicBezTo>
                  <a:cubicBezTo>
                    <a:pt x="3440" y="5735"/>
                    <a:pt x="4758" y="7760"/>
                    <a:pt x="6558" y="8146"/>
                  </a:cubicBezTo>
                  <a:cubicBezTo>
                    <a:pt x="8390" y="8564"/>
                    <a:pt x="10833" y="8242"/>
                    <a:pt x="10833" y="9271"/>
                  </a:cubicBezTo>
                  <a:cubicBezTo>
                    <a:pt x="10833" y="10267"/>
                    <a:pt x="9419" y="11907"/>
                    <a:pt x="10319" y="12389"/>
                  </a:cubicBezTo>
                  <a:cubicBezTo>
                    <a:pt x="11026" y="12807"/>
                    <a:pt x="10383" y="14157"/>
                    <a:pt x="10447" y="14768"/>
                  </a:cubicBezTo>
                  <a:cubicBezTo>
                    <a:pt x="10994" y="13900"/>
                    <a:pt x="11572" y="13000"/>
                    <a:pt x="12151" y="12293"/>
                  </a:cubicBezTo>
                  <a:cubicBezTo>
                    <a:pt x="13662" y="10492"/>
                    <a:pt x="14883" y="7149"/>
                    <a:pt x="14273" y="4417"/>
                  </a:cubicBezTo>
                  <a:cubicBezTo>
                    <a:pt x="13813" y="2336"/>
                    <a:pt x="11168" y="1"/>
                    <a:pt x="83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4320;p64">
              <a:extLst>
                <a:ext uri="{FF2B5EF4-FFF2-40B4-BE49-F238E27FC236}">
                  <a16:creationId xmlns:a16="http://schemas.microsoft.com/office/drawing/2014/main" xmlns="" id="{60DAF6AF-D1E4-EEB8-8506-A5DA5D7C1DA2}"/>
                </a:ext>
              </a:extLst>
            </p:cNvPr>
            <p:cNvSpPr/>
            <p:nvPr/>
          </p:nvSpPr>
          <p:spPr>
            <a:xfrm>
              <a:off x="4448050" y="972625"/>
              <a:ext cx="374500" cy="382750"/>
            </a:xfrm>
            <a:custGeom>
              <a:avLst/>
              <a:gdLst/>
              <a:ahLst/>
              <a:cxnLst/>
              <a:rect l="l" t="t" r="r" b="b"/>
              <a:pathLst>
                <a:path w="14980" h="15310" extrusionOk="0">
                  <a:moveTo>
                    <a:pt x="8679" y="547"/>
                  </a:moveTo>
                  <a:cubicBezTo>
                    <a:pt x="9997" y="547"/>
                    <a:pt x="11315" y="1093"/>
                    <a:pt x="12311" y="1929"/>
                  </a:cubicBezTo>
                  <a:cubicBezTo>
                    <a:pt x="13340" y="2732"/>
                    <a:pt x="14079" y="3793"/>
                    <a:pt x="14304" y="4725"/>
                  </a:cubicBezTo>
                  <a:cubicBezTo>
                    <a:pt x="14401" y="5207"/>
                    <a:pt x="14465" y="5690"/>
                    <a:pt x="14465" y="6204"/>
                  </a:cubicBezTo>
                  <a:cubicBezTo>
                    <a:pt x="14465" y="8486"/>
                    <a:pt x="13436" y="10961"/>
                    <a:pt x="12215" y="12408"/>
                  </a:cubicBezTo>
                  <a:cubicBezTo>
                    <a:pt x="11868" y="12832"/>
                    <a:pt x="11520" y="13327"/>
                    <a:pt x="11180" y="13842"/>
                  </a:cubicBezTo>
                  <a:lnTo>
                    <a:pt x="11180" y="13842"/>
                  </a:lnTo>
                  <a:cubicBezTo>
                    <a:pt x="11203" y="13696"/>
                    <a:pt x="11219" y="13546"/>
                    <a:pt x="11219" y="13404"/>
                  </a:cubicBezTo>
                  <a:cubicBezTo>
                    <a:pt x="11219" y="13244"/>
                    <a:pt x="11186" y="13051"/>
                    <a:pt x="11122" y="12890"/>
                  </a:cubicBezTo>
                  <a:cubicBezTo>
                    <a:pt x="11058" y="12697"/>
                    <a:pt x="10929" y="12536"/>
                    <a:pt x="10736" y="12440"/>
                  </a:cubicBezTo>
                  <a:cubicBezTo>
                    <a:pt x="10672" y="12408"/>
                    <a:pt x="10640" y="12376"/>
                    <a:pt x="10608" y="12311"/>
                  </a:cubicBezTo>
                  <a:cubicBezTo>
                    <a:pt x="10576" y="12279"/>
                    <a:pt x="10576" y="12215"/>
                    <a:pt x="10576" y="12151"/>
                  </a:cubicBezTo>
                  <a:cubicBezTo>
                    <a:pt x="10576" y="11894"/>
                    <a:pt x="10736" y="11411"/>
                    <a:pt x="10961" y="10961"/>
                  </a:cubicBezTo>
                  <a:cubicBezTo>
                    <a:pt x="11154" y="10511"/>
                    <a:pt x="11379" y="10029"/>
                    <a:pt x="11379" y="9547"/>
                  </a:cubicBezTo>
                  <a:cubicBezTo>
                    <a:pt x="11379" y="9354"/>
                    <a:pt x="11315" y="9193"/>
                    <a:pt x="11219" y="9065"/>
                  </a:cubicBezTo>
                  <a:cubicBezTo>
                    <a:pt x="11026" y="8808"/>
                    <a:pt x="10769" y="8711"/>
                    <a:pt x="10447" y="8615"/>
                  </a:cubicBezTo>
                  <a:cubicBezTo>
                    <a:pt x="9965" y="8486"/>
                    <a:pt x="9386" y="8454"/>
                    <a:pt x="8776" y="8390"/>
                  </a:cubicBezTo>
                  <a:cubicBezTo>
                    <a:pt x="8133" y="8358"/>
                    <a:pt x="7490" y="8293"/>
                    <a:pt x="6911" y="8165"/>
                  </a:cubicBezTo>
                  <a:cubicBezTo>
                    <a:pt x="6075" y="7972"/>
                    <a:pt x="5336" y="7393"/>
                    <a:pt x="4693" y="6847"/>
                  </a:cubicBezTo>
                  <a:cubicBezTo>
                    <a:pt x="4372" y="6590"/>
                    <a:pt x="4082" y="6300"/>
                    <a:pt x="3825" y="6108"/>
                  </a:cubicBezTo>
                  <a:cubicBezTo>
                    <a:pt x="3536" y="5915"/>
                    <a:pt x="3311" y="5722"/>
                    <a:pt x="3022" y="5722"/>
                  </a:cubicBezTo>
                  <a:cubicBezTo>
                    <a:pt x="2829" y="5722"/>
                    <a:pt x="2668" y="5722"/>
                    <a:pt x="2540" y="5754"/>
                  </a:cubicBezTo>
                  <a:cubicBezTo>
                    <a:pt x="2443" y="5786"/>
                    <a:pt x="2347" y="5818"/>
                    <a:pt x="2282" y="5850"/>
                  </a:cubicBezTo>
                  <a:cubicBezTo>
                    <a:pt x="2122" y="5947"/>
                    <a:pt x="2057" y="6108"/>
                    <a:pt x="2025" y="6236"/>
                  </a:cubicBezTo>
                  <a:cubicBezTo>
                    <a:pt x="1993" y="6365"/>
                    <a:pt x="1961" y="6493"/>
                    <a:pt x="1929" y="6654"/>
                  </a:cubicBezTo>
                  <a:cubicBezTo>
                    <a:pt x="1929" y="6686"/>
                    <a:pt x="1929" y="6750"/>
                    <a:pt x="1865" y="6815"/>
                  </a:cubicBezTo>
                  <a:cubicBezTo>
                    <a:pt x="1768" y="7104"/>
                    <a:pt x="1447" y="7650"/>
                    <a:pt x="1093" y="8229"/>
                  </a:cubicBezTo>
                  <a:cubicBezTo>
                    <a:pt x="1052" y="8303"/>
                    <a:pt x="1009" y="8377"/>
                    <a:pt x="966" y="8452"/>
                  </a:cubicBezTo>
                  <a:lnTo>
                    <a:pt x="966" y="8452"/>
                  </a:lnTo>
                  <a:cubicBezTo>
                    <a:pt x="1275" y="7276"/>
                    <a:pt x="1591" y="6180"/>
                    <a:pt x="1832" y="5368"/>
                  </a:cubicBezTo>
                  <a:cubicBezTo>
                    <a:pt x="2218" y="4179"/>
                    <a:pt x="3279" y="3182"/>
                    <a:pt x="4243" y="2475"/>
                  </a:cubicBezTo>
                  <a:cubicBezTo>
                    <a:pt x="4725" y="2122"/>
                    <a:pt x="5175" y="1832"/>
                    <a:pt x="5497" y="1672"/>
                  </a:cubicBezTo>
                  <a:cubicBezTo>
                    <a:pt x="5690" y="1575"/>
                    <a:pt x="5818" y="1511"/>
                    <a:pt x="5915" y="1447"/>
                  </a:cubicBezTo>
                  <a:lnTo>
                    <a:pt x="6011" y="1382"/>
                  </a:lnTo>
                  <a:lnTo>
                    <a:pt x="6075" y="1382"/>
                  </a:lnTo>
                  <a:lnTo>
                    <a:pt x="6108" y="1350"/>
                  </a:lnTo>
                  <a:cubicBezTo>
                    <a:pt x="6943" y="772"/>
                    <a:pt x="7811" y="547"/>
                    <a:pt x="8679" y="547"/>
                  </a:cubicBezTo>
                  <a:close/>
                  <a:moveTo>
                    <a:pt x="8679" y="0"/>
                  </a:moveTo>
                  <a:cubicBezTo>
                    <a:pt x="7715" y="0"/>
                    <a:pt x="6718" y="289"/>
                    <a:pt x="5786" y="900"/>
                  </a:cubicBezTo>
                  <a:lnTo>
                    <a:pt x="5800" y="919"/>
                  </a:lnTo>
                  <a:lnTo>
                    <a:pt x="5800" y="919"/>
                  </a:lnTo>
                  <a:cubicBezTo>
                    <a:pt x="5593" y="1009"/>
                    <a:pt x="4795" y="1410"/>
                    <a:pt x="3922" y="2057"/>
                  </a:cubicBezTo>
                  <a:cubicBezTo>
                    <a:pt x="2893" y="2797"/>
                    <a:pt x="1768" y="3857"/>
                    <a:pt x="1350" y="5207"/>
                  </a:cubicBezTo>
                  <a:cubicBezTo>
                    <a:pt x="964" y="6429"/>
                    <a:pt x="450" y="8229"/>
                    <a:pt x="32" y="9997"/>
                  </a:cubicBezTo>
                  <a:cubicBezTo>
                    <a:pt x="0" y="10126"/>
                    <a:pt x="64" y="10254"/>
                    <a:pt x="193" y="10286"/>
                  </a:cubicBezTo>
                  <a:cubicBezTo>
                    <a:pt x="236" y="10308"/>
                    <a:pt x="279" y="10318"/>
                    <a:pt x="319" y="10318"/>
                  </a:cubicBezTo>
                  <a:cubicBezTo>
                    <a:pt x="400" y="10318"/>
                    <a:pt x="472" y="10276"/>
                    <a:pt x="514" y="10190"/>
                  </a:cubicBezTo>
                  <a:cubicBezTo>
                    <a:pt x="868" y="9643"/>
                    <a:pt x="1318" y="8904"/>
                    <a:pt x="1704" y="8261"/>
                  </a:cubicBezTo>
                  <a:cubicBezTo>
                    <a:pt x="1897" y="7940"/>
                    <a:pt x="2090" y="7618"/>
                    <a:pt x="2218" y="7361"/>
                  </a:cubicBezTo>
                  <a:cubicBezTo>
                    <a:pt x="2282" y="7233"/>
                    <a:pt x="2315" y="7136"/>
                    <a:pt x="2379" y="7040"/>
                  </a:cubicBezTo>
                  <a:cubicBezTo>
                    <a:pt x="2411" y="6911"/>
                    <a:pt x="2443" y="6847"/>
                    <a:pt x="2475" y="6750"/>
                  </a:cubicBezTo>
                  <a:cubicBezTo>
                    <a:pt x="2475" y="6590"/>
                    <a:pt x="2507" y="6493"/>
                    <a:pt x="2540" y="6397"/>
                  </a:cubicBezTo>
                  <a:cubicBezTo>
                    <a:pt x="2540" y="6365"/>
                    <a:pt x="2572" y="6333"/>
                    <a:pt x="2572" y="6300"/>
                  </a:cubicBezTo>
                  <a:lnTo>
                    <a:pt x="2636" y="6300"/>
                  </a:lnTo>
                  <a:cubicBezTo>
                    <a:pt x="2700" y="6268"/>
                    <a:pt x="2829" y="6268"/>
                    <a:pt x="3022" y="6268"/>
                  </a:cubicBezTo>
                  <a:cubicBezTo>
                    <a:pt x="3054" y="6268"/>
                    <a:pt x="3247" y="6333"/>
                    <a:pt x="3504" y="6525"/>
                  </a:cubicBezTo>
                  <a:cubicBezTo>
                    <a:pt x="3857" y="6815"/>
                    <a:pt x="4307" y="7265"/>
                    <a:pt x="4854" y="7683"/>
                  </a:cubicBezTo>
                  <a:cubicBezTo>
                    <a:pt x="5400" y="8133"/>
                    <a:pt x="6043" y="8518"/>
                    <a:pt x="6815" y="8679"/>
                  </a:cubicBezTo>
                  <a:cubicBezTo>
                    <a:pt x="7747" y="8904"/>
                    <a:pt x="8808" y="8936"/>
                    <a:pt x="9643" y="9033"/>
                  </a:cubicBezTo>
                  <a:cubicBezTo>
                    <a:pt x="10061" y="9065"/>
                    <a:pt x="10383" y="9129"/>
                    <a:pt x="10608" y="9226"/>
                  </a:cubicBezTo>
                  <a:cubicBezTo>
                    <a:pt x="10704" y="9290"/>
                    <a:pt x="10769" y="9354"/>
                    <a:pt x="10801" y="9386"/>
                  </a:cubicBezTo>
                  <a:cubicBezTo>
                    <a:pt x="10833" y="9418"/>
                    <a:pt x="10833" y="9483"/>
                    <a:pt x="10833" y="9547"/>
                  </a:cubicBezTo>
                  <a:cubicBezTo>
                    <a:pt x="10865" y="9836"/>
                    <a:pt x="10672" y="10286"/>
                    <a:pt x="10447" y="10736"/>
                  </a:cubicBezTo>
                  <a:cubicBezTo>
                    <a:pt x="10254" y="11219"/>
                    <a:pt x="10029" y="11669"/>
                    <a:pt x="10029" y="12151"/>
                  </a:cubicBezTo>
                  <a:cubicBezTo>
                    <a:pt x="10029" y="12279"/>
                    <a:pt x="10061" y="12440"/>
                    <a:pt x="10126" y="12569"/>
                  </a:cubicBezTo>
                  <a:cubicBezTo>
                    <a:pt x="10222" y="12729"/>
                    <a:pt x="10318" y="12826"/>
                    <a:pt x="10479" y="12922"/>
                  </a:cubicBezTo>
                  <a:cubicBezTo>
                    <a:pt x="10544" y="12954"/>
                    <a:pt x="10576" y="13019"/>
                    <a:pt x="10640" y="13083"/>
                  </a:cubicBezTo>
                  <a:cubicBezTo>
                    <a:pt x="10672" y="13179"/>
                    <a:pt x="10672" y="13276"/>
                    <a:pt x="10672" y="13404"/>
                  </a:cubicBezTo>
                  <a:cubicBezTo>
                    <a:pt x="10672" y="13629"/>
                    <a:pt x="10640" y="13919"/>
                    <a:pt x="10576" y="14176"/>
                  </a:cubicBezTo>
                  <a:cubicBezTo>
                    <a:pt x="10511" y="14433"/>
                    <a:pt x="10479" y="14690"/>
                    <a:pt x="10479" y="14947"/>
                  </a:cubicBezTo>
                  <a:cubicBezTo>
                    <a:pt x="10479" y="14979"/>
                    <a:pt x="10479" y="15044"/>
                    <a:pt x="10479" y="15076"/>
                  </a:cubicBezTo>
                  <a:cubicBezTo>
                    <a:pt x="10511" y="15204"/>
                    <a:pt x="10576" y="15269"/>
                    <a:pt x="10704" y="15301"/>
                  </a:cubicBezTo>
                  <a:cubicBezTo>
                    <a:pt x="10721" y="15307"/>
                    <a:pt x="10738" y="15309"/>
                    <a:pt x="10755" y="15309"/>
                  </a:cubicBezTo>
                  <a:cubicBezTo>
                    <a:pt x="10834" y="15309"/>
                    <a:pt x="10908" y="15252"/>
                    <a:pt x="10961" y="15172"/>
                  </a:cubicBezTo>
                  <a:cubicBezTo>
                    <a:pt x="11508" y="14304"/>
                    <a:pt x="12086" y="13436"/>
                    <a:pt x="12633" y="12761"/>
                  </a:cubicBezTo>
                  <a:cubicBezTo>
                    <a:pt x="13919" y="11186"/>
                    <a:pt x="14979" y="8647"/>
                    <a:pt x="14979" y="6204"/>
                  </a:cubicBezTo>
                  <a:cubicBezTo>
                    <a:pt x="14979" y="5658"/>
                    <a:pt x="14947" y="5143"/>
                    <a:pt x="14819" y="4629"/>
                  </a:cubicBezTo>
                  <a:cubicBezTo>
                    <a:pt x="14562" y="3504"/>
                    <a:pt x="13758" y="2379"/>
                    <a:pt x="12665" y="1511"/>
                  </a:cubicBezTo>
                  <a:cubicBezTo>
                    <a:pt x="11540" y="611"/>
                    <a:pt x="10158" y="0"/>
                    <a:pt x="86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4321;p64">
              <a:extLst>
                <a:ext uri="{FF2B5EF4-FFF2-40B4-BE49-F238E27FC236}">
                  <a16:creationId xmlns:a16="http://schemas.microsoft.com/office/drawing/2014/main" xmlns="" id="{96CF5828-8487-3CD9-E002-CB4ACC8520F3}"/>
                </a:ext>
              </a:extLst>
            </p:cNvPr>
            <p:cNvSpPr/>
            <p:nvPr/>
          </p:nvSpPr>
          <p:spPr>
            <a:xfrm>
              <a:off x="4414300" y="1239600"/>
              <a:ext cx="283700" cy="158775"/>
            </a:xfrm>
            <a:custGeom>
              <a:avLst/>
              <a:gdLst/>
              <a:ahLst/>
              <a:cxnLst/>
              <a:rect l="l" t="t" r="r" b="b"/>
              <a:pathLst>
                <a:path w="11348" h="6351" extrusionOk="0">
                  <a:moveTo>
                    <a:pt x="1289" y="0"/>
                  </a:moveTo>
                  <a:cubicBezTo>
                    <a:pt x="777" y="0"/>
                    <a:pt x="292" y="174"/>
                    <a:pt x="193" y="797"/>
                  </a:cubicBezTo>
                  <a:cubicBezTo>
                    <a:pt x="0" y="2211"/>
                    <a:pt x="1414" y="4236"/>
                    <a:pt x="2732" y="4236"/>
                  </a:cubicBezTo>
                  <a:cubicBezTo>
                    <a:pt x="4004" y="4236"/>
                    <a:pt x="4527" y="3010"/>
                    <a:pt x="5198" y="3010"/>
                  </a:cubicBezTo>
                  <a:cubicBezTo>
                    <a:pt x="5222" y="3010"/>
                    <a:pt x="5247" y="3011"/>
                    <a:pt x="5272" y="3015"/>
                  </a:cubicBezTo>
                  <a:cubicBezTo>
                    <a:pt x="5979" y="3111"/>
                    <a:pt x="5690" y="5650"/>
                    <a:pt x="6879" y="6165"/>
                  </a:cubicBezTo>
                  <a:cubicBezTo>
                    <a:pt x="7198" y="6291"/>
                    <a:pt x="7572" y="6351"/>
                    <a:pt x="7962" y="6351"/>
                  </a:cubicBezTo>
                  <a:cubicBezTo>
                    <a:pt x="9063" y="6351"/>
                    <a:pt x="10285" y="5871"/>
                    <a:pt x="10736" y="5040"/>
                  </a:cubicBezTo>
                  <a:cubicBezTo>
                    <a:pt x="11347" y="3915"/>
                    <a:pt x="9643" y="3207"/>
                    <a:pt x="7908" y="2597"/>
                  </a:cubicBezTo>
                  <a:cubicBezTo>
                    <a:pt x="6172" y="1986"/>
                    <a:pt x="2636" y="282"/>
                    <a:pt x="2636" y="282"/>
                  </a:cubicBezTo>
                  <a:cubicBezTo>
                    <a:pt x="2636" y="282"/>
                    <a:pt x="1940" y="0"/>
                    <a:pt x="12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4322;p64">
              <a:extLst>
                <a:ext uri="{FF2B5EF4-FFF2-40B4-BE49-F238E27FC236}">
                  <a16:creationId xmlns:a16="http://schemas.microsoft.com/office/drawing/2014/main" xmlns="" id="{6C50E360-9E59-310D-E25A-EC50FEA901DB}"/>
                </a:ext>
              </a:extLst>
            </p:cNvPr>
            <p:cNvSpPr/>
            <p:nvPr/>
          </p:nvSpPr>
          <p:spPr>
            <a:xfrm>
              <a:off x="4412675" y="1232975"/>
              <a:ext cx="279700" cy="172000"/>
            </a:xfrm>
            <a:custGeom>
              <a:avLst/>
              <a:gdLst/>
              <a:ahLst/>
              <a:cxnLst/>
              <a:rect l="l" t="t" r="r" b="b"/>
              <a:pathLst>
                <a:path w="11188" h="6880" extrusionOk="0">
                  <a:moveTo>
                    <a:pt x="1351" y="515"/>
                  </a:moveTo>
                  <a:cubicBezTo>
                    <a:pt x="1640" y="515"/>
                    <a:pt x="1962" y="579"/>
                    <a:pt x="2187" y="644"/>
                  </a:cubicBezTo>
                  <a:cubicBezTo>
                    <a:pt x="2315" y="708"/>
                    <a:pt x="2412" y="740"/>
                    <a:pt x="2508" y="740"/>
                  </a:cubicBezTo>
                  <a:lnTo>
                    <a:pt x="2572" y="772"/>
                  </a:lnTo>
                  <a:cubicBezTo>
                    <a:pt x="2572" y="772"/>
                    <a:pt x="2572" y="772"/>
                    <a:pt x="2572" y="772"/>
                  </a:cubicBezTo>
                  <a:lnTo>
                    <a:pt x="2572" y="772"/>
                  </a:lnTo>
                  <a:lnTo>
                    <a:pt x="2604" y="805"/>
                  </a:lnTo>
                  <a:lnTo>
                    <a:pt x="2610" y="789"/>
                  </a:lnTo>
                  <a:lnTo>
                    <a:pt x="2610" y="789"/>
                  </a:lnTo>
                  <a:cubicBezTo>
                    <a:pt x="2999" y="965"/>
                    <a:pt x="6239" y="2543"/>
                    <a:pt x="7876" y="3119"/>
                  </a:cubicBezTo>
                  <a:cubicBezTo>
                    <a:pt x="8615" y="3376"/>
                    <a:pt x="9355" y="3665"/>
                    <a:pt x="9869" y="3955"/>
                  </a:cubicBezTo>
                  <a:cubicBezTo>
                    <a:pt x="10126" y="4115"/>
                    <a:pt x="10351" y="4276"/>
                    <a:pt x="10480" y="4437"/>
                  </a:cubicBezTo>
                  <a:cubicBezTo>
                    <a:pt x="10608" y="4598"/>
                    <a:pt x="10673" y="4726"/>
                    <a:pt x="10673" y="4855"/>
                  </a:cubicBezTo>
                  <a:cubicBezTo>
                    <a:pt x="10673" y="4951"/>
                    <a:pt x="10641" y="5048"/>
                    <a:pt x="10576" y="5176"/>
                  </a:cubicBezTo>
                  <a:cubicBezTo>
                    <a:pt x="10383" y="5530"/>
                    <a:pt x="10030" y="5819"/>
                    <a:pt x="9548" y="6012"/>
                  </a:cubicBezTo>
                  <a:cubicBezTo>
                    <a:pt x="9098" y="6237"/>
                    <a:pt x="8551" y="6333"/>
                    <a:pt x="8037" y="6333"/>
                  </a:cubicBezTo>
                  <a:cubicBezTo>
                    <a:pt x="7683" y="6333"/>
                    <a:pt x="7330" y="6301"/>
                    <a:pt x="7073" y="6173"/>
                  </a:cubicBezTo>
                  <a:cubicBezTo>
                    <a:pt x="6848" y="6076"/>
                    <a:pt x="6655" y="5883"/>
                    <a:pt x="6526" y="5626"/>
                  </a:cubicBezTo>
                  <a:cubicBezTo>
                    <a:pt x="6333" y="5208"/>
                    <a:pt x="6205" y="4630"/>
                    <a:pt x="6108" y="4115"/>
                  </a:cubicBezTo>
                  <a:cubicBezTo>
                    <a:pt x="6044" y="3858"/>
                    <a:pt x="5980" y="3633"/>
                    <a:pt x="5883" y="3440"/>
                  </a:cubicBezTo>
                  <a:cubicBezTo>
                    <a:pt x="5851" y="3344"/>
                    <a:pt x="5787" y="3247"/>
                    <a:pt x="5690" y="3183"/>
                  </a:cubicBezTo>
                  <a:cubicBezTo>
                    <a:pt x="5626" y="3087"/>
                    <a:pt x="5497" y="3022"/>
                    <a:pt x="5369" y="3022"/>
                  </a:cubicBezTo>
                  <a:lnTo>
                    <a:pt x="5272" y="2990"/>
                  </a:lnTo>
                  <a:cubicBezTo>
                    <a:pt x="5015" y="3022"/>
                    <a:pt x="4790" y="3119"/>
                    <a:pt x="4630" y="3247"/>
                  </a:cubicBezTo>
                  <a:cubicBezTo>
                    <a:pt x="4340" y="3440"/>
                    <a:pt x="4083" y="3698"/>
                    <a:pt x="3794" y="3890"/>
                  </a:cubicBezTo>
                  <a:cubicBezTo>
                    <a:pt x="3537" y="4083"/>
                    <a:pt x="3215" y="4212"/>
                    <a:pt x="2797" y="4212"/>
                  </a:cubicBezTo>
                  <a:cubicBezTo>
                    <a:pt x="2779" y="4213"/>
                    <a:pt x="2760" y="4214"/>
                    <a:pt x="2741" y="4214"/>
                  </a:cubicBezTo>
                  <a:cubicBezTo>
                    <a:pt x="2270" y="4214"/>
                    <a:pt x="1719" y="3836"/>
                    <a:pt x="1287" y="3280"/>
                  </a:cubicBezTo>
                  <a:cubicBezTo>
                    <a:pt x="837" y="2701"/>
                    <a:pt x="515" y="1930"/>
                    <a:pt x="515" y="1319"/>
                  </a:cubicBezTo>
                  <a:cubicBezTo>
                    <a:pt x="515" y="1255"/>
                    <a:pt x="515" y="1158"/>
                    <a:pt x="547" y="1094"/>
                  </a:cubicBezTo>
                  <a:cubicBezTo>
                    <a:pt x="579" y="837"/>
                    <a:pt x="676" y="740"/>
                    <a:pt x="804" y="644"/>
                  </a:cubicBezTo>
                  <a:cubicBezTo>
                    <a:pt x="933" y="579"/>
                    <a:pt x="1126" y="515"/>
                    <a:pt x="1351" y="515"/>
                  </a:cubicBezTo>
                  <a:close/>
                  <a:moveTo>
                    <a:pt x="1351" y="1"/>
                  </a:moveTo>
                  <a:cubicBezTo>
                    <a:pt x="1062" y="1"/>
                    <a:pt x="772" y="33"/>
                    <a:pt x="515" y="194"/>
                  </a:cubicBezTo>
                  <a:cubicBezTo>
                    <a:pt x="258" y="354"/>
                    <a:pt x="65" y="644"/>
                    <a:pt x="1" y="997"/>
                  </a:cubicBezTo>
                  <a:cubicBezTo>
                    <a:pt x="1" y="1126"/>
                    <a:pt x="1" y="1222"/>
                    <a:pt x="1" y="1319"/>
                  </a:cubicBezTo>
                  <a:cubicBezTo>
                    <a:pt x="1" y="2122"/>
                    <a:pt x="354" y="2926"/>
                    <a:pt x="869" y="3601"/>
                  </a:cubicBezTo>
                  <a:cubicBezTo>
                    <a:pt x="1383" y="4244"/>
                    <a:pt x="2058" y="4758"/>
                    <a:pt x="2797" y="4758"/>
                  </a:cubicBezTo>
                  <a:cubicBezTo>
                    <a:pt x="3537" y="4758"/>
                    <a:pt x="4051" y="4405"/>
                    <a:pt x="4437" y="4083"/>
                  </a:cubicBezTo>
                  <a:cubicBezTo>
                    <a:pt x="4630" y="3923"/>
                    <a:pt x="4790" y="3794"/>
                    <a:pt x="4919" y="3698"/>
                  </a:cubicBezTo>
                  <a:cubicBezTo>
                    <a:pt x="5080" y="3569"/>
                    <a:pt x="5176" y="3537"/>
                    <a:pt x="5272" y="3537"/>
                  </a:cubicBezTo>
                  <a:lnTo>
                    <a:pt x="5305" y="3537"/>
                  </a:lnTo>
                  <a:lnTo>
                    <a:pt x="5337" y="3601"/>
                  </a:lnTo>
                  <a:cubicBezTo>
                    <a:pt x="5401" y="3665"/>
                    <a:pt x="5497" y="3858"/>
                    <a:pt x="5562" y="4115"/>
                  </a:cubicBezTo>
                  <a:cubicBezTo>
                    <a:pt x="5658" y="4533"/>
                    <a:pt x="5755" y="5048"/>
                    <a:pt x="5915" y="5530"/>
                  </a:cubicBezTo>
                  <a:cubicBezTo>
                    <a:pt x="6012" y="5755"/>
                    <a:pt x="6108" y="5980"/>
                    <a:pt x="6269" y="6173"/>
                  </a:cubicBezTo>
                  <a:cubicBezTo>
                    <a:pt x="6398" y="6398"/>
                    <a:pt x="6590" y="6558"/>
                    <a:pt x="6848" y="6655"/>
                  </a:cubicBezTo>
                  <a:cubicBezTo>
                    <a:pt x="7201" y="6816"/>
                    <a:pt x="7619" y="6880"/>
                    <a:pt x="8037" y="6880"/>
                  </a:cubicBezTo>
                  <a:cubicBezTo>
                    <a:pt x="8648" y="6880"/>
                    <a:pt x="9258" y="6751"/>
                    <a:pt x="9773" y="6526"/>
                  </a:cubicBezTo>
                  <a:cubicBezTo>
                    <a:pt x="10319" y="6269"/>
                    <a:pt x="10769" y="5915"/>
                    <a:pt x="11026" y="5433"/>
                  </a:cubicBezTo>
                  <a:lnTo>
                    <a:pt x="11058" y="5433"/>
                  </a:lnTo>
                  <a:cubicBezTo>
                    <a:pt x="11155" y="5240"/>
                    <a:pt x="11187" y="5048"/>
                    <a:pt x="11187" y="4855"/>
                  </a:cubicBezTo>
                  <a:cubicBezTo>
                    <a:pt x="11187" y="4565"/>
                    <a:pt x="11058" y="4308"/>
                    <a:pt x="10866" y="4083"/>
                  </a:cubicBezTo>
                  <a:cubicBezTo>
                    <a:pt x="10576" y="3762"/>
                    <a:pt x="10158" y="3505"/>
                    <a:pt x="9676" y="3247"/>
                  </a:cubicBezTo>
                  <a:cubicBezTo>
                    <a:pt x="9194" y="3022"/>
                    <a:pt x="8615" y="2830"/>
                    <a:pt x="8069" y="2637"/>
                  </a:cubicBezTo>
                  <a:cubicBezTo>
                    <a:pt x="7233" y="2315"/>
                    <a:pt x="5915" y="1737"/>
                    <a:pt x="4790" y="1222"/>
                  </a:cubicBezTo>
                  <a:cubicBezTo>
                    <a:pt x="4244" y="997"/>
                    <a:pt x="3762" y="740"/>
                    <a:pt x="3408" y="579"/>
                  </a:cubicBezTo>
                  <a:cubicBezTo>
                    <a:pt x="3055" y="419"/>
                    <a:pt x="2829" y="290"/>
                    <a:pt x="2829" y="290"/>
                  </a:cubicBezTo>
                  <a:lnTo>
                    <a:pt x="2797" y="290"/>
                  </a:lnTo>
                  <a:cubicBezTo>
                    <a:pt x="2797" y="290"/>
                    <a:pt x="2058" y="1"/>
                    <a:pt x="1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4323;p64">
              <a:extLst>
                <a:ext uri="{FF2B5EF4-FFF2-40B4-BE49-F238E27FC236}">
                  <a16:creationId xmlns:a16="http://schemas.microsoft.com/office/drawing/2014/main" xmlns="" id="{0AC8687E-7F44-3C93-17C8-3B288DA1CD8E}"/>
                </a:ext>
              </a:extLst>
            </p:cNvPr>
            <p:cNvSpPr/>
            <p:nvPr/>
          </p:nvSpPr>
          <p:spPr>
            <a:xfrm>
              <a:off x="4690725" y="1282000"/>
              <a:ext cx="57900" cy="58700"/>
            </a:xfrm>
            <a:custGeom>
              <a:avLst/>
              <a:gdLst/>
              <a:ahLst/>
              <a:cxnLst/>
              <a:rect l="l" t="t" r="r" b="b"/>
              <a:pathLst>
                <a:path w="2316" h="2348" extrusionOk="0">
                  <a:moveTo>
                    <a:pt x="1" y="2347"/>
                  </a:moveTo>
                  <a:lnTo>
                    <a:pt x="2315"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4324;p64">
              <a:extLst>
                <a:ext uri="{FF2B5EF4-FFF2-40B4-BE49-F238E27FC236}">
                  <a16:creationId xmlns:a16="http://schemas.microsoft.com/office/drawing/2014/main" xmlns="" id="{2E8F73F5-5707-D61A-1A4A-983D2E83C62C}"/>
                </a:ext>
              </a:extLst>
            </p:cNvPr>
            <p:cNvSpPr/>
            <p:nvPr/>
          </p:nvSpPr>
          <p:spPr>
            <a:xfrm>
              <a:off x="4682700" y="1275375"/>
              <a:ext cx="73150" cy="71750"/>
            </a:xfrm>
            <a:custGeom>
              <a:avLst/>
              <a:gdLst/>
              <a:ahLst/>
              <a:cxnLst/>
              <a:rect l="l" t="t" r="r" b="b"/>
              <a:pathLst>
                <a:path w="2926" h="2870" extrusionOk="0">
                  <a:moveTo>
                    <a:pt x="2636" y="1"/>
                  </a:moveTo>
                  <a:cubicBezTo>
                    <a:pt x="2564" y="1"/>
                    <a:pt x="2491" y="25"/>
                    <a:pt x="2443" y="73"/>
                  </a:cubicBezTo>
                  <a:lnTo>
                    <a:pt x="129" y="2419"/>
                  </a:lnTo>
                  <a:cubicBezTo>
                    <a:pt x="0" y="2516"/>
                    <a:pt x="0" y="2677"/>
                    <a:pt x="129" y="2773"/>
                  </a:cubicBezTo>
                  <a:cubicBezTo>
                    <a:pt x="177" y="2837"/>
                    <a:pt x="241" y="2869"/>
                    <a:pt x="310" y="2869"/>
                  </a:cubicBezTo>
                  <a:cubicBezTo>
                    <a:pt x="378" y="2869"/>
                    <a:pt x="450" y="2837"/>
                    <a:pt x="515" y="2773"/>
                  </a:cubicBezTo>
                  <a:lnTo>
                    <a:pt x="2829" y="459"/>
                  </a:lnTo>
                  <a:cubicBezTo>
                    <a:pt x="2925" y="362"/>
                    <a:pt x="2925" y="169"/>
                    <a:pt x="2829" y="73"/>
                  </a:cubicBezTo>
                  <a:cubicBezTo>
                    <a:pt x="2781" y="25"/>
                    <a:pt x="2708" y="1"/>
                    <a:pt x="2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4325;p64">
              <a:extLst>
                <a:ext uri="{FF2B5EF4-FFF2-40B4-BE49-F238E27FC236}">
                  <a16:creationId xmlns:a16="http://schemas.microsoft.com/office/drawing/2014/main" xmlns="" id="{8F054969-8735-FD03-FA03-3CD5DDBC3D0A}"/>
                </a:ext>
              </a:extLst>
            </p:cNvPr>
            <p:cNvSpPr/>
            <p:nvPr/>
          </p:nvSpPr>
          <p:spPr>
            <a:xfrm>
              <a:off x="4434375" y="1175925"/>
              <a:ext cx="30575" cy="68325"/>
            </a:xfrm>
            <a:custGeom>
              <a:avLst/>
              <a:gdLst/>
              <a:ahLst/>
              <a:cxnLst/>
              <a:rect l="l" t="t" r="r" b="b"/>
              <a:pathLst>
                <a:path w="1223" h="2733" extrusionOk="0">
                  <a:moveTo>
                    <a:pt x="1" y="2733"/>
                  </a:moveTo>
                  <a:lnTo>
                    <a:pt x="1222"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4326;p64">
              <a:extLst>
                <a:ext uri="{FF2B5EF4-FFF2-40B4-BE49-F238E27FC236}">
                  <a16:creationId xmlns:a16="http://schemas.microsoft.com/office/drawing/2014/main" xmlns="" id="{2DA86855-55F6-26C7-DEE2-ABE30718E27D}"/>
                </a:ext>
              </a:extLst>
            </p:cNvPr>
            <p:cNvSpPr/>
            <p:nvPr/>
          </p:nvSpPr>
          <p:spPr>
            <a:xfrm>
              <a:off x="4427150" y="1168875"/>
              <a:ext cx="45825" cy="81650"/>
            </a:xfrm>
            <a:custGeom>
              <a:avLst/>
              <a:gdLst/>
              <a:ahLst/>
              <a:cxnLst/>
              <a:rect l="l" t="t" r="r" b="b"/>
              <a:pathLst>
                <a:path w="1833" h="3266" extrusionOk="0">
                  <a:moveTo>
                    <a:pt x="1513" y="0"/>
                  </a:moveTo>
                  <a:cubicBezTo>
                    <a:pt x="1402" y="0"/>
                    <a:pt x="1310" y="60"/>
                    <a:pt x="1286" y="154"/>
                  </a:cubicBezTo>
                  <a:lnTo>
                    <a:pt x="65" y="2886"/>
                  </a:lnTo>
                  <a:cubicBezTo>
                    <a:pt x="0" y="3047"/>
                    <a:pt x="65" y="3208"/>
                    <a:pt x="193" y="3240"/>
                  </a:cubicBezTo>
                  <a:cubicBezTo>
                    <a:pt x="228" y="3257"/>
                    <a:pt x="264" y="3265"/>
                    <a:pt x="301" y="3265"/>
                  </a:cubicBezTo>
                  <a:cubicBezTo>
                    <a:pt x="401" y="3265"/>
                    <a:pt x="500" y="3205"/>
                    <a:pt x="547" y="3111"/>
                  </a:cubicBezTo>
                  <a:lnTo>
                    <a:pt x="1768" y="379"/>
                  </a:lnTo>
                  <a:cubicBezTo>
                    <a:pt x="1833" y="250"/>
                    <a:pt x="1768" y="90"/>
                    <a:pt x="1640" y="25"/>
                  </a:cubicBezTo>
                  <a:cubicBezTo>
                    <a:pt x="1597" y="8"/>
                    <a:pt x="1554" y="0"/>
                    <a:pt x="1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4327;p64">
              <a:extLst>
                <a:ext uri="{FF2B5EF4-FFF2-40B4-BE49-F238E27FC236}">
                  <a16:creationId xmlns:a16="http://schemas.microsoft.com/office/drawing/2014/main" xmlns="" id="{26ABB35E-47F0-5CF2-A109-63B710F477E0}"/>
                </a:ext>
              </a:extLst>
            </p:cNvPr>
            <p:cNvSpPr/>
            <p:nvPr/>
          </p:nvSpPr>
          <p:spPr>
            <a:xfrm>
              <a:off x="4885200" y="1781050"/>
              <a:ext cx="310225" cy="341175"/>
            </a:xfrm>
            <a:custGeom>
              <a:avLst/>
              <a:gdLst/>
              <a:ahLst/>
              <a:cxnLst/>
              <a:rect l="l" t="t" r="r" b="b"/>
              <a:pathLst>
                <a:path w="12409" h="13647" extrusionOk="0">
                  <a:moveTo>
                    <a:pt x="10255" y="0"/>
                  </a:moveTo>
                  <a:cubicBezTo>
                    <a:pt x="10255" y="1"/>
                    <a:pt x="3537" y="5979"/>
                    <a:pt x="1801" y="7715"/>
                  </a:cubicBezTo>
                  <a:cubicBezTo>
                    <a:pt x="65" y="9451"/>
                    <a:pt x="1" y="12762"/>
                    <a:pt x="1640" y="13533"/>
                  </a:cubicBezTo>
                  <a:cubicBezTo>
                    <a:pt x="1817" y="13612"/>
                    <a:pt x="2033" y="13647"/>
                    <a:pt x="2280" y="13647"/>
                  </a:cubicBezTo>
                  <a:cubicBezTo>
                    <a:pt x="4365" y="13647"/>
                    <a:pt x="8607" y="11119"/>
                    <a:pt x="9355" y="10544"/>
                  </a:cubicBezTo>
                  <a:cubicBezTo>
                    <a:pt x="10190" y="9869"/>
                    <a:pt x="12408" y="418"/>
                    <a:pt x="10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4328;p64">
              <a:extLst>
                <a:ext uri="{FF2B5EF4-FFF2-40B4-BE49-F238E27FC236}">
                  <a16:creationId xmlns:a16="http://schemas.microsoft.com/office/drawing/2014/main" xmlns="" id="{03F0CDF8-DC1B-AFC5-434F-6AB3547F12BD}"/>
                </a:ext>
              </a:extLst>
            </p:cNvPr>
            <p:cNvSpPr/>
            <p:nvPr/>
          </p:nvSpPr>
          <p:spPr>
            <a:xfrm>
              <a:off x="4890025" y="1774300"/>
              <a:ext cx="281300" cy="353925"/>
            </a:xfrm>
            <a:custGeom>
              <a:avLst/>
              <a:gdLst/>
              <a:ahLst/>
              <a:cxnLst/>
              <a:rect l="l" t="t" r="r" b="b"/>
              <a:pathLst>
                <a:path w="11252" h="14157" extrusionOk="0">
                  <a:moveTo>
                    <a:pt x="10139" y="568"/>
                  </a:moveTo>
                  <a:lnTo>
                    <a:pt x="10139" y="568"/>
                  </a:lnTo>
                  <a:cubicBezTo>
                    <a:pt x="10196" y="594"/>
                    <a:pt x="10247" y="629"/>
                    <a:pt x="10287" y="688"/>
                  </a:cubicBezTo>
                  <a:cubicBezTo>
                    <a:pt x="10415" y="849"/>
                    <a:pt x="10544" y="1106"/>
                    <a:pt x="10608" y="1460"/>
                  </a:cubicBezTo>
                  <a:cubicBezTo>
                    <a:pt x="10672" y="1781"/>
                    <a:pt x="10705" y="2231"/>
                    <a:pt x="10705" y="2713"/>
                  </a:cubicBezTo>
                  <a:cubicBezTo>
                    <a:pt x="10705" y="4160"/>
                    <a:pt x="10415" y="6056"/>
                    <a:pt x="10030" y="7632"/>
                  </a:cubicBezTo>
                  <a:cubicBezTo>
                    <a:pt x="9837" y="8435"/>
                    <a:pt x="9644" y="9142"/>
                    <a:pt x="9451" y="9657"/>
                  </a:cubicBezTo>
                  <a:cubicBezTo>
                    <a:pt x="9355" y="9946"/>
                    <a:pt x="9258" y="10171"/>
                    <a:pt x="9162" y="10332"/>
                  </a:cubicBezTo>
                  <a:cubicBezTo>
                    <a:pt x="9097" y="10492"/>
                    <a:pt x="9001" y="10589"/>
                    <a:pt x="9001" y="10589"/>
                  </a:cubicBezTo>
                  <a:cubicBezTo>
                    <a:pt x="8840" y="10717"/>
                    <a:pt x="8422" y="11007"/>
                    <a:pt x="7908" y="11296"/>
                  </a:cubicBezTo>
                  <a:cubicBezTo>
                    <a:pt x="7104" y="11778"/>
                    <a:pt x="6012" y="12357"/>
                    <a:pt x="4951" y="12839"/>
                  </a:cubicBezTo>
                  <a:cubicBezTo>
                    <a:pt x="3858" y="13289"/>
                    <a:pt x="2797" y="13643"/>
                    <a:pt x="2090" y="13643"/>
                  </a:cubicBezTo>
                  <a:cubicBezTo>
                    <a:pt x="1865" y="13643"/>
                    <a:pt x="1704" y="13610"/>
                    <a:pt x="1576" y="13546"/>
                  </a:cubicBezTo>
                  <a:cubicBezTo>
                    <a:pt x="1222" y="13385"/>
                    <a:pt x="965" y="13128"/>
                    <a:pt x="804" y="12743"/>
                  </a:cubicBezTo>
                  <a:cubicBezTo>
                    <a:pt x="611" y="12357"/>
                    <a:pt x="515" y="11907"/>
                    <a:pt x="515" y="11392"/>
                  </a:cubicBezTo>
                  <a:cubicBezTo>
                    <a:pt x="515" y="10267"/>
                    <a:pt x="965" y="9014"/>
                    <a:pt x="1801" y="8178"/>
                  </a:cubicBezTo>
                  <a:cubicBezTo>
                    <a:pt x="2669" y="7310"/>
                    <a:pt x="4790" y="5381"/>
                    <a:pt x="6687" y="3678"/>
                  </a:cubicBezTo>
                  <a:cubicBezTo>
                    <a:pt x="7619" y="2810"/>
                    <a:pt x="8519" y="2006"/>
                    <a:pt x="9162" y="1428"/>
                  </a:cubicBezTo>
                  <a:cubicBezTo>
                    <a:pt x="9628" y="1028"/>
                    <a:pt x="9971" y="721"/>
                    <a:pt x="10139" y="568"/>
                  </a:cubicBezTo>
                  <a:close/>
                  <a:moveTo>
                    <a:pt x="10055" y="1"/>
                  </a:moveTo>
                  <a:cubicBezTo>
                    <a:pt x="9995" y="1"/>
                    <a:pt x="9948" y="31"/>
                    <a:pt x="9901" y="78"/>
                  </a:cubicBezTo>
                  <a:cubicBezTo>
                    <a:pt x="9901" y="78"/>
                    <a:pt x="8230" y="1556"/>
                    <a:pt x="6333" y="3292"/>
                  </a:cubicBezTo>
                  <a:cubicBezTo>
                    <a:pt x="4436" y="4996"/>
                    <a:pt x="2315" y="6924"/>
                    <a:pt x="1415" y="7792"/>
                  </a:cubicBezTo>
                  <a:cubicBezTo>
                    <a:pt x="483" y="8757"/>
                    <a:pt x="1" y="10139"/>
                    <a:pt x="1" y="11392"/>
                  </a:cubicBezTo>
                  <a:cubicBezTo>
                    <a:pt x="1" y="11971"/>
                    <a:pt x="97" y="12517"/>
                    <a:pt x="322" y="12968"/>
                  </a:cubicBezTo>
                  <a:cubicBezTo>
                    <a:pt x="547" y="13450"/>
                    <a:pt x="868" y="13835"/>
                    <a:pt x="1351" y="14028"/>
                  </a:cubicBezTo>
                  <a:cubicBezTo>
                    <a:pt x="1576" y="14125"/>
                    <a:pt x="1833" y="14157"/>
                    <a:pt x="2090" y="14157"/>
                  </a:cubicBezTo>
                  <a:cubicBezTo>
                    <a:pt x="2669" y="14157"/>
                    <a:pt x="3344" y="13996"/>
                    <a:pt x="4051" y="13771"/>
                  </a:cubicBezTo>
                  <a:cubicBezTo>
                    <a:pt x="5144" y="13385"/>
                    <a:pt x="6301" y="12807"/>
                    <a:pt x="7265" y="12292"/>
                  </a:cubicBezTo>
                  <a:cubicBezTo>
                    <a:pt x="7779" y="12003"/>
                    <a:pt x="8197" y="11746"/>
                    <a:pt x="8551" y="11521"/>
                  </a:cubicBezTo>
                  <a:cubicBezTo>
                    <a:pt x="8905" y="11328"/>
                    <a:pt x="9162" y="11135"/>
                    <a:pt x="9322" y="11007"/>
                  </a:cubicBezTo>
                  <a:cubicBezTo>
                    <a:pt x="9451" y="10910"/>
                    <a:pt x="9547" y="10750"/>
                    <a:pt x="9644" y="10557"/>
                  </a:cubicBezTo>
                  <a:cubicBezTo>
                    <a:pt x="9965" y="9914"/>
                    <a:pt x="10383" y="8628"/>
                    <a:pt x="10705" y="7149"/>
                  </a:cubicBezTo>
                  <a:cubicBezTo>
                    <a:pt x="10994" y="5671"/>
                    <a:pt x="11251" y="4031"/>
                    <a:pt x="11251" y="2713"/>
                  </a:cubicBezTo>
                  <a:cubicBezTo>
                    <a:pt x="11251" y="2038"/>
                    <a:pt x="11187" y="1428"/>
                    <a:pt x="11026" y="945"/>
                  </a:cubicBezTo>
                  <a:cubicBezTo>
                    <a:pt x="10962" y="720"/>
                    <a:pt x="10833" y="528"/>
                    <a:pt x="10705" y="335"/>
                  </a:cubicBezTo>
                  <a:cubicBezTo>
                    <a:pt x="10544" y="174"/>
                    <a:pt x="10351" y="45"/>
                    <a:pt x="10126" y="13"/>
                  </a:cubicBezTo>
                  <a:cubicBezTo>
                    <a:pt x="10100" y="5"/>
                    <a:pt x="10077" y="1"/>
                    <a:pt x="10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4329;p64">
              <a:extLst>
                <a:ext uri="{FF2B5EF4-FFF2-40B4-BE49-F238E27FC236}">
                  <a16:creationId xmlns:a16="http://schemas.microsoft.com/office/drawing/2014/main" xmlns="" id="{35091879-DAF5-7B44-90DA-7149D44C78F1}"/>
                </a:ext>
              </a:extLst>
            </p:cNvPr>
            <p:cNvSpPr/>
            <p:nvPr/>
          </p:nvSpPr>
          <p:spPr>
            <a:xfrm>
              <a:off x="5182550" y="2154725"/>
              <a:ext cx="605125" cy="595500"/>
            </a:xfrm>
            <a:custGeom>
              <a:avLst/>
              <a:gdLst/>
              <a:ahLst/>
              <a:cxnLst/>
              <a:rect l="l" t="t" r="r" b="b"/>
              <a:pathLst>
                <a:path w="24205" h="23820" extrusionOk="0">
                  <a:moveTo>
                    <a:pt x="15172" y="1"/>
                  </a:moveTo>
                  <a:lnTo>
                    <a:pt x="0" y="9740"/>
                  </a:lnTo>
                  <a:lnTo>
                    <a:pt x="3247" y="23820"/>
                  </a:lnTo>
                  <a:cubicBezTo>
                    <a:pt x="3247" y="23820"/>
                    <a:pt x="20573" y="14819"/>
                    <a:pt x="22405" y="11926"/>
                  </a:cubicBezTo>
                  <a:cubicBezTo>
                    <a:pt x="24205" y="9033"/>
                    <a:pt x="15172" y="1"/>
                    <a:pt x="151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4330;p64">
              <a:extLst>
                <a:ext uri="{FF2B5EF4-FFF2-40B4-BE49-F238E27FC236}">
                  <a16:creationId xmlns:a16="http://schemas.microsoft.com/office/drawing/2014/main" xmlns="" id="{99D92634-2A26-5541-5926-9926BECA847D}"/>
                </a:ext>
              </a:extLst>
            </p:cNvPr>
            <p:cNvSpPr/>
            <p:nvPr/>
          </p:nvSpPr>
          <p:spPr>
            <a:xfrm>
              <a:off x="5175300" y="2147975"/>
              <a:ext cx="579425" cy="609275"/>
            </a:xfrm>
            <a:custGeom>
              <a:avLst/>
              <a:gdLst/>
              <a:ahLst/>
              <a:cxnLst/>
              <a:rect l="l" t="t" r="r" b="b"/>
              <a:pathLst>
                <a:path w="23177" h="24371" extrusionOk="0">
                  <a:moveTo>
                    <a:pt x="15415" y="609"/>
                  </a:moveTo>
                  <a:cubicBezTo>
                    <a:pt x="15464" y="658"/>
                    <a:pt x="15523" y="718"/>
                    <a:pt x="15591" y="785"/>
                  </a:cubicBezTo>
                  <a:cubicBezTo>
                    <a:pt x="16298" y="1524"/>
                    <a:pt x="18066" y="3421"/>
                    <a:pt x="19673" y="5478"/>
                  </a:cubicBezTo>
                  <a:cubicBezTo>
                    <a:pt x="20477" y="6539"/>
                    <a:pt x="21216" y="7632"/>
                    <a:pt x="21763" y="8628"/>
                  </a:cubicBezTo>
                  <a:cubicBezTo>
                    <a:pt x="22309" y="9625"/>
                    <a:pt x="22663" y="10557"/>
                    <a:pt x="22663" y="11264"/>
                  </a:cubicBezTo>
                  <a:cubicBezTo>
                    <a:pt x="22663" y="11586"/>
                    <a:pt x="22598" y="11843"/>
                    <a:pt x="22470" y="12036"/>
                  </a:cubicBezTo>
                  <a:cubicBezTo>
                    <a:pt x="22277" y="12357"/>
                    <a:pt x="21795" y="12807"/>
                    <a:pt x="21184" y="13321"/>
                  </a:cubicBezTo>
                  <a:cubicBezTo>
                    <a:pt x="18934" y="15121"/>
                    <a:pt x="14498" y="17757"/>
                    <a:pt x="10608" y="19943"/>
                  </a:cubicBezTo>
                  <a:cubicBezTo>
                    <a:pt x="8680" y="21036"/>
                    <a:pt x="6880" y="22032"/>
                    <a:pt x="5562" y="22740"/>
                  </a:cubicBezTo>
                  <a:cubicBezTo>
                    <a:pt x="4919" y="23093"/>
                    <a:pt x="4372" y="23350"/>
                    <a:pt x="3987" y="23543"/>
                  </a:cubicBezTo>
                  <a:cubicBezTo>
                    <a:pt x="3884" y="23608"/>
                    <a:pt x="3796" y="23663"/>
                    <a:pt x="3721" y="23707"/>
                  </a:cubicBezTo>
                  <a:lnTo>
                    <a:pt x="3721" y="23707"/>
                  </a:lnTo>
                  <a:lnTo>
                    <a:pt x="612" y="10139"/>
                  </a:lnTo>
                  <a:lnTo>
                    <a:pt x="15415" y="609"/>
                  </a:lnTo>
                  <a:close/>
                  <a:moveTo>
                    <a:pt x="15472" y="1"/>
                  </a:moveTo>
                  <a:cubicBezTo>
                    <a:pt x="15417" y="1"/>
                    <a:pt x="15359" y="17"/>
                    <a:pt x="15302" y="46"/>
                  </a:cubicBezTo>
                  <a:lnTo>
                    <a:pt x="162" y="9785"/>
                  </a:lnTo>
                  <a:cubicBezTo>
                    <a:pt x="65" y="9850"/>
                    <a:pt x="1" y="9978"/>
                    <a:pt x="33" y="10075"/>
                  </a:cubicBezTo>
                  <a:lnTo>
                    <a:pt x="3280" y="24154"/>
                  </a:lnTo>
                  <a:cubicBezTo>
                    <a:pt x="3312" y="24250"/>
                    <a:pt x="3376" y="24315"/>
                    <a:pt x="3440" y="24347"/>
                  </a:cubicBezTo>
                  <a:cubicBezTo>
                    <a:pt x="3472" y="24363"/>
                    <a:pt x="3513" y="24371"/>
                    <a:pt x="3553" y="24371"/>
                  </a:cubicBezTo>
                  <a:cubicBezTo>
                    <a:pt x="3593" y="24371"/>
                    <a:pt x="3633" y="24363"/>
                    <a:pt x="3665" y="24347"/>
                  </a:cubicBezTo>
                  <a:cubicBezTo>
                    <a:pt x="3665" y="24347"/>
                    <a:pt x="8005" y="22065"/>
                    <a:pt x="12569" y="19461"/>
                  </a:cubicBezTo>
                  <a:cubicBezTo>
                    <a:pt x="14852" y="18143"/>
                    <a:pt x="17198" y="16761"/>
                    <a:pt x="19095" y="15475"/>
                  </a:cubicBezTo>
                  <a:cubicBezTo>
                    <a:pt x="20027" y="14864"/>
                    <a:pt x="20863" y="14253"/>
                    <a:pt x="21505" y="13739"/>
                  </a:cubicBezTo>
                  <a:cubicBezTo>
                    <a:pt x="22180" y="13193"/>
                    <a:pt x="22663" y="12743"/>
                    <a:pt x="22920" y="12325"/>
                  </a:cubicBezTo>
                  <a:cubicBezTo>
                    <a:pt x="23113" y="12003"/>
                    <a:pt x="23177" y="11650"/>
                    <a:pt x="23177" y="11264"/>
                  </a:cubicBezTo>
                  <a:cubicBezTo>
                    <a:pt x="23177" y="10268"/>
                    <a:pt x="22695" y="9143"/>
                    <a:pt x="21988" y="7921"/>
                  </a:cubicBezTo>
                  <a:cubicBezTo>
                    <a:pt x="19866" y="4289"/>
                    <a:pt x="15655" y="78"/>
                    <a:pt x="15655" y="78"/>
                  </a:cubicBezTo>
                  <a:cubicBezTo>
                    <a:pt x="15602" y="25"/>
                    <a:pt x="15539" y="1"/>
                    <a:pt x="15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4331;p64">
              <a:extLst>
                <a:ext uri="{FF2B5EF4-FFF2-40B4-BE49-F238E27FC236}">
                  <a16:creationId xmlns:a16="http://schemas.microsoft.com/office/drawing/2014/main" xmlns="" id="{E0AB44C6-CB78-B883-A140-20D164662A49}"/>
                </a:ext>
              </a:extLst>
            </p:cNvPr>
            <p:cNvSpPr/>
            <p:nvPr/>
          </p:nvSpPr>
          <p:spPr>
            <a:xfrm>
              <a:off x="5052350" y="1761925"/>
              <a:ext cx="615600" cy="969125"/>
            </a:xfrm>
            <a:custGeom>
              <a:avLst/>
              <a:gdLst/>
              <a:ahLst/>
              <a:cxnLst/>
              <a:rect l="l" t="t" r="r" b="b"/>
              <a:pathLst>
                <a:path w="24624" h="38765" extrusionOk="0">
                  <a:moveTo>
                    <a:pt x="10210" y="0"/>
                  </a:moveTo>
                  <a:cubicBezTo>
                    <a:pt x="9375" y="0"/>
                    <a:pt x="8808" y="187"/>
                    <a:pt x="8808" y="187"/>
                  </a:cubicBezTo>
                  <a:cubicBezTo>
                    <a:pt x="8808" y="187"/>
                    <a:pt x="8144" y="131"/>
                    <a:pt x="7267" y="131"/>
                  </a:cubicBezTo>
                  <a:cubicBezTo>
                    <a:pt x="6039" y="131"/>
                    <a:pt x="4394" y="240"/>
                    <a:pt x="3569" y="765"/>
                  </a:cubicBezTo>
                  <a:cubicBezTo>
                    <a:pt x="2187" y="1698"/>
                    <a:pt x="1190" y="10152"/>
                    <a:pt x="933" y="15198"/>
                  </a:cubicBezTo>
                  <a:cubicBezTo>
                    <a:pt x="676" y="20245"/>
                    <a:pt x="1" y="24327"/>
                    <a:pt x="354" y="25324"/>
                  </a:cubicBezTo>
                  <a:cubicBezTo>
                    <a:pt x="676" y="26288"/>
                    <a:pt x="9290" y="37153"/>
                    <a:pt x="10544" y="38664"/>
                  </a:cubicBezTo>
                  <a:cubicBezTo>
                    <a:pt x="10602" y="38732"/>
                    <a:pt x="10678" y="38765"/>
                    <a:pt x="10771" y="38765"/>
                  </a:cubicBezTo>
                  <a:cubicBezTo>
                    <a:pt x="12703" y="38765"/>
                    <a:pt x="21892" y="24764"/>
                    <a:pt x="23241" y="21820"/>
                  </a:cubicBezTo>
                  <a:cubicBezTo>
                    <a:pt x="24623" y="18766"/>
                    <a:pt x="23723" y="15938"/>
                    <a:pt x="21891" y="11727"/>
                  </a:cubicBezTo>
                  <a:cubicBezTo>
                    <a:pt x="20091" y="7484"/>
                    <a:pt x="16169" y="3594"/>
                    <a:pt x="13855" y="1440"/>
                  </a:cubicBezTo>
                  <a:cubicBezTo>
                    <a:pt x="12594" y="267"/>
                    <a:pt x="11210" y="0"/>
                    <a:pt x="10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4332;p64">
              <a:extLst>
                <a:ext uri="{FF2B5EF4-FFF2-40B4-BE49-F238E27FC236}">
                  <a16:creationId xmlns:a16="http://schemas.microsoft.com/office/drawing/2014/main" xmlns="" id="{659AC7D8-BA1F-5529-F1FE-F73D4E5858C2}"/>
                </a:ext>
              </a:extLst>
            </p:cNvPr>
            <p:cNvSpPr/>
            <p:nvPr/>
          </p:nvSpPr>
          <p:spPr>
            <a:xfrm>
              <a:off x="5052350" y="1755325"/>
              <a:ext cx="604350" cy="982050"/>
            </a:xfrm>
            <a:custGeom>
              <a:avLst/>
              <a:gdLst/>
              <a:ahLst/>
              <a:cxnLst/>
              <a:rect l="l" t="t" r="r" b="b"/>
              <a:pathLst>
                <a:path w="24174" h="39282" extrusionOk="0">
                  <a:moveTo>
                    <a:pt x="10223" y="515"/>
                  </a:moveTo>
                  <a:cubicBezTo>
                    <a:pt x="11187" y="547"/>
                    <a:pt x="12473" y="772"/>
                    <a:pt x="13694" y="1897"/>
                  </a:cubicBezTo>
                  <a:cubicBezTo>
                    <a:pt x="15976" y="4051"/>
                    <a:pt x="19866" y="7908"/>
                    <a:pt x="21666" y="12087"/>
                  </a:cubicBezTo>
                  <a:cubicBezTo>
                    <a:pt x="22855" y="14884"/>
                    <a:pt x="23659" y="17037"/>
                    <a:pt x="23659" y="18998"/>
                  </a:cubicBezTo>
                  <a:cubicBezTo>
                    <a:pt x="23659" y="19995"/>
                    <a:pt x="23434" y="20959"/>
                    <a:pt x="22984" y="21988"/>
                  </a:cubicBezTo>
                  <a:cubicBezTo>
                    <a:pt x="22663" y="22695"/>
                    <a:pt x="21827" y="24109"/>
                    <a:pt x="20766" y="25813"/>
                  </a:cubicBezTo>
                  <a:cubicBezTo>
                    <a:pt x="19127" y="28417"/>
                    <a:pt x="16941" y="31663"/>
                    <a:pt x="14980" y="34267"/>
                  </a:cubicBezTo>
                  <a:cubicBezTo>
                    <a:pt x="14016" y="35585"/>
                    <a:pt x="13083" y="36710"/>
                    <a:pt x="12312" y="37513"/>
                  </a:cubicBezTo>
                  <a:cubicBezTo>
                    <a:pt x="11958" y="37931"/>
                    <a:pt x="11605" y="38253"/>
                    <a:pt x="11316" y="38446"/>
                  </a:cubicBezTo>
                  <a:cubicBezTo>
                    <a:pt x="11058" y="38671"/>
                    <a:pt x="10833" y="38767"/>
                    <a:pt x="10769" y="38767"/>
                  </a:cubicBezTo>
                  <a:lnTo>
                    <a:pt x="10737" y="38735"/>
                  </a:lnTo>
                  <a:cubicBezTo>
                    <a:pt x="10126" y="37996"/>
                    <a:pt x="7651" y="34910"/>
                    <a:pt x="5305" y="31888"/>
                  </a:cubicBezTo>
                  <a:cubicBezTo>
                    <a:pt x="4147" y="30377"/>
                    <a:pt x="2990" y="28899"/>
                    <a:pt x="2122" y="27709"/>
                  </a:cubicBezTo>
                  <a:cubicBezTo>
                    <a:pt x="1672" y="27131"/>
                    <a:pt x="1319" y="26616"/>
                    <a:pt x="1061" y="26231"/>
                  </a:cubicBezTo>
                  <a:cubicBezTo>
                    <a:pt x="933" y="26038"/>
                    <a:pt x="804" y="25845"/>
                    <a:pt x="740" y="25716"/>
                  </a:cubicBezTo>
                  <a:cubicBezTo>
                    <a:pt x="644" y="25620"/>
                    <a:pt x="611" y="25491"/>
                    <a:pt x="611" y="25491"/>
                  </a:cubicBezTo>
                  <a:cubicBezTo>
                    <a:pt x="547" y="25363"/>
                    <a:pt x="515" y="25074"/>
                    <a:pt x="515" y="24656"/>
                  </a:cubicBezTo>
                  <a:cubicBezTo>
                    <a:pt x="515" y="23016"/>
                    <a:pt x="997" y="19577"/>
                    <a:pt x="1190" y="15462"/>
                  </a:cubicBezTo>
                  <a:cubicBezTo>
                    <a:pt x="1319" y="12955"/>
                    <a:pt x="1640" y="9580"/>
                    <a:pt x="2090" y="6719"/>
                  </a:cubicBezTo>
                  <a:cubicBezTo>
                    <a:pt x="2315" y="5305"/>
                    <a:pt x="2572" y="4019"/>
                    <a:pt x="2862" y="3022"/>
                  </a:cubicBezTo>
                  <a:cubicBezTo>
                    <a:pt x="3022" y="2540"/>
                    <a:pt x="3151" y="2122"/>
                    <a:pt x="3312" y="1833"/>
                  </a:cubicBezTo>
                  <a:cubicBezTo>
                    <a:pt x="3472" y="1512"/>
                    <a:pt x="3633" y="1319"/>
                    <a:pt x="3729" y="1254"/>
                  </a:cubicBezTo>
                  <a:cubicBezTo>
                    <a:pt x="4083" y="1029"/>
                    <a:pt x="4662" y="869"/>
                    <a:pt x="5305" y="772"/>
                  </a:cubicBezTo>
                  <a:cubicBezTo>
                    <a:pt x="5947" y="676"/>
                    <a:pt x="6622" y="676"/>
                    <a:pt x="7233" y="676"/>
                  </a:cubicBezTo>
                  <a:lnTo>
                    <a:pt x="8326" y="676"/>
                  </a:lnTo>
                  <a:cubicBezTo>
                    <a:pt x="8615" y="708"/>
                    <a:pt x="8776" y="708"/>
                    <a:pt x="8776" y="708"/>
                  </a:cubicBezTo>
                  <a:lnTo>
                    <a:pt x="8905" y="708"/>
                  </a:lnTo>
                  <a:cubicBezTo>
                    <a:pt x="9001" y="676"/>
                    <a:pt x="9515" y="515"/>
                    <a:pt x="10223" y="515"/>
                  </a:cubicBezTo>
                  <a:close/>
                  <a:moveTo>
                    <a:pt x="10223" y="1"/>
                  </a:moveTo>
                  <a:cubicBezTo>
                    <a:pt x="9425" y="1"/>
                    <a:pt x="8880" y="152"/>
                    <a:pt x="8744" y="187"/>
                  </a:cubicBezTo>
                  <a:lnTo>
                    <a:pt x="8744" y="187"/>
                  </a:lnTo>
                  <a:cubicBezTo>
                    <a:pt x="8523" y="170"/>
                    <a:pt x="7949" y="129"/>
                    <a:pt x="7233" y="129"/>
                  </a:cubicBezTo>
                  <a:cubicBezTo>
                    <a:pt x="6622" y="129"/>
                    <a:pt x="5915" y="162"/>
                    <a:pt x="5208" y="258"/>
                  </a:cubicBezTo>
                  <a:cubicBezTo>
                    <a:pt x="4533" y="354"/>
                    <a:pt x="3890" y="515"/>
                    <a:pt x="3440" y="804"/>
                  </a:cubicBezTo>
                  <a:cubicBezTo>
                    <a:pt x="3183" y="965"/>
                    <a:pt x="3022" y="1254"/>
                    <a:pt x="2829" y="1576"/>
                  </a:cubicBezTo>
                  <a:cubicBezTo>
                    <a:pt x="2540" y="2187"/>
                    <a:pt x="2283" y="3087"/>
                    <a:pt x="2026" y="4147"/>
                  </a:cubicBezTo>
                  <a:cubicBezTo>
                    <a:pt x="1319" y="7330"/>
                    <a:pt x="836" y="12119"/>
                    <a:pt x="676" y="15430"/>
                  </a:cubicBezTo>
                  <a:cubicBezTo>
                    <a:pt x="451" y="19513"/>
                    <a:pt x="1" y="22920"/>
                    <a:pt x="1" y="24656"/>
                  </a:cubicBezTo>
                  <a:cubicBezTo>
                    <a:pt x="1" y="25074"/>
                    <a:pt x="1" y="25395"/>
                    <a:pt x="97" y="25652"/>
                  </a:cubicBezTo>
                  <a:cubicBezTo>
                    <a:pt x="129" y="25749"/>
                    <a:pt x="194" y="25877"/>
                    <a:pt x="290" y="26006"/>
                  </a:cubicBezTo>
                  <a:cubicBezTo>
                    <a:pt x="579" y="26520"/>
                    <a:pt x="1286" y="27517"/>
                    <a:pt x="2219" y="28738"/>
                  </a:cubicBezTo>
                  <a:cubicBezTo>
                    <a:pt x="4951" y="32370"/>
                    <a:pt x="9451" y="38028"/>
                    <a:pt x="10351" y="39089"/>
                  </a:cubicBezTo>
                  <a:cubicBezTo>
                    <a:pt x="10448" y="39217"/>
                    <a:pt x="10608" y="39281"/>
                    <a:pt x="10769" y="39281"/>
                  </a:cubicBezTo>
                  <a:cubicBezTo>
                    <a:pt x="10962" y="39281"/>
                    <a:pt x="11155" y="39217"/>
                    <a:pt x="11348" y="39089"/>
                  </a:cubicBezTo>
                  <a:cubicBezTo>
                    <a:pt x="11701" y="38864"/>
                    <a:pt x="12151" y="38510"/>
                    <a:pt x="12633" y="37996"/>
                  </a:cubicBezTo>
                  <a:cubicBezTo>
                    <a:pt x="14305" y="36228"/>
                    <a:pt x="16716" y="32917"/>
                    <a:pt x="18869" y="29702"/>
                  </a:cubicBezTo>
                  <a:cubicBezTo>
                    <a:pt x="19962" y="28095"/>
                    <a:pt x="20959" y="26520"/>
                    <a:pt x="21762" y="25202"/>
                  </a:cubicBezTo>
                  <a:cubicBezTo>
                    <a:pt x="22566" y="23884"/>
                    <a:pt x="23177" y="22823"/>
                    <a:pt x="23466" y="22213"/>
                  </a:cubicBezTo>
                  <a:cubicBezTo>
                    <a:pt x="23948" y="21120"/>
                    <a:pt x="24173" y="20091"/>
                    <a:pt x="24173" y="18998"/>
                  </a:cubicBezTo>
                  <a:cubicBezTo>
                    <a:pt x="24173" y="16877"/>
                    <a:pt x="23370" y="14659"/>
                    <a:pt x="22148" y="11862"/>
                  </a:cubicBezTo>
                  <a:cubicBezTo>
                    <a:pt x="20284" y="7587"/>
                    <a:pt x="16362" y="3665"/>
                    <a:pt x="14048" y="1512"/>
                  </a:cubicBezTo>
                  <a:cubicBezTo>
                    <a:pt x="12730" y="290"/>
                    <a:pt x="11283" y="1"/>
                    <a:pt x="10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4333;p64">
              <a:extLst>
                <a:ext uri="{FF2B5EF4-FFF2-40B4-BE49-F238E27FC236}">
                  <a16:creationId xmlns:a16="http://schemas.microsoft.com/office/drawing/2014/main" xmlns="" id="{D45AA52B-18D5-4C56-45C9-90C22C06A2A4}"/>
                </a:ext>
              </a:extLst>
            </p:cNvPr>
            <p:cNvSpPr/>
            <p:nvPr/>
          </p:nvSpPr>
          <p:spPr>
            <a:xfrm>
              <a:off x="5250050" y="1875925"/>
              <a:ext cx="257500" cy="356775"/>
            </a:xfrm>
            <a:custGeom>
              <a:avLst/>
              <a:gdLst/>
              <a:ahLst/>
              <a:cxnLst/>
              <a:rect l="l" t="t" r="r" b="b"/>
              <a:pathLst>
                <a:path w="10300" h="14271" extrusionOk="0">
                  <a:moveTo>
                    <a:pt x="8583" y="0"/>
                  </a:moveTo>
                  <a:cubicBezTo>
                    <a:pt x="6000" y="0"/>
                    <a:pt x="1287" y="3931"/>
                    <a:pt x="804" y="5656"/>
                  </a:cubicBezTo>
                  <a:cubicBezTo>
                    <a:pt x="804" y="5656"/>
                    <a:pt x="804" y="5785"/>
                    <a:pt x="740" y="5977"/>
                  </a:cubicBezTo>
                  <a:cubicBezTo>
                    <a:pt x="643" y="6588"/>
                    <a:pt x="418" y="7938"/>
                    <a:pt x="225" y="9481"/>
                  </a:cubicBezTo>
                  <a:cubicBezTo>
                    <a:pt x="0" y="11538"/>
                    <a:pt x="65" y="14271"/>
                    <a:pt x="740" y="14271"/>
                  </a:cubicBezTo>
                  <a:cubicBezTo>
                    <a:pt x="1382" y="14271"/>
                    <a:pt x="10094" y="7970"/>
                    <a:pt x="10254" y="2249"/>
                  </a:cubicBezTo>
                  <a:cubicBezTo>
                    <a:pt x="10300" y="621"/>
                    <a:pt x="9610" y="0"/>
                    <a:pt x="85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4334;p64">
              <a:extLst>
                <a:ext uri="{FF2B5EF4-FFF2-40B4-BE49-F238E27FC236}">
                  <a16:creationId xmlns:a16="http://schemas.microsoft.com/office/drawing/2014/main" xmlns="" id="{FC55C922-5FD2-1893-F960-56446C2F561D}"/>
                </a:ext>
              </a:extLst>
            </p:cNvPr>
            <p:cNvSpPr/>
            <p:nvPr/>
          </p:nvSpPr>
          <p:spPr>
            <a:xfrm>
              <a:off x="5246025" y="1869450"/>
              <a:ext cx="267625" cy="370475"/>
            </a:xfrm>
            <a:custGeom>
              <a:avLst/>
              <a:gdLst/>
              <a:ahLst/>
              <a:cxnLst/>
              <a:rect l="l" t="t" r="r" b="b"/>
              <a:pathLst>
                <a:path w="10705" h="14819" extrusionOk="0">
                  <a:moveTo>
                    <a:pt x="8744" y="547"/>
                  </a:moveTo>
                  <a:cubicBezTo>
                    <a:pt x="9194" y="547"/>
                    <a:pt x="9515" y="675"/>
                    <a:pt x="9772" y="933"/>
                  </a:cubicBezTo>
                  <a:cubicBezTo>
                    <a:pt x="9997" y="1190"/>
                    <a:pt x="10158" y="1640"/>
                    <a:pt x="10158" y="2379"/>
                  </a:cubicBezTo>
                  <a:cubicBezTo>
                    <a:pt x="10158" y="2411"/>
                    <a:pt x="10158" y="2475"/>
                    <a:pt x="10158" y="2508"/>
                  </a:cubicBezTo>
                  <a:cubicBezTo>
                    <a:pt x="10094" y="5240"/>
                    <a:pt x="7908" y="8229"/>
                    <a:pt x="5658" y="10479"/>
                  </a:cubicBezTo>
                  <a:cubicBezTo>
                    <a:pt x="4533" y="11637"/>
                    <a:pt x="3376" y="12569"/>
                    <a:pt x="2476" y="13244"/>
                  </a:cubicBezTo>
                  <a:cubicBezTo>
                    <a:pt x="2026" y="13597"/>
                    <a:pt x="1640" y="13855"/>
                    <a:pt x="1351" y="14015"/>
                  </a:cubicBezTo>
                  <a:cubicBezTo>
                    <a:pt x="1190" y="14112"/>
                    <a:pt x="1093" y="14176"/>
                    <a:pt x="997" y="14240"/>
                  </a:cubicBezTo>
                  <a:lnTo>
                    <a:pt x="901" y="14272"/>
                  </a:lnTo>
                  <a:lnTo>
                    <a:pt x="868" y="14240"/>
                  </a:lnTo>
                  <a:cubicBezTo>
                    <a:pt x="772" y="14144"/>
                    <a:pt x="676" y="13822"/>
                    <a:pt x="611" y="13405"/>
                  </a:cubicBezTo>
                  <a:cubicBezTo>
                    <a:pt x="547" y="12987"/>
                    <a:pt x="547" y="12472"/>
                    <a:pt x="547" y="11894"/>
                  </a:cubicBezTo>
                  <a:cubicBezTo>
                    <a:pt x="547" y="11187"/>
                    <a:pt x="579" y="10447"/>
                    <a:pt x="676" y="9772"/>
                  </a:cubicBezTo>
                  <a:cubicBezTo>
                    <a:pt x="836" y="8229"/>
                    <a:pt x="1061" y="6879"/>
                    <a:pt x="1190" y="6301"/>
                  </a:cubicBezTo>
                  <a:cubicBezTo>
                    <a:pt x="1222" y="6076"/>
                    <a:pt x="1222" y="5979"/>
                    <a:pt x="1222" y="5979"/>
                  </a:cubicBezTo>
                  <a:cubicBezTo>
                    <a:pt x="1318" y="5626"/>
                    <a:pt x="1672" y="5079"/>
                    <a:pt x="2218" y="4501"/>
                  </a:cubicBezTo>
                  <a:cubicBezTo>
                    <a:pt x="3022" y="3601"/>
                    <a:pt x="4211" y="2604"/>
                    <a:pt x="5433" y="1833"/>
                  </a:cubicBezTo>
                  <a:cubicBezTo>
                    <a:pt x="6622" y="1061"/>
                    <a:pt x="7876" y="547"/>
                    <a:pt x="8744" y="547"/>
                  </a:cubicBezTo>
                  <a:close/>
                  <a:moveTo>
                    <a:pt x="8744" y="0"/>
                  </a:moveTo>
                  <a:cubicBezTo>
                    <a:pt x="8037" y="0"/>
                    <a:pt x="7233" y="257"/>
                    <a:pt x="6397" y="675"/>
                  </a:cubicBezTo>
                  <a:cubicBezTo>
                    <a:pt x="5144" y="1286"/>
                    <a:pt x="3826" y="2218"/>
                    <a:pt x="2765" y="3183"/>
                  </a:cubicBezTo>
                  <a:cubicBezTo>
                    <a:pt x="2251" y="3665"/>
                    <a:pt x="1801" y="4147"/>
                    <a:pt x="1447" y="4597"/>
                  </a:cubicBezTo>
                  <a:cubicBezTo>
                    <a:pt x="1093" y="5047"/>
                    <a:pt x="836" y="5465"/>
                    <a:pt x="708" y="5851"/>
                  </a:cubicBezTo>
                  <a:lnTo>
                    <a:pt x="708" y="5883"/>
                  </a:lnTo>
                  <a:cubicBezTo>
                    <a:pt x="708" y="5883"/>
                    <a:pt x="676" y="5979"/>
                    <a:pt x="643" y="6204"/>
                  </a:cubicBezTo>
                  <a:cubicBezTo>
                    <a:pt x="547" y="6783"/>
                    <a:pt x="322" y="8165"/>
                    <a:pt x="129" y="9708"/>
                  </a:cubicBezTo>
                  <a:cubicBezTo>
                    <a:pt x="33" y="10415"/>
                    <a:pt x="1" y="11187"/>
                    <a:pt x="1" y="11894"/>
                  </a:cubicBezTo>
                  <a:cubicBezTo>
                    <a:pt x="1" y="12633"/>
                    <a:pt x="33" y="13308"/>
                    <a:pt x="161" y="13822"/>
                  </a:cubicBezTo>
                  <a:cubicBezTo>
                    <a:pt x="193" y="14080"/>
                    <a:pt x="258" y="14272"/>
                    <a:pt x="386" y="14465"/>
                  </a:cubicBezTo>
                  <a:cubicBezTo>
                    <a:pt x="418" y="14562"/>
                    <a:pt x="483" y="14626"/>
                    <a:pt x="579" y="14690"/>
                  </a:cubicBezTo>
                  <a:cubicBezTo>
                    <a:pt x="643" y="14755"/>
                    <a:pt x="772" y="14819"/>
                    <a:pt x="901" y="14819"/>
                  </a:cubicBezTo>
                  <a:cubicBezTo>
                    <a:pt x="965" y="14819"/>
                    <a:pt x="997" y="14787"/>
                    <a:pt x="1061" y="14787"/>
                  </a:cubicBezTo>
                  <a:cubicBezTo>
                    <a:pt x="1254" y="14723"/>
                    <a:pt x="1511" y="14562"/>
                    <a:pt x="1833" y="14337"/>
                  </a:cubicBezTo>
                  <a:cubicBezTo>
                    <a:pt x="3022" y="13597"/>
                    <a:pt x="5176" y="11894"/>
                    <a:pt x="7072" y="9772"/>
                  </a:cubicBezTo>
                  <a:cubicBezTo>
                    <a:pt x="8969" y="7619"/>
                    <a:pt x="10608" y="5079"/>
                    <a:pt x="10705" y="2540"/>
                  </a:cubicBezTo>
                  <a:cubicBezTo>
                    <a:pt x="10705" y="2475"/>
                    <a:pt x="10705" y="2411"/>
                    <a:pt x="10705" y="2379"/>
                  </a:cubicBezTo>
                  <a:cubicBezTo>
                    <a:pt x="10705" y="1575"/>
                    <a:pt x="10512" y="965"/>
                    <a:pt x="10158" y="579"/>
                  </a:cubicBezTo>
                  <a:cubicBezTo>
                    <a:pt x="9805" y="161"/>
                    <a:pt x="9290" y="0"/>
                    <a:pt x="87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4335;p64">
              <a:extLst>
                <a:ext uri="{FF2B5EF4-FFF2-40B4-BE49-F238E27FC236}">
                  <a16:creationId xmlns:a16="http://schemas.microsoft.com/office/drawing/2014/main" xmlns="" id="{4673DB45-1768-F9D5-932A-C8EDE240C42F}"/>
                </a:ext>
              </a:extLst>
            </p:cNvPr>
            <p:cNvSpPr/>
            <p:nvPr/>
          </p:nvSpPr>
          <p:spPr>
            <a:xfrm>
              <a:off x="5212275" y="1713975"/>
              <a:ext cx="317450" cy="378150"/>
            </a:xfrm>
            <a:custGeom>
              <a:avLst/>
              <a:gdLst/>
              <a:ahLst/>
              <a:cxnLst/>
              <a:rect l="l" t="t" r="r" b="b"/>
              <a:pathLst>
                <a:path w="12698" h="15126" extrusionOk="0">
                  <a:moveTo>
                    <a:pt x="4510" y="1"/>
                  </a:moveTo>
                  <a:cubicBezTo>
                    <a:pt x="3445" y="1"/>
                    <a:pt x="2503" y="245"/>
                    <a:pt x="1897" y="851"/>
                  </a:cubicBezTo>
                  <a:cubicBezTo>
                    <a:pt x="1897" y="851"/>
                    <a:pt x="1093" y="3937"/>
                    <a:pt x="1093" y="4419"/>
                  </a:cubicBezTo>
                  <a:cubicBezTo>
                    <a:pt x="1093" y="4934"/>
                    <a:pt x="1415" y="6155"/>
                    <a:pt x="1415" y="6155"/>
                  </a:cubicBezTo>
                  <a:cubicBezTo>
                    <a:pt x="1415" y="6155"/>
                    <a:pt x="0" y="8405"/>
                    <a:pt x="161" y="8662"/>
                  </a:cubicBezTo>
                  <a:cubicBezTo>
                    <a:pt x="322" y="8919"/>
                    <a:pt x="836" y="9305"/>
                    <a:pt x="836" y="9305"/>
                  </a:cubicBezTo>
                  <a:cubicBezTo>
                    <a:pt x="836" y="9305"/>
                    <a:pt x="675" y="12455"/>
                    <a:pt x="1318" y="13130"/>
                  </a:cubicBezTo>
                  <a:cubicBezTo>
                    <a:pt x="1620" y="13432"/>
                    <a:pt x="2332" y="13515"/>
                    <a:pt x="3028" y="13515"/>
                  </a:cubicBezTo>
                  <a:cubicBezTo>
                    <a:pt x="3889" y="13515"/>
                    <a:pt x="4726" y="13388"/>
                    <a:pt x="4726" y="13388"/>
                  </a:cubicBezTo>
                  <a:lnTo>
                    <a:pt x="4726" y="13388"/>
                  </a:lnTo>
                  <a:cubicBezTo>
                    <a:pt x="4726" y="13388"/>
                    <a:pt x="3408" y="15027"/>
                    <a:pt x="4886" y="15123"/>
                  </a:cubicBezTo>
                  <a:cubicBezTo>
                    <a:pt x="4908" y="15125"/>
                    <a:pt x="4930" y="15125"/>
                    <a:pt x="4952" y="15125"/>
                  </a:cubicBezTo>
                  <a:cubicBezTo>
                    <a:pt x="6509" y="15125"/>
                    <a:pt x="10368" y="11850"/>
                    <a:pt x="11540" y="9980"/>
                  </a:cubicBezTo>
                  <a:cubicBezTo>
                    <a:pt x="12697" y="8084"/>
                    <a:pt x="12601" y="4580"/>
                    <a:pt x="11540" y="2844"/>
                  </a:cubicBezTo>
                  <a:cubicBezTo>
                    <a:pt x="10755" y="1597"/>
                    <a:pt x="7230" y="1"/>
                    <a:pt x="4510" y="1"/>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4336;p64">
              <a:extLst>
                <a:ext uri="{FF2B5EF4-FFF2-40B4-BE49-F238E27FC236}">
                  <a16:creationId xmlns:a16="http://schemas.microsoft.com/office/drawing/2014/main" xmlns="" id="{2647AC19-E30A-E060-9A0A-D83DC01F1BA3}"/>
                </a:ext>
              </a:extLst>
            </p:cNvPr>
            <p:cNvSpPr/>
            <p:nvPr/>
          </p:nvSpPr>
          <p:spPr>
            <a:xfrm>
              <a:off x="5209050" y="1707925"/>
              <a:ext cx="319075" cy="390575"/>
            </a:xfrm>
            <a:custGeom>
              <a:avLst/>
              <a:gdLst/>
              <a:ahLst/>
              <a:cxnLst/>
              <a:rect l="l" t="t" r="r" b="b"/>
              <a:pathLst>
                <a:path w="12763" h="15623" extrusionOk="0">
                  <a:moveTo>
                    <a:pt x="4662" y="515"/>
                  </a:moveTo>
                  <a:cubicBezTo>
                    <a:pt x="5948" y="515"/>
                    <a:pt x="7491" y="900"/>
                    <a:pt x="8776" y="1447"/>
                  </a:cubicBezTo>
                  <a:cubicBezTo>
                    <a:pt x="9419" y="1736"/>
                    <a:pt x="9998" y="2025"/>
                    <a:pt x="10480" y="2347"/>
                  </a:cubicBezTo>
                  <a:cubicBezTo>
                    <a:pt x="10930" y="2668"/>
                    <a:pt x="11284" y="2990"/>
                    <a:pt x="11412" y="3247"/>
                  </a:cubicBezTo>
                  <a:cubicBezTo>
                    <a:pt x="11926" y="4051"/>
                    <a:pt x="12216" y="5368"/>
                    <a:pt x="12216" y="6686"/>
                  </a:cubicBezTo>
                  <a:cubicBezTo>
                    <a:pt x="12216" y="7940"/>
                    <a:pt x="11959" y="9226"/>
                    <a:pt x="11412" y="10094"/>
                  </a:cubicBezTo>
                  <a:cubicBezTo>
                    <a:pt x="10898" y="10962"/>
                    <a:pt x="9644" y="12247"/>
                    <a:pt x="8358" y="13308"/>
                  </a:cubicBezTo>
                  <a:cubicBezTo>
                    <a:pt x="7683" y="13822"/>
                    <a:pt x="7040" y="14272"/>
                    <a:pt x="6462" y="14594"/>
                  </a:cubicBezTo>
                  <a:cubicBezTo>
                    <a:pt x="5883" y="14915"/>
                    <a:pt x="5369" y="15108"/>
                    <a:pt x="5080" y="15108"/>
                  </a:cubicBezTo>
                  <a:lnTo>
                    <a:pt x="5048" y="15108"/>
                  </a:lnTo>
                  <a:cubicBezTo>
                    <a:pt x="4790" y="15076"/>
                    <a:pt x="4694" y="15012"/>
                    <a:pt x="4630" y="14980"/>
                  </a:cubicBezTo>
                  <a:cubicBezTo>
                    <a:pt x="4598" y="14947"/>
                    <a:pt x="4598" y="14915"/>
                    <a:pt x="4565" y="14819"/>
                  </a:cubicBezTo>
                  <a:cubicBezTo>
                    <a:pt x="4565" y="14658"/>
                    <a:pt x="4694" y="14369"/>
                    <a:pt x="4823" y="14176"/>
                  </a:cubicBezTo>
                  <a:cubicBezTo>
                    <a:pt x="4887" y="14047"/>
                    <a:pt x="4951" y="13951"/>
                    <a:pt x="4983" y="13887"/>
                  </a:cubicBezTo>
                  <a:lnTo>
                    <a:pt x="5048" y="13822"/>
                  </a:lnTo>
                  <a:lnTo>
                    <a:pt x="5080" y="13790"/>
                  </a:lnTo>
                  <a:cubicBezTo>
                    <a:pt x="5144" y="13694"/>
                    <a:pt x="5144" y="13597"/>
                    <a:pt x="5080" y="13501"/>
                  </a:cubicBezTo>
                  <a:cubicBezTo>
                    <a:pt x="5053" y="13422"/>
                    <a:pt x="4961" y="13364"/>
                    <a:pt x="4876" y="13364"/>
                  </a:cubicBezTo>
                  <a:cubicBezTo>
                    <a:pt x="4858" y="13364"/>
                    <a:pt x="4840" y="13367"/>
                    <a:pt x="4823" y="13372"/>
                  </a:cubicBezTo>
                  <a:lnTo>
                    <a:pt x="4662" y="13372"/>
                  </a:lnTo>
                  <a:cubicBezTo>
                    <a:pt x="4405" y="13405"/>
                    <a:pt x="3762" y="13469"/>
                    <a:pt x="3151" y="13469"/>
                  </a:cubicBezTo>
                  <a:cubicBezTo>
                    <a:pt x="2797" y="13469"/>
                    <a:pt x="2476" y="13469"/>
                    <a:pt x="2219" y="13405"/>
                  </a:cubicBezTo>
                  <a:cubicBezTo>
                    <a:pt x="1930" y="13372"/>
                    <a:pt x="1737" y="13276"/>
                    <a:pt x="1640" y="13180"/>
                  </a:cubicBezTo>
                  <a:cubicBezTo>
                    <a:pt x="1576" y="13115"/>
                    <a:pt x="1512" y="12987"/>
                    <a:pt x="1447" y="12794"/>
                  </a:cubicBezTo>
                  <a:cubicBezTo>
                    <a:pt x="1255" y="12183"/>
                    <a:pt x="1222" y="11122"/>
                    <a:pt x="1222" y="10415"/>
                  </a:cubicBezTo>
                  <a:cubicBezTo>
                    <a:pt x="1222" y="10158"/>
                    <a:pt x="1222" y="9965"/>
                    <a:pt x="1222" y="9804"/>
                  </a:cubicBezTo>
                  <a:cubicBezTo>
                    <a:pt x="1222" y="9676"/>
                    <a:pt x="1222" y="9579"/>
                    <a:pt x="1222" y="9579"/>
                  </a:cubicBezTo>
                  <a:cubicBezTo>
                    <a:pt x="1222" y="9483"/>
                    <a:pt x="1190" y="9419"/>
                    <a:pt x="1126" y="9354"/>
                  </a:cubicBezTo>
                  <a:lnTo>
                    <a:pt x="1062" y="9290"/>
                  </a:lnTo>
                  <a:cubicBezTo>
                    <a:pt x="997" y="9226"/>
                    <a:pt x="869" y="9129"/>
                    <a:pt x="772" y="9033"/>
                  </a:cubicBezTo>
                  <a:cubicBezTo>
                    <a:pt x="699" y="8960"/>
                    <a:pt x="608" y="8868"/>
                    <a:pt x="554" y="8800"/>
                  </a:cubicBezTo>
                  <a:lnTo>
                    <a:pt x="554" y="8800"/>
                  </a:lnTo>
                  <a:cubicBezTo>
                    <a:pt x="577" y="8707"/>
                    <a:pt x="658" y="8517"/>
                    <a:pt x="740" y="8326"/>
                  </a:cubicBezTo>
                  <a:cubicBezTo>
                    <a:pt x="933" y="7972"/>
                    <a:pt x="1190" y="7522"/>
                    <a:pt x="1383" y="7169"/>
                  </a:cubicBezTo>
                  <a:cubicBezTo>
                    <a:pt x="1608" y="6815"/>
                    <a:pt x="1769" y="6558"/>
                    <a:pt x="1769" y="6558"/>
                  </a:cubicBezTo>
                  <a:cubicBezTo>
                    <a:pt x="1801" y="6493"/>
                    <a:pt x="1833" y="6429"/>
                    <a:pt x="1801" y="6333"/>
                  </a:cubicBezTo>
                  <a:cubicBezTo>
                    <a:pt x="1801" y="6333"/>
                    <a:pt x="1769" y="6268"/>
                    <a:pt x="1737" y="6140"/>
                  </a:cubicBezTo>
                  <a:cubicBezTo>
                    <a:pt x="1705" y="5947"/>
                    <a:pt x="1640" y="5658"/>
                    <a:pt x="1576" y="5401"/>
                  </a:cubicBezTo>
                  <a:cubicBezTo>
                    <a:pt x="1512" y="5111"/>
                    <a:pt x="1480" y="4822"/>
                    <a:pt x="1480" y="4661"/>
                  </a:cubicBezTo>
                  <a:cubicBezTo>
                    <a:pt x="1480" y="4629"/>
                    <a:pt x="1480" y="4533"/>
                    <a:pt x="1512" y="4436"/>
                  </a:cubicBezTo>
                  <a:cubicBezTo>
                    <a:pt x="1576" y="3986"/>
                    <a:pt x="1769" y="3150"/>
                    <a:pt x="1962" y="2475"/>
                  </a:cubicBezTo>
                  <a:cubicBezTo>
                    <a:pt x="2122" y="1888"/>
                    <a:pt x="2238" y="1390"/>
                    <a:pt x="2272" y="1237"/>
                  </a:cubicBezTo>
                  <a:lnTo>
                    <a:pt x="2272" y="1237"/>
                  </a:lnTo>
                  <a:cubicBezTo>
                    <a:pt x="2821" y="756"/>
                    <a:pt x="3666" y="515"/>
                    <a:pt x="4662" y="515"/>
                  </a:cubicBezTo>
                  <a:close/>
                  <a:moveTo>
                    <a:pt x="4662" y="0"/>
                  </a:moveTo>
                  <a:cubicBezTo>
                    <a:pt x="3537" y="0"/>
                    <a:pt x="2540" y="225"/>
                    <a:pt x="1833" y="932"/>
                  </a:cubicBezTo>
                  <a:lnTo>
                    <a:pt x="1769" y="1029"/>
                  </a:lnTo>
                  <a:cubicBezTo>
                    <a:pt x="1769" y="1029"/>
                    <a:pt x="1576" y="1800"/>
                    <a:pt x="1351" y="2636"/>
                  </a:cubicBezTo>
                  <a:cubicBezTo>
                    <a:pt x="1255" y="3054"/>
                    <a:pt x="1158" y="3472"/>
                    <a:pt x="1062" y="3858"/>
                  </a:cubicBezTo>
                  <a:cubicBezTo>
                    <a:pt x="1029" y="4018"/>
                    <a:pt x="997" y="4179"/>
                    <a:pt x="965" y="4340"/>
                  </a:cubicBezTo>
                  <a:cubicBezTo>
                    <a:pt x="965" y="4468"/>
                    <a:pt x="933" y="4565"/>
                    <a:pt x="933" y="4661"/>
                  </a:cubicBezTo>
                  <a:cubicBezTo>
                    <a:pt x="933" y="4983"/>
                    <a:pt x="1029" y="5401"/>
                    <a:pt x="1126" y="5786"/>
                  </a:cubicBezTo>
                  <a:cubicBezTo>
                    <a:pt x="1166" y="6029"/>
                    <a:pt x="1219" y="6246"/>
                    <a:pt x="1253" y="6374"/>
                  </a:cubicBezTo>
                  <a:lnTo>
                    <a:pt x="1253" y="6374"/>
                  </a:lnTo>
                  <a:cubicBezTo>
                    <a:pt x="1143" y="6552"/>
                    <a:pt x="910" y="6932"/>
                    <a:pt x="676" y="7329"/>
                  </a:cubicBezTo>
                  <a:cubicBezTo>
                    <a:pt x="515" y="7619"/>
                    <a:pt x="354" y="7908"/>
                    <a:pt x="226" y="8165"/>
                  </a:cubicBezTo>
                  <a:cubicBezTo>
                    <a:pt x="162" y="8294"/>
                    <a:pt x="129" y="8422"/>
                    <a:pt x="97" y="8519"/>
                  </a:cubicBezTo>
                  <a:cubicBezTo>
                    <a:pt x="33" y="8647"/>
                    <a:pt x="33" y="8711"/>
                    <a:pt x="1" y="8840"/>
                  </a:cubicBezTo>
                  <a:cubicBezTo>
                    <a:pt x="1" y="8868"/>
                    <a:pt x="1" y="8947"/>
                    <a:pt x="67" y="9032"/>
                  </a:cubicBezTo>
                  <a:lnTo>
                    <a:pt x="67" y="9032"/>
                  </a:lnTo>
                  <a:lnTo>
                    <a:pt x="65" y="9033"/>
                  </a:lnTo>
                  <a:cubicBezTo>
                    <a:pt x="194" y="9226"/>
                    <a:pt x="354" y="9386"/>
                    <a:pt x="515" y="9515"/>
                  </a:cubicBezTo>
                  <a:cubicBezTo>
                    <a:pt x="580" y="9596"/>
                    <a:pt x="644" y="9660"/>
                    <a:pt x="697" y="9705"/>
                  </a:cubicBezTo>
                  <a:lnTo>
                    <a:pt x="697" y="9705"/>
                  </a:lnTo>
                  <a:cubicBezTo>
                    <a:pt x="687" y="9856"/>
                    <a:pt x="676" y="10106"/>
                    <a:pt x="676" y="10415"/>
                  </a:cubicBezTo>
                  <a:cubicBezTo>
                    <a:pt x="676" y="10897"/>
                    <a:pt x="708" y="11540"/>
                    <a:pt x="772" y="12119"/>
                  </a:cubicBezTo>
                  <a:cubicBezTo>
                    <a:pt x="804" y="12408"/>
                    <a:pt x="869" y="12697"/>
                    <a:pt x="933" y="12955"/>
                  </a:cubicBezTo>
                  <a:cubicBezTo>
                    <a:pt x="997" y="13180"/>
                    <a:pt x="1094" y="13405"/>
                    <a:pt x="1255" y="13565"/>
                  </a:cubicBezTo>
                  <a:cubicBezTo>
                    <a:pt x="1480" y="13790"/>
                    <a:pt x="1769" y="13887"/>
                    <a:pt x="2090" y="13951"/>
                  </a:cubicBezTo>
                  <a:cubicBezTo>
                    <a:pt x="2444" y="14015"/>
                    <a:pt x="2797" y="14015"/>
                    <a:pt x="3151" y="14015"/>
                  </a:cubicBezTo>
                  <a:cubicBezTo>
                    <a:pt x="3578" y="14015"/>
                    <a:pt x="3990" y="13986"/>
                    <a:pt x="4306" y="13956"/>
                  </a:cubicBezTo>
                  <a:lnTo>
                    <a:pt x="4306" y="13956"/>
                  </a:lnTo>
                  <a:cubicBezTo>
                    <a:pt x="4185" y="14201"/>
                    <a:pt x="4051" y="14496"/>
                    <a:pt x="4051" y="14819"/>
                  </a:cubicBezTo>
                  <a:cubicBezTo>
                    <a:pt x="4051" y="15012"/>
                    <a:pt x="4115" y="15237"/>
                    <a:pt x="4276" y="15398"/>
                  </a:cubicBezTo>
                  <a:cubicBezTo>
                    <a:pt x="4469" y="15526"/>
                    <a:pt x="4694" y="15623"/>
                    <a:pt x="5015" y="15623"/>
                  </a:cubicBezTo>
                  <a:lnTo>
                    <a:pt x="5080" y="15623"/>
                  </a:lnTo>
                  <a:cubicBezTo>
                    <a:pt x="5562" y="15623"/>
                    <a:pt x="6108" y="15398"/>
                    <a:pt x="6719" y="15076"/>
                  </a:cubicBezTo>
                  <a:cubicBezTo>
                    <a:pt x="7651" y="14530"/>
                    <a:pt x="8712" y="13726"/>
                    <a:pt x="9644" y="12890"/>
                  </a:cubicBezTo>
                  <a:cubicBezTo>
                    <a:pt x="10609" y="12022"/>
                    <a:pt x="11412" y="11122"/>
                    <a:pt x="11894" y="10351"/>
                  </a:cubicBezTo>
                  <a:cubicBezTo>
                    <a:pt x="12505" y="9354"/>
                    <a:pt x="12762" y="8004"/>
                    <a:pt x="12762" y="6686"/>
                  </a:cubicBezTo>
                  <a:cubicBezTo>
                    <a:pt x="12762" y="5272"/>
                    <a:pt x="12473" y="3922"/>
                    <a:pt x="11894" y="2958"/>
                  </a:cubicBezTo>
                  <a:cubicBezTo>
                    <a:pt x="11669" y="2604"/>
                    <a:pt x="11251" y="2250"/>
                    <a:pt x="10769" y="1897"/>
                  </a:cubicBezTo>
                  <a:cubicBezTo>
                    <a:pt x="9258" y="900"/>
                    <a:pt x="6783" y="0"/>
                    <a:pt x="46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4337;p64">
              <a:extLst>
                <a:ext uri="{FF2B5EF4-FFF2-40B4-BE49-F238E27FC236}">
                  <a16:creationId xmlns:a16="http://schemas.microsoft.com/office/drawing/2014/main" xmlns="" id="{BB1C48DB-0E1B-5344-B953-2BF8756F98BC}"/>
                </a:ext>
              </a:extLst>
            </p:cNvPr>
            <p:cNvSpPr/>
            <p:nvPr/>
          </p:nvSpPr>
          <p:spPr>
            <a:xfrm>
              <a:off x="5222725" y="1583375"/>
              <a:ext cx="422725" cy="376150"/>
            </a:xfrm>
            <a:custGeom>
              <a:avLst/>
              <a:gdLst/>
              <a:ahLst/>
              <a:cxnLst/>
              <a:rect l="l" t="t" r="r" b="b"/>
              <a:pathLst>
                <a:path w="16909" h="15046" extrusionOk="0">
                  <a:moveTo>
                    <a:pt x="9753" y="1"/>
                  </a:moveTo>
                  <a:cubicBezTo>
                    <a:pt x="9390" y="1"/>
                    <a:pt x="9038" y="42"/>
                    <a:pt x="8711" y="128"/>
                  </a:cubicBezTo>
                  <a:cubicBezTo>
                    <a:pt x="8711" y="128"/>
                    <a:pt x="2315" y="964"/>
                    <a:pt x="1158" y="3439"/>
                  </a:cubicBezTo>
                  <a:cubicBezTo>
                    <a:pt x="0" y="5914"/>
                    <a:pt x="2668" y="9000"/>
                    <a:pt x="4565" y="9418"/>
                  </a:cubicBezTo>
                  <a:cubicBezTo>
                    <a:pt x="5987" y="9708"/>
                    <a:pt x="7048" y="9744"/>
                    <a:pt x="7489" y="9744"/>
                  </a:cubicBezTo>
                  <a:cubicBezTo>
                    <a:pt x="7637" y="9744"/>
                    <a:pt x="7715" y="9740"/>
                    <a:pt x="7715" y="9740"/>
                  </a:cubicBezTo>
                  <a:lnTo>
                    <a:pt x="7715" y="9740"/>
                  </a:lnTo>
                  <a:cubicBezTo>
                    <a:pt x="7715" y="9740"/>
                    <a:pt x="5722" y="11475"/>
                    <a:pt x="6976" y="11893"/>
                  </a:cubicBezTo>
                  <a:cubicBezTo>
                    <a:pt x="8197" y="12311"/>
                    <a:pt x="8776" y="12054"/>
                    <a:pt x="8776" y="12472"/>
                  </a:cubicBezTo>
                  <a:cubicBezTo>
                    <a:pt x="8776" y="12890"/>
                    <a:pt x="7554" y="14208"/>
                    <a:pt x="8615" y="14304"/>
                  </a:cubicBezTo>
                  <a:cubicBezTo>
                    <a:pt x="8633" y="14305"/>
                    <a:pt x="8651" y="14306"/>
                    <a:pt x="8669" y="14306"/>
                  </a:cubicBezTo>
                  <a:cubicBezTo>
                    <a:pt x="9613" y="14306"/>
                    <a:pt x="9968" y="12830"/>
                    <a:pt x="10512" y="12830"/>
                  </a:cubicBezTo>
                  <a:cubicBezTo>
                    <a:pt x="10574" y="12830"/>
                    <a:pt x="10637" y="12848"/>
                    <a:pt x="10704" y="12890"/>
                  </a:cubicBezTo>
                  <a:cubicBezTo>
                    <a:pt x="11347" y="13308"/>
                    <a:pt x="10447" y="14947"/>
                    <a:pt x="10769" y="15044"/>
                  </a:cubicBezTo>
                  <a:cubicBezTo>
                    <a:pt x="10774" y="15045"/>
                    <a:pt x="10779" y="15046"/>
                    <a:pt x="10785" y="15046"/>
                  </a:cubicBezTo>
                  <a:cubicBezTo>
                    <a:pt x="11211" y="15046"/>
                    <a:pt x="14291" y="11748"/>
                    <a:pt x="15590" y="8325"/>
                  </a:cubicBezTo>
                  <a:cubicBezTo>
                    <a:pt x="16908" y="4854"/>
                    <a:pt x="15076" y="2700"/>
                    <a:pt x="13758" y="1543"/>
                  </a:cubicBezTo>
                  <a:cubicBezTo>
                    <a:pt x="12714" y="600"/>
                    <a:pt x="11144" y="1"/>
                    <a:pt x="97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4338;p64">
              <a:extLst>
                <a:ext uri="{FF2B5EF4-FFF2-40B4-BE49-F238E27FC236}">
                  <a16:creationId xmlns:a16="http://schemas.microsoft.com/office/drawing/2014/main" xmlns="" id="{02D83E86-F6A3-A307-C55E-813A4B3D2E44}"/>
                </a:ext>
              </a:extLst>
            </p:cNvPr>
            <p:cNvSpPr/>
            <p:nvPr/>
          </p:nvSpPr>
          <p:spPr>
            <a:xfrm>
              <a:off x="5238000" y="1576925"/>
              <a:ext cx="392975" cy="388975"/>
            </a:xfrm>
            <a:custGeom>
              <a:avLst/>
              <a:gdLst/>
              <a:ahLst/>
              <a:cxnLst/>
              <a:rect l="l" t="t" r="r" b="b"/>
              <a:pathLst>
                <a:path w="15719" h="15559" extrusionOk="0">
                  <a:moveTo>
                    <a:pt x="8071" y="119"/>
                  </a:moveTo>
                  <a:lnTo>
                    <a:pt x="8071" y="119"/>
                  </a:lnTo>
                  <a:cubicBezTo>
                    <a:pt x="8071" y="119"/>
                    <a:pt x="8071" y="119"/>
                    <a:pt x="8071" y="119"/>
                  </a:cubicBezTo>
                  <a:lnTo>
                    <a:pt x="8071" y="119"/>
                  </a:lnTo>
                  <a:lnTo>
                    <a:pt x="8071" y="119"/>
                  </a:lnTo>
                  <a:close/>
                  <a:moveTo>
                    <a:pt x="9129" y="515"/>
                  </a:moveTo>
                  <a:cubicBezTo>
                    <a:pt x="10447" y="515"/>
                    <a:pt x="11990" y="1094"/>
                    <a:pt x="12986" y="1994"/>
                  </a:cubicBezTo>
                  <a:cubicBezTo>
                    <a:pt x="13469" y="2412"/>
                    <a:pt x="14015" y="2990"/>
                    <a:pt x="14433" y="3665"/>
                  </a:cubicBezTo>
                  <a:cubicBezTo>
                    <a:pt x="14851" y="4372"/>
                    <a:pt x="15172" y="5240"/>
                    <a:pt x="15172" y="6269"/>
                  </a:cubicBezTo>
                  <a:cubicBezTo>
                    <a:pt x="15172" y="6912"/>
                    <a:pt x="15044" y="7651"/>
                    <a:pt x="14722" y="8487"/>
                  </a:cubicBezTo>
                  <a:cubicBezTo>
                    <a:pt x="14079" y="10158"/>
                    <a:pt x="12986" y="11830"/>
                    <a:pt x="12022" y="13051"/>
                  </a:cubicBezTo>
                  <a:cubicBezTo>
                    <a:pt x="11540" y="13694"/>
                    <a:pt x="11090" y="14209"/>
                    <a:pt x="10736" y="14530"/>
                  </a:cubicBezTo>
                  <a:cubicBezTo>
                    <a:pt x="10612" y="14654"/>
                    <a:pt x="10502" y="14751"/>
                    <a:pt x="10413" y="14831"/>
                  </a:cubicBezTo>
                  <a:lnTo>
                    <a:pt x="10413" y="14831"/>
                  </a:lnTo>
                  <a:cubicBezTo>
                    <a:pt x="10433" y="14747"/>
                    <a:pt x="10456" y="14655"/>
                    <a:pt x="10479" y="14562"/>
                  </a:cubicBezTo>
                  <a:cubicBezTo>
                    <a:pt x="10543" y="14305"/>
                    <a:pt x="10608" y="14016"/>
                    <a:pt x="10608" y="13726"/>
                  </a:cubicBezTo>
                  <a:cubicBezTo>
                    <a:pt x="10608" y="13566"/>
                    <a:pt x="10576" y="13437"/>
                    <a:pt x="10511" y="13276"/>
                  </a:cubicBezTo>
                  <a:cubicBezTo>
                    <a:pt x="10479" y="13148"/>
                    <a:pt x="10383" y="13019"/>
                    <a:pt x="10222" y="12923"/>
                  </a:cubicBezTo>
                  <a:cubicBezTo>
                    <a:pt x="10126" y="12859"/>
                    <a:pt x="9997" y="12826"/>
                    <a:pt x="9901" y="12826"/>
                  </a:cubicBezTo>
                  <a:cubicBezTo>
                    <a:pt x="9772" y="12826"/>
                    <a:pt x="9643" y="12859"/>
                    <a:pt x="9547" y="12923"/>
                  </a:cubicBezTo>
                  <a:cubicBezTo>
                    <a:pt x="9386" y="13019"/>
                    <a:pt x="9290" y="13180"/>
                    <a:pt x="9161" y="13341"/>
                  </a:cubicBezTo>
                  <a:cubicBezTo>
                    <a:pt x="9000" y="13566"/>
                    <a:pt x="8808" y="13823"/>
                    <a:pt x="8647" y="13984"/>
                  </a:cubicBezTo>
                  <a:cubicBezTo>
                    <a:pt x="8454" y="14176"/>
                    <a:pt x="8293" y="14273"/>
                    <a:pt x="8068" y="14273"/>
                  </a:cubicBezTo>
                  <a:lnTo>
                    <a:pt x="8036" y="14273"/>
                  </a:lnTo>
                  <a:cubicBezTo>
                    <a:pt x="7908" y="14273"/>
                    <a:pt x="7843" y="14241"/>
                    <a:pt x="7843" y="14241"/>
                  </a:cubicBezTo>
                  <a:lnTo>
                    <a:pt x="7843" y="14209"/>
                  </a:lnTo>
                  <a:cubicBezTo>
                    <a:pt x="7843" y="14144"/>
                    <a:pt x="7875" y="14048"/>
                    <a:pt x="7908" y="13919"/>
                  </a:cubicBezTo>
                  <a:cubicBezTo>
                    <a:pt x="7972" y="13759"/>
                    <a:pt x="8100" y="13534"/>
                    <a:pt x="8229" y="13341"/>
                  </a:cubicBezTo>
                  <a:cubicBezTo>
                    <a:pt x="8261" y="13244"/>
                    <a:pt x="8325" y="13148"/>
                    <a:pt x="8358" y="13051"/>
                  </a:cubicBezTo>
                  <a:cubicBezTo>
                    <a:pt x="8422" y="12955"/>
                    <a:pt x="8454" y="12859"/>
                    <a:pt x="8454" y="12730"/>
                  </a:cubicBezTo>
                  <a:cubicBezTo>
                    <a:pt x="8454" y="12634"/>
                    <a:pt x="8422" y="12569"/>
                    <a:pt x="8390" y="12473"/>
                  </a:cubicBezTo>
                  <a:cubicBezTo>
                    <a:pt x="8358" y="12409"/>
                    <a:pt x="8293" y="12344"/>
                    <a:pt x="8229" y="12312"/>
                  </a:cubicBezTo>
                  <a:cubicBezTo>
                    <a:pt x="8100" y="12248"/>
                    <a:pt x="8004" y="12216"/>
                    <a:pt x="7908" y="12184"/>
                  </a:cubicBezTo>
                  <a:cubicBezTo>
                    <a:pt x="7586" y="12151"/>
                    <a:pt x="7136" y="12119"/>
                    <a:pt x="6429" y="11894"/>
                  </a:cubicBezTo>
                  <a:cubicBezTo>
                    <a:pt x="6333" y="11862"/>
                    <a:pt x="6268" y="11798"/>
                    <a:pt x="6236" y="11798"/>
                  </a:cubicBezTo>
                  <a:cubicBezTo>
                    <a:pt x="6236" y="11766"/>
                    <a:pt x="6204" y="11733"/>
                    <a:pt x="6204" y="11669"/>
                  </a:cubicBezTo>
                  <a:cubicBezTo>
                    <a:pt x="6204" y="11573"/>
                    <a:pt x="6268" y="11412"/>
                    <a:pt x="6365" y="11251"/>
                  </a:cubicBezTo>
                  <a:cubicBezTo>
                    <a:pt x="6493" y="10994"/>
                    <a:pt x="6718" y="10737"/>
                    <a:pt x="6911" y="10544"/>
                  </a:cubicBezTo>
                  <a:cubicBezTo>
                    <a:pt x="7008" y="10416"/>
                    <a:pt x="7104" y="10351"/>
                    <a:pt x="7168" y="10287"/>
                  </a:cubicBezTo>
                  <a:lnTo>
                    <a:pt x="7265" y="10223"/>
                  </a:lnTo>
                  <a:lnTo>
                    <a:pt x="7265" y="10191"/>
                  </a:lnTo>
                  <a:cubicBezTo>
                    <a:pt x="7361" y="10126"/>
                    <a:pt x="7393" y="9998"/>
                    <a:pt x="7361" y="9901"/>
                  </a:cubicBezTo>
                  <a:cubicBezTo>
                    <a:pt x="7308" y="9795"/>
                    <a:pt x="7233" y="9732"/>
                    <a:pt x="7135" y="9732"/>
                  </a:cubicBezTo>
                  <a:cubicBezTo>
                    <a:pt x="7115" y="9732"/>
                    <a:pt x="7094" y="9735"/>
                    <a:pt x="7072" y="9741"/>
                  </a:cubicBezTo>
                  <a:lnTo>
                    <a:pt x="6815" y="9741"/>
                  </a:lnTo>
                  <a:cubicBezTo>
                    <a:pt x="6365" y="9741"/>
                    <a:pt x="5336" y="9676"/>
                    <a:pt x="4018" y="9387"/>
                  </a:cubicBezTo>
                  <a:cubicBezTo>
                    <a:pt x="3311" y="9258"/>
                    <a:pt x="2411" y="8648"/>
                    <a:pt x="1704" y="7844"/>
                  </a:cubicBezTo>
                  <a:cubicBezTo>
                    <a:pt x="1029" y="7008"/>
                    <a:pt x="514" y="5980"/>
                    <a:pt x="547" y="4983"/>
                  </a:cubicBezTo>
                  <a:cubicBezTo>
                    <a:pt x="547" y="4597"/>
                    <a:pt x="611" y="4180"/>
                    <a:pt x="804" y="3794"/>
                  </a:cubicBezTo>
                  <a:cubicBezTo>
                    <a:pt x="1029" y="3279"/>
                    <a:pt x="1607" y="2765"/>
                    <a:pt x="2347" y="2347"/>
                  </a:cubicBezTo>
                  <a:cubicBezTo>
                    <a:pt x="3440" y="1737"/>
                    <a:pt x="4918" y="1319"/>
                    <a:pt x="6075" y="1029"/>
                  </a:cubicBezTo>
                  <a:cubicBezTo>
                    <a:pt x="6654" y="901"/>
                    <a:pt x="7168" y="804"/>
                    <a:pt x="7554" y="740"/>
                  </a:cubicBezTo>
                  <a:cubicBezTo>
                    <a:pt x="7715" y="708"/>
                    <a:pt x="7875" y="676"/>
                    <a:pt x="7972" y="676"/>
                  </a:cubicBezTo>
                  <a:cubicBezTo>
                    <a:pt x="8068" y="644"/>
                    <a:pt x="8133" y="644"/>
                    <a:pt x="8133" y="644"/>
                  </a:cubicBezTo>
                  <a:lnTo>
                    <a:pt x="8165" y="644"/>
                  </a:lnTo>
                  <a:cubicBezTo>
                    <a:pt x="8454" y="547"/>
                    <a:pt x="8775" y="515"/>
                    <a:pt x="9129" y="515"/>
                  </a:cubicBezTo>
                  <a:close/>
                  <a:moveTo>
                    <a:pt x="9129" y="1"/>
                  </a:moveTo>
                  <a:cubicBezTo>
                    <a:pt x="8757" y="1"/>
                    <a:pt x="8385" y="31"/>
                    <a:pt x="8071" y="119"/>
                  </a:cubicBezTo>
                  <a:lnTo>
                    <a:pt x="8071" y="119"/>
                  </a:lnTo>
                  <a:lnTo>
                    <a:pt x="8068" y="97"/>
                  </a:lnTo>
                  <a:cubicBezTo>
                    <a:pt x="8036" y="97"/>
                    <a:pt x="6429" y="322"/>
                    <a:pt x="4693" y="836"/>
                  </a:cubicBezTo>
                  <a:cubicBezTo>
                    <a:pt x="3793" y="1094"/>
                    <a:pt x="2861" y="1447"/>
                    <a:pt x="2089" y="1897"/>
                  </a:cubicBezTo>
                  <a:cubicBezTo>
                    <a:pt x="1286" y="2347"/>
                    <a:pt x="643" y="2862"/>
                    <a:pt x="322" y="3569"/>
                  </a:cubicBezTo>
                  <a:cubicBezTo>
                    <a:pt x="97" y="4051"/>
                    <a:pt x="0" y="4501"/>
                    <a:pt x="0" y="4983"/>
                  </a:cubicBezTo>
                  <a:cubicBezTo>
                    <a:pt x="0" y="6140"/>
                    <a:pt x="547" y="7298"/>
                    <a:pt x="1318" y="8165"/>
                  </a:cubicBezTo>
                  <a:cubicBezTo>
                    <a:pt x="2057" y="9065"/>
                    <a:pt x="3022" y="9741"/>
                    <a:pt x="3890" y="9933"/>
                  </a:cubicBezTo>
                  <a:cubicBezTo>
                    <a:pt x="5006" y="10167"/>
                    <a:pt x="5912" y="10233"/>
                    <a:pt x="6474" y="10250"/>
                  </a:cubicBezTo>
                  <a:lnTo>
                    <a:pt x="6474" y="10250"/>
                  </a:lnTo>
                  <a:cubicBezTo>
                    <a:pt x="6428" y="10302"/>
                    <a:pt x="6380" y="10357"/>
                    <a:pt x="6333" y="10416"/>
                  </a:cubicBezTo>
                  <a:cubicBezTo>
                    <a:pt x="6172" y="10576"/>
                    <a:pt x="6011" y="10769"/>
                    <a:pt x="5882" y="10994"/>
                  </a:cubicBezTo>
                  <a:cubicBezTo>
                    <a:pt x="5786" y="11219"/>
                    <a:pt x="5690" y="11412"/>
                    <a:pt x="5690" y="11669"/>
                  </a:cubicBezTo>
                  <a:cubicBezTo>
                    <a:pt x="5690" y="11830"/>
                    <a:pt x="5722" y="11991"/>
                    <a:pt x="5818" y="12119"/>
                  </a:cubicBezTo>
                  <a:cubicBezTo>
                    <a:pt x="5947" y="12248"/>
                    <a:pt x="6075" y="12344"/>
                    <a:pt x="6268" y="12409"/>
                  </a:cubicBezTo>
                  <a:cubicBezTo>
                    <a:pt x="6911" y="12634"/>
                    <a:pt x="7393" y="12666"/>
                    <a:pt x="7683" y="12698"/>
                  </a:cubicBezTo>
                  <a:cubicBezTo>
                    <a:pt x="7783" y="12718"/>
                    <a:pt x="7858" y="12738"/>
                    <a:pt x="7900" y="12750"/>
                  </a:cubicBezTo>
                  <a:lnTo>
                    <a:pt x="7900" y="12750"/>
                  </a:lnTo>
                  <a:cubicBezTo>
                    <a:pt x="7887" y="12783"/>
                    <a:pt x="7858" y="12853"/>
                    <a:pt x="7811" y="12923"/>
                  </a:cubicBezTo>
                  <a:cubicBezTo>
                    <a:pt x="7747" y="13084"/>
                    <a:pt x="7618" y="13309"/>
                    <a:pt x="7522" y="13501"/>
                  </a:cubicBezTo>
                  <a:cubicBezTo>
                    <a:pt x="7393" y="13726"/>
                    <a:pt x="7297" y="13951"/>
                    <a:pt x="7297" y="14209"/>
                  </a:cubicBezTo>
                  <a:cubicBezTo>
                    <a:pt x="7297" y="14337"/>
                    <a:pt x="7361" y="14530"/>
                    <a:pt x="7490" y="14626"/>
                  </a:cubicBezTo>
                  <a:cubicBezTo>
                    <a:pt x="7618" y="14755"/>
                    <a:pt x="7779" y="14819"/>
                    <a:pt x="8004" y="14819"/>
                  </a:cubicBezTo>
                  <a:lnTo>
                    <a:pt x="8068" y="14819"/>
                  </a:lnTo>
                  <a:cubicBezTo>
                    <a:pt x="8390" y="14819"/>
                    <a:pt x="8647" y="14691"/>
                    <a:pt x="8840" y="14530"/>
                  </a:cubicBezTo>
                  <a:cubicBezTo>
                    <a:pt x="9161" y="14273"/>
                    <a:pt x="9354" y="13951"/>
                    <a:pt x="9547" y="13694"/>
                  </a:cubicBezTo>
                  <a:cubicBezTo>
                    <a:pt x="9643" y="13598"/>
                    <a:pt x="9708" y="13469"/>
                    <a:pt x="9772" y="13405"/>
                  </a:cubicBezTo>
                  <a:cubicBezTo>
                    <a:pt x="9868" y="13341"/>
                    <a:pt x="9901" y="13341"/>
                    <a:pt x="9901" y="13341"/>
                  </a:cubicBezTo>
                  <a:lnTo>
                    <a:pt x="9933" y="13373"/>
                  </a:lnTo>
                  <a:cubicBezTo>
                    <a:pt x="9997" y="13405"/>
                    <a:pt x="9997" y="13437"/>
                    <a:pt x="10029" y="13469"/>
                  </a:cubicBezTo>
                  <a:cubicBezTo>
                    <a:pt x="10061" y="13534"/>
                    <a:pt x="10061" y="13630"/>
                    <a:pt x="10061" y="13726"/>
                  </a:cubicBezTo>
                  <a:cubicBezTo>
                    <a:pt x="10061" y="13919"/>
                    <a:pt x="9997" y="14209"/>
                    <a:pt x="9933" y="14466"/>
                  </a:cubicBezTo>
                  <a:cubicBezTo>
                    <a:pt x="9901" y="14691"/>
                    <a:pt x="9836" y="14948"/>
                    <a:pt x="9836" y="15141"/>
                  </a:cubicBezTo>
                  <a:cubicBezTo>
                    <a:pt x="9836" y="15205"/>
                    <a:pt x="9836" y="15269"/>
                    <a:pt x="9868" y="15366"/>
                  </a:cubicBezTo>
                  <a:cubicBezTo>
                    <a:pt x="9901" y="15430"/>
                    <a:pt x="9997" y="15527"/>
                    <a:pt x="10093" y="15559"/>
                  </a:cubicBezTo>
                  <a:lnTo>
                    <a:pt x="10190" y="15559"/>
                  </a:lnTo>
                  <a:cubicBezTo>
                    <a:pt x="10286" y="15559"/>
                    <a:pt x="10351" y="15527"/>
                    <a:pt x="10415" y="15494"/>
                  </a:cubicBezTo>
                  <a:cubicBezTo>
                    <a:pt x="10543" y="15430"/>
                    <a:pt x="10640" y="15334"/>
                    <a:pt x="10801" y="15205"/>
                  </a:cubicBezTo>
                  <a:cubicBezTo>
                    <a:pt x="11315" y="14723"/>
                    <a:pt x="12151" y="13823"/>
                    <a:pt x="12986" y="12666"/>
                  </a:cubicBezTo>
                  <a:cubicBezTo>
                    <a:pt x="13822" y="11508"/>
                    <a:pt x="14658" y="10126"/>
                    <a:pt x="15237" y="8680"/>
                  </a:cubicBezTo>
                  <a:cubicBezTo>
                    <a:pt x="15558" y="7812"/>
                    <a:pt x="15719" y="6976"/>
                    <a:pt x="15687" y="6269"/>
                  </a:cubicBezTo>
                  <a:cubicBezTo>
                    <a:pt x="15719" y="5112"/>
                    <a:pt x="15365" y="4180"/>
                    <a:pt x="14883" y="3408"/>
                  </a:cubicBezTo>
                  <a:cubicBezTo>
                    <a:pt x="14433" y="2637"/>
                    <a:pt x="13822" y="2026"/>
                    <a:pt x="13340" y="1576"/>
                  </a:cubicBezTo>
                  <a:cubicBezTo>
                    <a:pt x="12215" y="611"/>
                    <a:pt x="10576" y="1"/>
                    <a:pt x="9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4339;p64">
              <a:extLst>
                <a:ext uri="{FF2B5EF4-FFF2-40B4-BE49-F238E27FC236}">
                  <a16:creationId xmlns:a16="http://schemas.microsoft.com/office/drawing/2014/main" xmlns="" id="{DCBA3455-A239-8F59-DDF8-4AEA1F510FD8}"/>
                </a:ext>
              </a:extLst>
            </p:cNvPr>
            <p:cNvSpPr/>
            <p:nvPr/>
          </p:nvSpPr>
          <p:spPr>
            <a:xfrm>
              <a:off x="5419600" y="1895500"/>
              <a:ext cx="86825" cy="87425"/>
            </a:xfrm>
            <a:custGeom>
              <a:avLst/>
              <a:gdLst/>
              <a:ahLst/>
              <a:cxnLst/>
              <a:rect l="l" t="t" r="r" b="b"/>
              <a:pathLst>
                <a:path w="3473" h="3497" extrusionOk="0">
                  <a:moveTo>
                    <a:pt x="2503" y="0"/>
                  </a:moveTo>
                  <a:cubicBezTo>
                    <a:pt x="1776" y="0"/>
                    <a:pt x="836" y="2141"/>
                    <a:pt x="836" y="2141"/>
                  </a:cubicBezTo>
                  <a:lnTo>
                    <a:pt x="1" y="3137"/>
                  </a:lnTo>
                  <a:cubicBezTo>
                    <a:pt x="1" y="3137"/>
                    <a:pt x="766" y="3496"/>
                    <a:pt x="1512" y="3496"/>
                  </a:cubicBezTo>
                  <a:cubicBezTo>
                    <a:pt x="1837" y="3496"/>
                    <a:pt x="2158" y="3428"/>
                    <a:pt x="2412" y="3234"/>
                  </a:cubicBezTo>
                  <a:cubicBezTo>
                    <a:pt x="3247" y="2559"/>
                    <a:pt x="3472" y="662"/>
                    <a:pt x="2733" y="83"/>
                  </a:cubicBezTo>
                  <a:cubicBezTo>
                    <a:pt x="2660" y="26"/>
                    <a:pt x="2583" y="0"/>
                    <a:pt x="2503"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4340;p64">
              <a:extLst>
                <a:ext uri="{FF2B5EF4-FFF2-40B4-BE49-F238E27FC236}">
                  <a16:creationId xmlns:a16="http://schemas.microsoft.com/office/drawing/2014/main" xmlns="" id="{FABEB052-731D-B9DA-7E8F-9E564A86BFC8}"/>
                </a:ext>
              </a:extLst>
            </p:cNvPr>
            <p:cNvSpPr/>
            <p:nvPr/>
          </p:nvSpPr>
          <p:spPr>
            <a:xfrm>
              <a:off x="5411575" y="1888725"/>
              <a:ext cx="94050" cy="100475"/>
            </a:xfrm>
            <a:custGeom>
              <a:avLst/>
              <a:gdLst/>
              <a:ahLst/>
              <a:cxnLst/>
              <a:rect l="l" t="t" r="r" b="b"/>
              <a:pathLst>
                <a:path w="3762" h="4019" extrusionOk="0">
                  <a:moveTo>
                    <a:pt x="2829" y="1"/>
                  </a:moveTo>
                  <a:cubicBezTo>
                    <a:pt x="2668" y="1"/>
                    <a:pt x="2540" y="33"/>
                    <a:pt x="2411" y="129"/>
                  </a:cubicBezTo>
                  <a:cubicBezTo>
                    <a:pt x="2186" y="258"/>
                    <a:pt x="1993" y="451"/>
                    <a:pt x="1832" y="676"/>
                  </a:cubicBezTo>
                  <a:cubicBezTo>
                    <a:pt x="1318" y="1351"/>
                    <a:pt x="900" y="2283"/>
                    <a:pt x="900" y="2315"/>
                  </a:cubicBezTo>
                  <a:cubicBezTo>
                    <a:pt x="836" y="2444"/>
                    <a:pt x="900" y="2605"/>
                    <a:pt x="1029" y="2669"/>
                  </a:cubicBezTo>
                  <a:cubicBezTo>
                    <a:pt x="1070" y="2685"/>
                    <a:pt x="1112" y="2693"/>
                    <a:pt x="1151" y="2693"/>
                  </a:cubicBezTo>
                  <a:cubicBezTo>
                    <a:pt x="1264" y="2693"/>
                    <a:pt x="1359" y="2627"/>
                    <a:pt x="1382" y="2508"/>
                  </a:cubicBezTo>
                  <a:cubicBezTo>
                    <a:pt x="1382" y="2508"/>
                    <a:pt x="1415" y="2476"/>
                    <a:pt x="1447" y="2444"/>
                  </a:cubicBezTo>
                  <a:cubicBezTo>
                    <a:pt x="1543" y="2219"/>
                    <a:pt x="1768" y="1737"/>
                    <a:pt x="2057" y="1287"/>
                  </a:cubicBezTo>
                  <a:cubicBezTo>
                    <a:pt x="2218" y="1062"/>
                    <a:pt x="2379" y="869"/>
                    <a:pt x="2508" y="708"/>
                  </a:cubicBezTo>
                  <a:cubicBezTo>
                    <a:pt x="2668" y="579"/>
                    <a:pt x="2797" y="515"/>
                    <a:pt x="2829" y="515"/>
                  </a:cubicBezTo>
                  <a:lnTo>
                    <a:pt x="2893" y="547"/>
                  </a:lnTo>
                  <a:cubicBezTo>
                    <a:pt x="3086" y="708"/>
                    <a:pt x="3247" y="1094"/>
                    <a:pt x="3247" y="1544"/>
                  </a:cubicBezTo>
                  <a:cubicBezTo>
                    <a:pt x="3247" y="1865"/>
                    <a:pt x="3183" y="2251"/>
                    <a:pt x="3054" y="2540"/>
                  </a:cubicBezTo>
                  <a:cubicBezTo>
                    <a:pt x="2925" y="2862"/>
                    <a:pt x="2765" y="3119"/>
                    <a:pt x="2572" y="3280"/>
                  </a:cubicBezTo>
                  <a:cubicBezTo>
                    <a:pt x="2379" y="3440"/>
                    <a:pt x="2122" y="3505"/>
                    <a:pt x="1800" y="3505"/>
                  </a:cubicBezTo>
                  <a:cubicBezTo>
                    <a:pt x="1479" y="3505"/>
                    <a:pt x="1125" y="3408"/>
                    <a:pt x="868" y="3344"/>
                  </a:cubicBezTo>
                  <a:cubicBezTo>
                    <a:pt x="740" y="3280"/>
                    <a:pt x="643" y="3247"/>
                    <a:pt x="547" y="3215"/>
                  </a:cubicBezTo>
                  <a:lnTo>
                    <a:pt x="450" y="3183"/>
                  </a:lnTo>
                  <a:lnTo>
                    <a:pt x="450" y="3151"/>
                  </a:lnTo>
                  <a:cubicBezTo>
                    <a:pt x="407" y="3134"/>
                    <a:pt x="364" y="3126"/>
                    <a:pt x="323" y="3126"/>
                  </a:cubicBezTo>
                  <a:cubicBezTo>
                    <a:pt x="210" y="3126"/>
                    <a:pt x="112" y="3185"/>
                    <a:pt x="65" y="3280"/>
                  </a:cubicBezTo>
                  <a:cubicBezTo>
                    <a:pt x="0" y="3440"/>
                    <a:pt x="65" y="3601"/>
                    <a:pt x="193" y="3665"/>
                  </a:cubicBezTo>
                  <a:cubicBezTo>
                    <a:pt x="225" y="3665"/>
                    <a:pt x="997" y="4019"/>
                    <a:pt x="1800" y="4019"/>
                  </a:cubicBezTo>
                  <a:cubicBezTo>
                    <a:pt x="2186" y="4019"/>
                    <a:pt x="2572" y="3955"/>
                    <a:pt x="2893" y="3697"/>
                  </a:cubicBezTo>
                  <a:cubicBezTo>
                    <a:pt x="3183" y="3472"/>
                    <a:pt x="3408" y="3119"/>
                    <a:pt x="3536" y="2733"/>
                  </a:cubicBezTo>
                  <a:cubicBezTo>
                    <a:pt x="3697" y="2347"/>
                    <a:pt x="3761" y="1962"/>
                    <a:pt x="3761" y="1544"/>
                  </a:cubicBezTo>
                  <a:cubicBezTo>
                    <a:pt x="3761" y="997"/>
                    <a:pt x="3633" y="451"/>
                    <a:pt x="3215" y="129"/>
                  </a:cubicBezTo>
                  <a:cubicBezTo>
                    <a:pt x="3118" y="33"/>
                    <a:pt x="2958" y="1"/>
                    <a:pt x="28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4341;p64">
              <a:extLst>
                <a:ext uri="{FF2B5EF4-FFF2-40B4-BE49-F238E27FC236}">
                  <a16:creationId xmlns:a16="http://schemas.microsoft.com/office/drawing/2014/main" xmlns="" id="{03AFADD8-D5EC-0558-B534-A6D2C91F36CE}"/>
                </a:ext>
              </a:extLst>
            </p:cNvPr>
            <p:cNvSpPr/>
            <p:nvPr/>
          </p:nvSpPr>
          <p:spPr>
            <a:xfrm>
              <a:off x="5255675" y="2098475"/>
              <a:ext cx="66725" cy="99675"/>
            </a:xfrm>
            <a:custGeom>
              <a:avLst/>
              <a:gdLst/>
              <a:ahLst/>
              <a:cxnLst/>
              <a:rect l="l" t="t" r="r" b="b"/>
              <a:pathLst>
                <a:path w="2669" h="3987" extrusionOk="0">
                  <a:moveTo>
                    <a:pt x="2668" y="1"/>
                  </a:moveTo>
                  <a:lnTo>
                    <a:pt x="0" y="1318"/>
                  </a:lnTo>
                  <a:lnTo>
                    <a:pt x="2250" y="3986"/>
                  </a:lnTo>
                  <a:lnTo>
                    <a:pt x="26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4342;p64">
              <a:extLst>
                <a:ext uri="{FF2B5EF4-FFF2-40B4-BE49-F238E27FC236}">
                  <a16:creationId xmlns:a16="http://schemas.microsoft.com/office/drawing/2014/main" xmlns="" id="{8AB91D6F-F134-4FDD-8518-7E1487129A92}"/>
                </a:ext>
              </a:extLst>
            </p:cNvPr>
            <p:cNvSpPr/>
            <p:nvPr/>
          </p:nvSpPr>
          <p:spPr>
            <a:xfrm>
              <a:off x="5248425" y="2091525"/>
              <a:ext cx="80400" cy="113050"/>
            </a:xfrm>
            <a:custGeom>
              <a:avLst/>
              <a:gdLst/>
              <a:ahLst/>
              <a:cxnLst/>
              <a:rect l="l" t="t" r="r" b="b"/>
              <a:pathLst>
                <a:path w="3216" h="4522" extrusionOk="0">
                  <a:moveTo>
                    <a:pt x="2949" y="0"/>
                  </a:moveTo>
                  <a:cubicBezTo>
                    <a:pt x="2910" y="0"/>
                    <a:pt x="2870" y="8"/>
                    <a:pt x="2830" y="21"/>
                  </a:cubicBezTo>
                  <a:lnTo>
                    <a:pt x="194" y="1371"/>
                  </a:lnTo>
                  <a:cubicBezTo>
                    <a:pt x="33" y="1436"/>
                    <a:pt x="1" y="1596"/>
                    <a:pt x="65" y="1725"/>
                  </a:cubicBezTo>
                  <a:cubicBezTo>
                    <a:pt x="108" y="1811"/>
                    <a:pt x="194" y="1868"/>
                    <a:pt x="284" y="1868"/>
                  </a:cubicBezTo>
                  <a:cubicBezTo>
                    <a:pt x="330" y="1868"/>
                    <a:pt x="376" y="1854"/>
                    <a:pt x="419" y="1821"/>
                  </a:cubicBezTo>
                  <a:lnTo>
                    <a:pt x="2637" y="729"/>
                  </a:lnTo>
                  <a:lnTo>
                    <a:pt x="2637" y="729"/>
                  </a:lnTo>
                  <a:lnTo>
                    <a:pt x="2283" y="4232"/>
                  </a:lnTo>
                  <a:cubicBezTo>
                    <a:pt x="2251" y="4361"/>
                    <a:pt x="2347" y="4489"/>
                    <a:pt x="2508" y="4522"/>
                  </a:cubicBezTo>
                  <a:cubicBezTo>
                    <a:pt x="2669" y="4522"/>
                    <a:pt x="2798" y="4425"/>
                    <a:pt x="2798" y="4264"/>
                  </a:cubicBezTo>
                  <a:lnTo>
                    <a:pt x="3215" y="311"/>
                  </a:lnTo>
                  <a:cubicBezTo>
                    <a:pt x="3215" y="214"/>
                    <a:pt x="3183" y="118"/>
                    <a:pt x="3119" y="54"/>
                  </a:cubicBezTo>
                  <a:cubicBezTo>
                    <a:pt x="3062" y="16"/>
                    <a:pt x="3006" y="0"/>
                    <a:pt x="29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4343;p64">
              <a:extLst>
                <a:ext uri="{FF2B5EF4-FFF2-40B4-BE49-F238E27FC236}">
                  <a16:creationId xmlns:a16="http://schemas.microsoft.com/office/drawing/2014/main" xmlns="" id="{AFE706C9-C492-8FF0-015F-1236D462D626}"/>
                </a:ext>
              </a:extLst>
            </p:cNvPr>
            <p:cNvSpPr/>
            <p:nvPr/>
          </p:nvSpPr>
          <p:spPr>
            <a:xfrm>
              <a:off x="4787175" y="3835075"/>
              <a:ext cx="1003450" cy="761950"/>
            </a:xfrm>
            <a:custGeom>
              <a:avLst/>
              <a:gdLst/>
              <a:ahLst/>
              <a:cxnLst/>
              <a:rect l="l" t="t" r="r" b="b"/>
              <a:pathLst>
                <a:path w="40138" h="30478" extrusionOk="0">
                  <a:moveTo>
                    <a:pt x="38895" y="1"/>
                  </a:moveTo>
                  <a:cubicBezTo>
                    <a:pt x="38895" y="1"/>
                    <a:pt x="33559" y="6558"/>
                    <a:pt x="29026" y="7683"/>
                  </a:cubicBezTo>
                  <a:cubicBezTo>
                    <a:pt x="27321" y="8107"/>
                    <a:pt x="23421" y="8239"/>
                    <a:pt x="19219" y="8239"/>
                  </a:cubicBezTo>
                  <a:cubicBezTo>
                    <a:pt x="12257" y="8239"/>
                    <a:pt x="4468" y="7876"/>
                    <a:pt x="4468" y="7876"/>
                  </a:cubicBezTo>
                  <a:cubicBezTo>
                    <a:pt x="3472" y="14209"/>
                    <a:pt x="707" y="26841"/>
                    <a:pt x="64" y="29767"/>
                  </a:cubicBezTo>
                  <a:cubicBezTo>
                    <a:pt x="0" y="30088"/>
                    <a:pt x="193" y="30409"/>
                    <a:pt x="547" y="30474"/>
                  </a:cubicBezTo>
                  <a:cubicBezTo>
                    <a:pt x="571" y="30476"/>
                    <a:pt x="595" y="30478"/>
                    <a:pt x="620" y="30478"/>
                  </a:cubicBezTo>
                  <a:cubicBezTo>
                    <a:pt x="883" y="30478"/>
                    <a:pt x="1133" y="30321"/>
                    <a:pt x="1222" y="30056"/>
                  </a:cubicBezTo>
                  <a:cubicBezTo>
                    <a:pt x="2025" y="27581"/>
                    <a:pt x="5625" y="16298"/>
                    <a:pt x="5786" y="14112"/>
                  </a:cubicBezTo>
                  <a:lnTo>
                    <a:pt x="5786" y="14048"/>
                  </a:lnTo>
                  <a:cubicBezTo>
                    <a:pt x="5942" y="12085"/>
                    <a:pt x="7607" y="10636"/>
                    <a:pt x="9553" y="10636"/>
                  </a:cubicBezTo>
                  <a:cubicBezTo>
                    <a:pt x="9615" y="10636"/>
                    <a:pt x="9677" y="10638"/>
                    <a:pt x="9740" y="10641"/>
                  </a:cubicBezTo>
                  <a:cubicBezTo>
                    <a:pt x="15011" y="10866"/>
                    <a:pt x="26519" y="11412"/>
                    <a:pt x="28834" y="11830"/>
                  </a:cubicBezTo>
                  <a:cubicBezTo>
                    <a:pt x="31855" y="12409"/>
                    <a:pt x="32819" y="13534"/>
                    <a:pt x="32819" y="13534"/>
                  </a:cubicBezTo>
                  <a:lnTo>
                    <a:pt x="38091" y="29767"/>
                  </a:lnTo>
                  <a:cubicBezTo>
                    <a:pt x="38220" y="30120"/>
                    <a:pt x="38541" y="30377"/>
                    <a:pt x="38927" y="30409"/>
                  </a:cubicBezTo>
                  <a:cubicBezTo>
                    <a:pt x="38958" y="30412"/>
                    <a:pt x="38989" y="30414"/>
                    <a:pt x="39020" y="30414"/>
                  </a:cubicBezTo>
                  <a:cubicBezTo>
                    <a:pt x="39651" y="30414"/>
                    <a:pt x="40138" y="29801"/>
                    <a:pt x="39923" y="29188"/>
                  </a:cubicBezTo>
                  <a:cubicBezTo>
                    <a:pt x="38734" y="25331"/>
                    <a:pt x="35423" y="14755"/>
                    <a:pt x="35262" y="13341"/>
                  </a:cubicBezTo>
                  <a:cubicBezTo>
                    <a:pt x="35070" y="11669"/>
                    <a:pt x="39859" y="2251"/>
                    <a:pt x="39859" y="2251"/>
                  </a:cubicBezTo>
                  <a:cubicBezTo>
                    <a:pt x="40020" y="1"/>
                    <a:pt x="38895" y="1"/>
                    <a:pt x="388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4344;p64">
              <a:extLst>
                <a:ext uri="{FF2B5EF4-FFF2-40B4-BE49-F238E27FC236}">
                  <a16:creationId xmlns:a16="http://schemas.microsoft.com/office/drawing/2014/main" xmlns="" id="{2A339BA7-1642-5282-C203-A7A02C962756}"/>
                </a:ext>
              </a:extLst>
            </p:cNvPr>
            <p:cNvSpPr/>
            <p:nvPr/>
          </p:nvSpPr>
          <p:spPr>
            <a:xfrm>
              <a:off x="4781550" y="3828650"/>
              <a:ext cx="1011750" cy="774700"/>
            </a:xfrm>
            <a:custGeom>
              <a:avLst/>
              <a:gdLst/>
              <a:ahLst/>
              <a:cxnLst/>
              <a:rect l="l" t="t" r="r" b="b"/>
              <a:pathLst>
                <a:path w="40470" h="30988" extrusionOk="0">
                  <a:moveTo>
                    <a:pt x="39231" y="554"/>
                  </a:moveTo>
                  <a:cubicBezTo>
                    <a:pt x="39295" y="583"/>
                    <a:pt x="39380" y="630"/>
                    <a:pt x="39473" y="708"/>
                  </a:cubicBezTo>
                  <a:cubicBezTo>
                    <a:pt x="39634" y="869"/>
                    <a:pt x="39827" y="1254"/>
                    <a:pt x="39827" y="2026"/>
                  </a:cubicBezTo>
                  <a:cubicBezTo>
                    <a:pt x="39827" y="2169"/>
                    <a:pt x="39827" y="2313"/>
                    <a:pt x="39804" y="2456"/>
                  </a:cubicBezTo>
                  <a:lnTo>
                    <a:pt x="39804" y="2456"/>
                  </a:lnTo>
                  <a:cubicBezTo>
                    <a:pt x="39637" y="2784"/>
                    <a:pt x="38577" y="4868"/>
                    <a:pt x="37545" y="7169"/>
                  </a:cubicBezTo>
                  <a:cubicBezTo>
                    <a:pt x="36966" y="8422"/>
                    <a:pt x="36388" y="9740"/>
                    <a:pt x="35970" y="10865"/>
                  </a:cubicBezTo>
                  <a:cubicBezTo>
                    <a:pt x="35745" y="11444"/>
                    <a:pt x="35552" y="11958"/>
                    <a:pt x="35423" y="12408"/>
                  </a:cubicBezTo>
                  <a:cubicBezTo>
                    <a:pt x="35295" y="12826"/>
                    <a:pt x="35230" y="13212"/>
                    <a:pt x="35230" y="13501"/>
                  </a:cubicBezTo>
                  <a:cubicBezTo>
                    <a:pt x="35230" y="13533"/>
                    <a:pt x="35230" y="13598"/>
                    <a:pt x="35230" y="13662"/>
                  </a:cubicBezTo>
                  <a:lnTo>
                    <a:pt x="35235" y="13661"/>
                  </a:lnTo>
                  <a:lnTo>
                    <a:pt x="35235" y="13661"/>
                  </a:lnTo>
                  <a:cubicBezTo>
                    <a:pt x="35268" y="13884"/>
                    <a:pt x="35331" y="14195"/>
                    <a:pt x="35423" y="14594"/>
                  </a:cubicBezTo>
                  <a:cubicBezTo>
                    <a:pt x="36195" y="17616"/>
                    <a:pt x="38863" y="26166"/>
                    <a:pt x="39891" y="29509"/>
                  </a:cubicBezTo>
                  <a:cubicBezTo>
                    <a:pt x="39923" y="29574"/>
                    <a:pt x="39923" y="29638"/>
                    <a:pt x="39923" y="29734"/>
                  </a:cubicBezTo>
                  <a:cubicBezTo>
                    <a:pt x="39923" y="29895"/>
                    <a:pt x="39859" y="30088"/>
                    <a:pt x="39731" y="30216"/>
                  </a:cubicBezTo>
                  <a:cubicBezTo>
                    <a:pt x="39602" y="30345"/>
                    <a:pt x="39441" y="30409"/>
                    <a:pt x="39248" y="30409"/>
                  </a:cubicBezTo>
                  <a:lnTo>
                    <a:pt x="39184" y="30409"/>
                  </a:lnTo>
                  <a:cubicBezTo>
                    <a:pt x="38895" y="30377"/>
                    <a:pt x="38670" y="30184"/>
                    <a:pt x="38573" y="29927"/>
                  </a:cubicBezTo>
                  <a:lnTo>
                    <a:pt x="33302" y="13726"/>
                  </a:lnTo>
                  <a:lnTo>
                    <a:pt x="33237" y="13630"/>
                  </a:lnTo>
                  <a:cubicBezTo>
                    <a:pt x="33205" y="13598"/>
                    <a:pt x="32209" y="12408"/>
                    <a:pt x="29123" y="11830"/>
                  </a:cubicBezTo>
                  <a:cubicBezTo>
                    <a:pt x="28512" y="11733"/>
                    <a:pt x="27355" y="11605"/>
                    <a:pt x="25876" y="11508"/>
                  </a:cubicBezTo>
                  <a:cubicBezTo>
                    <a:pt x="21376" y="11155"/>
                    <a:pt x="13919" y="10801"/>
                    <a:pt x="9965" y="10608"/>
                  </a:cubicBezTo>
                  <a:lnTo>
                    <a:pt x="9804" y="10608"/>
                  </a:lnTo>
                  <a:cubicBezTo>
                    <a:pt x="7715" y="10608"/>
                    <a:pt x="5915" y="12183"/>
                    <a:pt x="5754" y="14273"/>
                  </a:cubicBezTo>
                  <a:lnTo>
                    <a:pt x="5754" y="14337"/>
                  </a:lnTo>
                  <a:cubicBezTo>
                    <a:pt x="5690" y="14851"/>
                    <a:pt x="5465" y="15976"/>
                    <a:pt x="5079" y="17359"/>
                  </a:cubicBezTo>
                  <a:cubicBezTo>
                    <a:pt x="3954" y="21570"/>
                    <a:pt x="1800" y="28384"/>
                    <a:pt x="1189" y="30249"/>
                  </a:cubicBezTo>
                  <a:cubicBezTo>
                    <a:pt x="1125" y="30377"/>
                    <a:pt x="1029" y="30474"/>
                    <a:pt x="868" y="30474"/>
                  </a:cubicBezTo>
                  <a:lnTo>
                    <a:pt x="804" y="30474"/>
                  </a:lnTo>
                  <a:cubicBezTo>
                    <a:pt x="643" y="30441"/>
                    <a:pt x="547" y="30281"/>
                    <a:pt x="547" y="30152"/>
                  </a:cubicBezTo>
                  <a:lnTo>
                    <a:pt x="547" y="30088"/>
                  </a:lnTo>
                  <a:lnTo>
                    <a:pt x="547" y="30056"/>
                  </a:lnTo>
                  <a:cubicBezTo>
                    <a:pt x="1181" y="27167"/>
                    <a:pt x="3886" y="14808"/>
                    <a:pt x="4913" y="8402"/>
                  </a:cubicBezTo>
                  <a:lnTo>
                    <a:pt x="4913" y="8402"/>
                  </a:lnTo>
                  <a:cubicBezTo>
                    <a:pt x="6306" y="8467"/>
                    <a:pt x="13240" y="8776"/>
                    <a:pt x="19480" y="8776"/>
                  </a:cubicBezTo>
                  <a:cubicBezTo>
                    <a:pt x="21569" y="8776"/>
                    <a:pt x="23594" y="8744"/>
                    <a:pt x="25330" y="8648"/>
                  </a:cubicBezTo>
                  <a:cubicBezTo>
                    <a:pt x="27033" y="8551"/>
                    <a:pt x="28448" y="8422"/>
                    <a:pt x="29316" y="8197"/>
                  </a:cubicBezTo>
                  <a:cubicBezTo>
                    <a:pt x="31694" y="7619"/>
                    <a:pt x="34170" y="5658"/>
                    <a:pt x="36066" y="3858"/>
                  </a:cubicBezTo>
                  <a:cubicBezTo>
                    <a:pt x="37666" y="2365"/>
                    <a:pt x="38868" y="982"/>
                    <a:pt x="39231" y="554"/>
                  </a:cubicBezTo>
                  <a:close/>
                  <a:moveTo>
                    <a:pt x="39120" y="1"/>
                  </a:moveTo>
                  <a:cubicBezTo>
                    <a:pt x="39055" y="1"/>
                    <a:pt x="38959" y="33"/>
                    <a:pt x="38927" y="97"/>
                  </a:cubicBezTo>
                  <a:cubicBezTo>
                    <a:pt x="38927" y="97"/>
                    <a:pt x="38830" y="194"/>
                    <a:pt x="38670" y="354"/>
                  </a:cubicBezTo>
                  <a:cubicBezTo>
                    <a:pt x="38155" y="997"/>
                    <a:pt x="36741" y="2572"/>
                    <a:pt x="34973" y="4147"/>
                  </a:cubicBezTo>
                  <a:cubicBezTo>
                    <a:pt x="33205" y="5690"/>
                    <a:pt x="31084" y="7201"/>
                    <a:pt x="29187" y="7683"/>
                  </a:cubicBezTo>
                  <a:cubicBezTo>
                    <a:pt x="28384" y="7876"/>
                    <a:pt x="27001" y="8037"/>
                    <a:pt x="25298" y="8101"/>
                  </a:cubicBezTo>
                  <a:cubicBezTo>
                    <a:pt x="23594" y="8197"/>
                    <a:pt x="21569" y="8230"/>
                    <a:pt x="19480" y="8230"/>
                  </a:cubicBezTo>
                  <a:cubicBezTo>
                    <a:pt x="16008" y="8230"/>
                    <a:pt x="12311" y="8133"/>
                    <a:pt x="9483" y="8037"/>
                  </a:cubicBezTo>
                  <a:cubicBezTo>
                    <a:pt x="8068" y="8005"/>
                    <a:pt x="6879" y="7940"/>
                    <a:pt x="6043" y="7908"/>
                  </a:cubicBezTo>
                  <a:cubicBezTo>
                    <a:pt x="5175" y="7876"/>
                    <a:pt x="4693" y="7876"/>
                    <a:pt x="4693" y="7876"/>
                  </a:cubicBezTo>
                  <a:cubicBezTo>
                    <a:pt x="4677" y="7872"/>
                    <a:pt x="4660" y="7870"/>
                    <a:pt x="4644" y="7870"/>
                  </a:cubicBezTo>
                  <a:cubicBezTo>
                    <a:pt x="4533" y="7870"/>
                    <a:pt x="4436" y="7961"/>
                    <a:pt x="4436" y="8101"/>
                  </a:cubicBezTo>
                  <a:cubicBezTo>
                    <a:pt x="3443" y="14380"/>
                    <a:pt x="694" y="26950"/>
                    <a:pt x="39" y="29930"/>
                  </a:cubicBezTo>
                  <a:lnTo>
                    <a:pt x="39" y="29930"/>
                  </a:lnTo>
                  <a:lnTo>
                    <a:pt x="32" y="29927"/>
                  </a:lnTo>
                  <a:cubicBezTo>
                    <a:pt x="0" y="30024"/>
                    <a:pt x="0" y="30088"/>
                    <a:pt x="0" y="30152"/>
                  </a:cubicBezTo>
                  <a:cubicBezTo>
                    <a:pt x="0" y="30570"/>
                    <a:pt x="289" y="30924"/>
                    <a:pt x="739" y="30988"/>
                  </a:cubicBezTo>
                  <a:lnTo>
                    <a:pt x="868" y="30988"/>
                  </a:lnTo>
                  <a:cubicBezTo>
                    <a:pt x="1254" y="30988"/>
                    <a:pt x="1575" y="30763"/>
                    <a:pt x="1704" y="30409"/>
                  </a:cubicBezTo>
                  <a:cubicBezTo>
                    <a:pt x="2089" y="29156"/>
                    <a:pt x="3182" y="25716"/>
                    <a:pt x="4211" y="22309"/>
                  </a:cubicBezTo>
                  <a:cubicBezTo>
                    <a:pt x="4725" y="20605"/>
                    <a:pt x="5207" y="18902"/>
                    <a:pt x="5593" y="17487"/>
                  </a:cubicBezTo>
                  <a:cubicBezTo>
                    <a:pt x="5979" y="16073"/>
                    <a:pt x="6236" y="14980"/>
                    <a:pt x="6268" y="14401"/>
                  </a:cubicBezTo>
                  <a:lnTo>
                    <a:pt x="6268" y="14305"/>
                  </a:lnTo>
                  <a:cubicBezTo>
                    <a:pt x="6429" y="12505"/>
                    <a:pt x="7972" y="11155"/>
                    <a:pt x="9804" y="11155"/>
                  </a:cubicBezTo>
                  <a:lnTo>
                    <a:pt x="9933" y="11155"/>
                  </a:lnTo>
                  <a:cubicBezTo>
                    <a:pt x="12569" y="11283"/>
                    <a:pt x="16779" y="11476"/>
                    <a:pt x="20605" y="11701"/>
                  </a:cubicBezTo>
                  <a:cubicBezTo>
                    <a:pt x="22501" y="11798"/>
                    <a:pt x="24333" y="11926"/>
                    <a:pt x="25812" y="12023"/>
                  </a:cubicBezTo>
                  <a:cubicBezTo>
                    <a:pt x="27323" y="12151"/>
                    <a:pt x="28448" y="12248"/>
                    <a:pt x="29026" y="12376"/>
                  </a:cubicBezTo>
                  <a:cubicBezTo>
                    <a:pt x="30505" y="12633"/>
                    <a:pt x="31469" y="13051"/>
                    <a:pt x="32048" y="13405"/>
                  </a:cubicBezTo>
                  <a:cubicBezTo>
                    <a:pt x="32337" y="13566"/>
                    <a:pt x="32530" y="13726"/>
                    <a:pt x="32659" y="13823"/>
                  </a:cubicBezTo>
                  <a:cubicBezTo>
                    <a:pt x="32723" y="13887"/>
                    <a:pt x="32787" y="13919"/>
                    <a:pt x="32787" y="13951"/>
                  </a:cubicBezTo>
                  <a:lnTo>
                    <a:pt x="32818" y="13982"/>
                  </a:lnTo>
                  <a:lnTo>
                    <a:pt x="32818" y="13982"/>
                  </a:lnTo>
                  <a:lnTo>
                    <a:pt x="38059" y="30088"/>
                  </a:lnTo>
                  <a:cubicBezTo>
                    <a:pt x="38220" y="30570"/>
                    <a:pt x="38638" y="30892"/>
                    <a:pt x="39120" y="30956"/>
                  </a:cubicBezTo>
                  <a:lnTo>
                    <a:pt x="39248" y="30956"/>
                  </a:lnTo>
                  <a:cubicBezTo>
                    <a:pt x="39923" y="30956"/>
                    <a:pt x="40470" y="30377"/>
                    <a:pt x="40470" y="29734"/>
                  </a:cubicBezTo>
                  <a:cubicBezTo>
                    <a:pt x="40470" y="29606"/>
                    <a:pt x="40470" y="29477"/>
                    <a:pt x="40406" y="29349"/>
                  </a:cubicBezTo>
                  <a:cubicBezTo>
                    <a:pt x="39827" y="27420"/>
                    <a:pt x="38670" y="23820"/>
                    <a:pt x="37705" y="20541"/>
                  </a:cubicBezTo>
                  <a:cubicBezTo>
                    <a:pt x="37191" y="18869"/>
                    <a:pt x="36741" y="17294"/>
                    <a:pt x="36388" y="16073"/>
                  </a:cubicBezTo>
                  <a:cubicBezTo>
                    <a:pt x="36195" y="15430"/>
                    <a:pt x="36066" y="14884"/>
                    <a:pt x="35937" y="14466"/>
                  </a:cubicBezTo>
                  <a:cubicBezTo>
                    <a:pt x="35841" y="14048"/>
                    <a:pt x="35777" y="13726"/>
                    <a:pt x="35745" y="13598"/>
                  </a:cubicBezTo>
                  <a:lnTo>
                    <a:pt x="35745" y="13566"/>
                  </a:lnTo>
                  <a:lnTo>
                    <a:pt x="35745" y="13501"/>
                  </a:lnTo>
                  <a:cubicBezTo>
                    <a:pt x="35745" y="13308"/>
                    <a:pt x="35809" y="12955"/>
                    <a:pt x="35937" y="12537"/>
                  </a:cubicBezTo>
                  <a:cubicBezTo>
                    <a:pt x="36355" y="11058"/>
                    <a:pt x="37480" y="8583"/>
                    <a:pt x="38445" y="6462"/>
                  </a:cubicBezTo>
                  <a:cubicBezTo>
                    <a:pt x="38927" y="5433"/>
                    <a:pt x="39409" y="4469"/>
                    <a:pt x="39763" y="3762"/>
                  </a:cubicBezTo>
                  <a:cubicBezTo>
                    <a:pt x="40084" y="3087"/>
                    <a:pt x="40309" y="2636"/>
                    <a:pt x="40309" y="2636"/>
                  </a:cubicBezTo>
                  <a:lnTo>
                    <a:pt x="40341" y="2540"/>
                  </a:lnTo>
                  <a:cubicBezTo>
                    <a:pt x="40341" y="2347"/>
                    <a:pt x="40373" y="2186"/>
                    <a:pt x="40373" y="2026"/>
                  </a:cubicBezTo>
                  <a:cubicBezTo>
                    <a:pt x="40373" y="1094"/>
                    <a:pt x="40116" y="579"/>
                    <a:pt x="39795" y="290"/>
                  </a:cubicBezTo>
                  <a:cubicBezTo>
                    <a:pt x="39473" y="1"/>
                    <a:pt x="39152" y="1"/>
                    <a:pt x="39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4345;p64">
              <a:extLst>
                <a:ext uri="{FF2B5EF4-FFF2-40B4-BE49-F238E27FC236}">
                  <a16:creationId xmlns:a16="http://schemas.microsoft.com/office/drawing/2014/main" xmlns="" id="{EC010DF9-25D1-4CEB-1824-BEC4A37D9DDC}"/>
                </a:ext>
              </a:extLst>
            </p:cNvPr>
            <p:cNvSpPr/>
            <p:nvPr/>
          </p:nvSpPr>
          <p:spPr>
            <a:xfrm>
              <a:off x="5668725" y="3080325"/>
              <a:ext cx="325475" cy="881050"/>
            </a:xfrm>
            <a:custGeom>
              <a:avLst/>
              <a:gdLst/>
              <a:ahLst/>
              <a:cxnLst/>
              <a:rect l="l" t="t" r="r" b="b"/>
              <a:pathLst>
                <a:path w="13019" h="35242" extrusionOk="0">
                  <a:moveTo>
                    <a:pt x="6814" y="0"/>
                  </a:moveTo>
                  <a:cubicBezTo>
                    <a:pt x="6514" y="0"/>
                    <a:pt x="6148" y="303"/>
                    <a:pt x="5722" y="1196"/>
                  </a:cubicBezTo>
                  <a:cubicBezTo>
                    <a:pt x="4372" y="3929"/>
                    <a:pt x="290" y="10454"/>
                    <a:pt x="161" y="12318"/>
                  </a:cubicBezTo>
                  <a:cubicBezTo>
                    <a:pt x="0" y="14215"/>
                    <a:pt x="193" y="35077"/>
                    <a:pt x="2251" y="35237"/>
                  </a:cubicBezTo>
                  <a:cubicBezTo>
                    <a:pt x="2284" y="35240"/>
                    <a:pt x="2319" y="35241"/>
                    <a:pt x="2354" y="35241"/>
                  </a:cubicBezTo>
                  <a:cubicBezTo>
                    <a:pt x="4527" y="35241"/>
                    <a:pt x="10213" y="30453"/>
                    <a:pt x="11605" y="26816"/>
                  </a:cubicBezTo>
                  <a:cubicBezTo>
                    <a:pt x="13019" y="23119"/>
                    <a:pt x="7779" y="1325"/>
                    <a:pt x="7779" y="1325"/>
                  </a:cubicBezTo>
                  <a:cubicBezTo>
                    <a:pt x="7779" y="1325"/>
                    <a:pt x="7441" y="0"/>
                    <a:pt x="68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4346;p64">
              <a:extLst>
                <a:ext uri="{FF2B5EF4-FFF2-40B4-BE49-F238E27FC236}">
                  <a16:creationId xmlns:a16="http://schemas.microsoft.com/office/drawing/2014/main" xmlns="" id="{4E151BF0-EFFD-255F-1385-58A7C50C33A4}"/>
                </a:ext>
              </a:extLst>
            </p:cNvPr>
            <p:cNvSpPr/>
            <p:nvPr/>
          </p:nvSpPr>
          <p:spPr>
            <a:xfrm>
              <a:off x="5664700" y="3073250"/>
              <a:ext cx="307000" cy="894450"/>
            </a:xfrm>
            <a:custGeom>
              <a:avLst/>
              <a:gdLst/>
              <a:ahLst/>
              <a:cxnLst/>
              <a:rect l="l" t="t" r="r" b="b"/>
              <a:pathLst>
                <a:path w="12280" h="35778" extrusionOk="0">
                  <a:moveTo>
                    <a:pt x="6976" y="547"/>
                  </a:moveTo>
                  <a:cubicBezTo>
                    <a:pt x="7040" y="547"/>
                    <a:pt x="7105" y="579"/>
                    <a:pt x="7201" y="676"/>
                  </a:cubicBezTo>
                  <a:cubicBezTo>
                    <a:pt x="7330" y="804"/>
                    <a:pt x="7458" y="1062"/>
                    <a:pt x="7555" y="1287"/>
                  </a:cubicBezTo>
                  <a:cubicBezTo>
                    <a:pt x="7587" y="1415"/>
                    <a:pt x="7619" y="1512"/>
                    <a:pt x="7651" y="1576"/>
                  </a:cubicBezTo>
                  <a:lnTo>
                    <a:pt x="7683" y="1640"/>
                  </a:lnTo>
                  <a:lnTo>
                    <a:pt x="7683" y="1672"/>
                  </a:lnTo>
                  <a:cubicBezTo>
                    <a:pt x="7683" y="1672"/>
                    <a:pt x="7748" y="1929"/>
                    <a:pt x="7844" y="2412"/>
                  </a:cubicBezTo>
                  <a:cubicBezTo>
                    <a:pt x="8230" y="4083"/>
                    <a:pt x="9226" y="8326"/>
                    <a:pt x="10094" y="12859"/>
                  </a:cubicBezTo>
                  <a:cubicBezTo>
                    <a:pt x="10962" y="17423"/>
                    <a:pt x="11733" y="22277"/>
                    <a:pt x="11733" y="25074"/>
                  </a:cubicBezTo>
                  <a:cubicBezTo>
                    <a:pt x="11733" y="25941"/>
                    <a:pt x="11637" y="26616"/>
                    <a:pt x="11508" y="27002"/>
                  </a:cubicBezTo>
                  <a:cubicBezTo>
                    <a:pt x="10833" y="28738"/>
                    <a:pt x="9098" y="30827"/>
                    <a:pt x="7233" y="32467"/>
                  </a:cubicBezTo>
                  <a:cubicBezTo>
                    <a:pt x="6333" y="33270"/>
                    <a:pt x="5369" y="33978"/>
                    <a:pt x="4533" y="34492"/>
                  </a:cubicBezTo>
                  <a:cubicBezTo>
                    <a:pt x="3697" y="34974"/>
                    <a:pt x="2958" y="35263"/>
                    <a:pt x="2508" y="35263"/>
                  </a:cubicBezTo>
                  <a:lnTo>
                    <a:pt x="2444" y="35231"/>
                  </a:lnTo>
                  <a:cubicBezTo>
                    <a:pt x="2444" y="35231"/>
                    <a:pt x="2379" y="35231"/>
                    <a:pt x="2315" y="35167"/>
                  </a:cubicBezTo>
                  <a:cubicBezTo>
                    <a:pt x="2187" y="35006"/>
                    <a:pt x="1994" y="34620"/>
                    <a:pt x="1865" y="34074"/>
                  </a:cubicBezTo>
                  <a:cubicBezTo>
                    <a:pt x="1351" y="32242"/>
                    <a:pt x="997" y="28577"/>
                    <a:pt x="804" y="24816"/>
                  </a:cubicBezTo>
                  <a:cubicBezTo>
                    <a:pt x="611" y="21055"/>
                    <a:pt x="547" y="17134"/>
                    <a:pt x="547" y="14787"/>
                  </a:cubicBezTo>
                  <a:cubicBezTo>
                    <a:pt x="547" y="13694"/>
                    <a:pt x="547" y="12923"/>
                    <a:pt x="579" y="12634"/>
                  </a:cubicBezTo>
                  <a:cubicBezTo>
                    <a:pt x="611" y="12248"/>
                    <a:pt x="869" y="11476"/>
                    <a:pt x="1287" y="10576"/>
                  </a:cubicBezTo>
                  <a:cubicBezTo>
                    <a:pt x="1929" y="9226"/>
                    <a:pt x="2862" y="7490"/>
                    <a:pt x="3794" y="5819"/>
                  </a:cubicBezTo>
                  <a:cubicBezTo>
                    <a:pt x="4726" y="4180"/>
                    <a:pt x="5594" y="2637"/>
                    <a:pt x="6108" y="1576"/>
                  </a:cubicBezTo>
                  <a:cubicBezTo>
                    <a:pt x="6301" y="1158"/>
                    <a:pt x="6494" y="869"/>
                    <a:pt x="6655" y="740"/>
                  </a:cubicBezTo>
                  <a:cubicBezTo>
                    <a:pt x="6815" y="579"/>
                    <a:pt x="6912" y="547"/>
                    <a:pt x="6976" y="547"/>
                  </a:cubicBezTo>
                  <a:close/>
                  <a:moveTo>
                    <a:pt x="6976" y="1"/>
                  </a:moveTo>
                  <a:cubicBezTo>
                    <a:pt x="6719" y="1"/>
                    <a:pt x="6494" y="129"/>
                    <a:pt x="6269" y="354"/>
                  </a:cubicBezTo>
                  <a:cubicBezTo>
                    <a:pt x="6076" y="579"/>
                    <a:pt x="5851" y="901"/>
                    <a:pt x="5626" y="1351"/>
                  </a:cubicBezTo>
                  <a:cubicBezTo>
                    <a:pt x="4983" y="2701"/>
                    <a:pt x="3601" y="5015"/>
                    <a:pt x="2412" y="7233"/>
                  </a:cubicBezTo>
                  <a:cubicBezTo>
                    <a:pt x="1801" y="8326"/>
                    <a:pt x="1222" y="9419"/>
                    <a:pt x="804" y="10351"/>
                  </a:cubicBezTo>
                  <a:cubicBezTo>
                    <a:pt x="386" y="11284"/>
                    <a:pt x="97" y="12055"/>
                    <a:pt x="33" y="12601"/>
                  </a:cubicBezTo>
                  <a:cubicBezTo>
                    <a:pt x="33" y="12923"/>
                    <a:pt x="1" y="13694"/>
                    <a:pt x="1" y="14787"/>
                  </a:cubicBezTo>
                  <a:cubicBezTo>
                    <a:pt x="1" y="17680"/>
                    <a:pt x="97" y="22823"/>
                    <a:pt x="419" y="27291"/>
                  </a:cubicBezTo>
                  <a:cubicBezTo>
                    <a:pt x="579" y="29509"/>
                    <a:pt x="804" y="31567"/>
                    <a:pt x="1094" y="33077"/>
                  </a:cubicBezTo>
                  <a:cubicBezTo>
                    <a:pt x="1222" y="33849"/>
                    <a:pt x="1383" y="34460"/>
                    <a:pt x="1576" y="34942"/>
                  </a:cubicBezTo>
                  <a:cubicBezTo>
                    <a:pt x="1672" y="35167"/>
                    <a:pt x="1769" y="35360"/>
                    <a:pt x="1897" y="35488"/>
                  </a:cubicBezTo>
                  <a:cubicBezTo>
                    <a:pt x="2026" y="35649"/>
                    <a:pt x="2187" y="35778"/>
                    <a:pt x="2412" y="35778"/>
                  </a:cubicBezTo>
                  <a:lnTo>
                    <a:pt x="2508" y="35778"/>
                  </a:lnTo>
                  <a:cubicBezTo>
                    <a:pt x="3151" y="35778"/>
                    <a:pt x="3922" y="35456"/>
                    <a:pt x="4822" y="34942"/>
                  </a:cubicBezTo>
                  <a:cubicBezTo>
                    <a:pt x="6140" y="34170"/>
                    <a:pt x="7651" y="32949"/>
                    <a:pt x="8969" y="31535"/>
                  </a:cubicBezTo>
                  <a:cubicBezTo>
                    <a:pt x="10319" y="30152"/>
                    <a:pt x="11476" y="28609"/>
                    <a:pt x="11991" y="27195"/>
                  </a:cubicBezTo>
                  <a:cubicBezTo>
                    <a:pt x="12183" y="26713"/>
                    <a:pt x="12248" y="25974"/>
                    <a:pt x="12280" y="25074"/>
                  </a:cubicBezTo>
                  <a:cubicBezTo>
                    <a:pt x="12248" y="21763"/>
                    <a:pt x="11251" y="15912"/>
                    <a:pt x="10223" y="10834"/>
                  </a:cubicBezTo>
                  <a:cubicBezTo>
                    <a:pt x="9226" y="5787"/>
                    <a:pt x="8198" y="1544"/>
                    <a:pt x="8198" y="1544"/>
                  </a:cubicBezTo>
                  <a:cubicBezTo>
                    <a:pt x="8198" y="1544"/>
                    <a:pt x="8101" y="1190"/>
                    <a:pt x="7940" y="837"/>
                  </a:cubicBezTo>
                  <a:cubicBezTo>
                    <a:pt x="7844" y="644"/>
                    <a:pt x="7715" y="451"/>
                    <a:pt x="7587" y="290"/>
                  </a:cubicBezTo>
                  <a:cubicBezTo>
                    <a:pt x="7426" y="162"/>
                    <a:pt x="7233" y="1"/>
                    <a:pt x="69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4347;p64">
              <a:extLst>
                <a:ext uri="{FF2B5EF4-FFF2-40B4-BE49-F238E27FC236}">
                  <a16:creationId xmlns:a16="http://schemas.microsoft.com/office/drawing/2014/main" xmlns="" id="{AE8B7F4C-0436-06F7-9C40-173EDACEA5C8}"/>
                </a:ext>
              </a:extLst>
            </p:cNvPr>
            <p:cNvSpPr/>
            <p:nvPr/>
          </p:nvSpPr>
          <p:spPr>
            <a:xfrm>
              <a:off x="4840200" y="3431675"/>
              <a:ext cx="838200" cy="676200"/>
            </a:xfrm>
            <a:custGeom>
              <a:avLst/>
              <a:gdLst/>
              <a:ahLst/>
              <a:cxnLst/>
              <a:rect l="l" t="t" r="r" b="b"/>
              <a:pathLst>
                <a:path w="33528" h="27048" extrusionOk="0">
                  <a:moveTo>
                    <a:pt x="5915" y="0"/>
                  </a:moveTo>
                  <a:cubicBezTo>
                    <a:pt x="1029" y="0"/>
                    <a:pt x="836" y="9451"/>
                    <a:pt x="611" y="12633"/>
                  </a:cubicBezTo>
                  <a:cubicBezTo>
                    <a:pt x="579" y="13597"/>
                    <a:pt x="1" y="18162"/>
                    <a:pt x="97" y="21537"/>
                  </a:cubicBezTo>
                  <a:cubicBezTo>
                    <a:pt x="161" y="23691"/>
                    <a:pt x="515" y="25330"/>
                    <a:pt x="1383" y="25330"/>
                  </a:cubicBezTo>
                  <a:cubicBezTo>
                    <a:pt x="3004" y="25330"/>
                    <a:pt x="19878" y="27048"/>
                    <a:pt x="25247" y="27048"/>
                  </a:cubicBezTo>
                  <a:cubicBezTo>
                    <a:pt x="25520" y="27048"/>
                    <a:pt x="25763" y="27043"/>
                    <a:pt x="25973" y="27034"/>
                  </a:cubicBezTo>
                  <a:cubicBezTo>
                    <a:pt x="30313" y="26841"/>
                    <a:pt x="33527" y="24591"/>
                    <a:pt x="33527" y="21376"/>
                  </a:cubicBezTo>
                  <a:cubicBezTo>
                    <a:pt x="33527" y="18162"/>
                    <a:pt x="33334" y="3986"/>
                    <a:pt x="30120" y="2090"/>
                  </a:cubicBezTo>
                  <a:cubicBezTo>
                    <a:pt x="26905" y="193"/>
                    <a:pt x="9901" y="0"/>
                    <a:pt x="59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4348;p64">
              <a:extLst>
                <a:ext uri="{FF2B5EF4-FFF2-40B4-BE49-F238E27FC236}">
                  <a16:creationId xmlns:a16="http://schemas.microsoft.com/office/drawing/2014/main" xmlns="" id="{6F453ED0-0A83-8396-86E8-3989D4AE9F82}"/>
                </a:ext>
              </a:extLst>
            </p:cNvPr>
            <p:cNvSpPr/>
            <p:nvPr/>
          </p:nvSpPr>
          <p:spPr>
            <a:xfrm>
              <a:off x="4835375" y="3425250"/>
              <a:ext cx="849450" cy="689525"/>
            </a:xfrm>
            <a:custGeom>
              <a:avLst/>
              <a:gdLst/>
              <a:ahLst/>
              <a:cxnLst/>
              <a:rect l="l" t="t" r="r" b="b"/>
              <a:pathLst>
                <a:path w="33978" h="27581" extrusionOk="0">
                  <a:moveTo>
                    <a:pt x="6108" y="514"/>
                  </a:moveTo>
                  <a:cubicBezTo>
                    <a:pt x="8101" y="514"/>
                    <a:pt x="13341" y="579"/>
                    <a:pt x="18484" y="868"/>
                  </a:cubicBezTo>
                  <a:cubicBezTo>
                    <a:pt x="21055" y="997"/>
                    <a:pt x="23595" y="1189"/>
                    <a:pt x="25716" y="1479"/>
                  </a:cubicBezTo>
                  <a:cubicBezTo>
                    <a:pt x="26745" y="1639"/>
                    <a:pt x="27677" y="1800"/>
                    <a:pt x="28449" y="1961"/>
                  </a:cubicBezTo>
                  <a:cubicBezTo>
                    <a:pt x="29220" y="2154"/>
                    <a:pt x="29831" y="2347"/>
                    <a:pt x="30184" y="2572"/>
                  </a:cubicBezTo>
                  <a:cubicBezTo>
                    <a:pt x="30506" y="2765"/>
                    <a:pt x="30859" y="3150"/>
                    <a:pt x="31149" y="3697"/>
                  </a:cubicBezTo>
                  <a:cubicBezTo>
                    <a:pt x="31663" y="4661"/>
                    <a:pt x="32081" y="6108"/>
                    <a:pt x="32402" y="7747"/>
                  </a:cubicBezTo>
                  <a:cubicBezTo>
                    <a:pt x="33367" y="12697"/>
                    <a:pt x="33463" y="19512"/>
                    <a:pt x="33463" y="21633"/>
                  </a:cubicBezTo>
                  <a:cubicBezTo>
                    <a:pt x="33463" y="23144"/>
                    <a:pt x="32692" y="24430"/>
                    <a:pt x="31406" y="25362"/>
                  </a:cubicBezTo>
                  <a:cubicBezTo>
                    <a:pt x="30120" y="26326"/>
                    <a:pt x="28288" y="26937"/>
                    <a:pt x="26134" y="27034"/>
                  </a:cubicBezTo>
                  <a:lnTo>
                    <a:pt x="25459" y="27034"/>
                  </a:lnTo>
                  <a:cubicBezTo>
                    <a:pt x="22791" y="27034"/>
                    <a:pt x="17230" y="26616"/>
                    <a:pt x="12151" y="26166"/>
                  </a:cubicBezTo>
                  <a:cubicBezTo>
                    <a:pt x="9580" y="25973"/>
                    <a:pt x="7169" y="25748"/>
                    <a:pt x="5272" y="25587"/>
                  </a:cubicBezTo>
                  <a:cubicBezTo>
                    <a:pt x="3376" y="25426"/>
                    <a:pt x="2026" y="25330"/>
                    <a:pt x="1576" y="25330"/>
                  </a:cubicBezTo>
                  <a:cubicBezTo>
                    <a:pt x="1447" y="25330"/>
                    <a:pt x="1351" y="25266"/>
                    <a:pt x="1222" y="25137"/>
                  </a:cubicBezTo>
                  <a:cubicBezTo>
                    <a:pt x="1029" y="24912"/>
                    <a:pt x="869" y="24462"/>
                    <a:pt x="772" y="23883"/>
                  </a:cubicBezTo>
                  <a:cubicBezTo>
                    <a:pt x="644" y="23305"/>
                    <a:pt x="579" y="22598"/>
                    <a:pt x="547" y="21794"/>
                  </a:cubicBezTo>
                  <a:cubicBezTo>
                    <a:pt x="547" y="21505"/>
                    <a:pt x="547" y="21215"/>
                    <a:pt x="547" y="20926"/>
                  </a:cubicBezTo>
                  <a:cubicBezTo>
                    <a:pt x="547" y="19319"/>
                    <a:pt x="676" y="17519"/>
                    <a:pt x="804" y="16040"/>
                  </a:cubicBezTo>
                  <a:cubicBezTo>
                    <a:pt x="933" y="14562"/>
                    <a:pt x="1062" y="13372"/>
                    <a:pt x="1094" y="12922"/>
                  </a:cubicBezTo>
                  <a:cubicBezTo>
                    <a:pt x="1190" y="11315"/>
                    <a:pt x="1287" y="8165"/>
                    <a:pt x="1962" y="5433"/>
                  </a:cubicBezTo>
                  <a:cubicBezTo>
                    <a:pt x="2315" y="4082"/>
                    <a:pt x="2797" y="2829"/>
                    <a:pt x="3472" y="1961"/>
                  </a:cubicBezTo>
                  <a:cubicBezTo>
                    <a:pt x="4147" y="1061"/>
                    <a:pt x="4983" y="547"/>
                    <a:pt x="6108" y="514"/>
                  </a:cubicBezTo>
                  <a:close/>
                  <a:moveTo>
                    <a:pt x="6108" y="0"/>
                  </a:moveTo>
                  <a:cubicBezTo>
                    <a:pt x="4822" y="0"/>
                    <a:pt x="3794" y="643"/>
                    <a:pt x="3054" y="1639"/>
                  </a:cubicBezTo>
                  <a:cubicBezTo>
                    <a:pt x="1929" y="3086"/>
                    <a:pt x="1351" y="5304"/>
                    <a:pt x="1029" y="7458"/>
                  </a:cubicBezTo>
                  <a:cubicBezTo>
                    <a:pt x="708" y="9611"/>
                    <a:pt x="611" y="11701"/>
                    <a:pt x="547" y="12890"/>
                  </a:cubicBezTo>
                  <a:cubicBezTo>
                    <a:pt x="515" y="13308"/>
                    <a:pt x="386" y="14497"/>
                    <a:pt x="258" y="15976"/>
                  </a:cubicBezTo>
                  <a:cubicBezTo>
                    <a:pt x="129" y="17487"/>
                    <a:pt x="1" y="19287"/>
                    <a:pt x="1" y="20926"/>
                  </a:cubicBezTo>
                  <a:cubicBezTo>
                    <a:pt x="1" y="21215"/>
                    <a:pt x="1" y="21537"/>
                    <a:pt x="33" y="21826"/>
                  </a:cubicBezTo>
                  <a:cubicBezTo>
                    <a:pt x="65" y="22887"/>
                    <a:pt x="161" y="23851"/>
                    <a:pt x="386" y="24558"/>
                  </a:cubicBezTo>
                  <a:cubicBezTo>
                    <a:pt x="483" y="24944"/>
                    <a:pt x="611" y="25234"/>
                    <a:pt x="804" y="25459"/>
                  </a:cubicBezTo>
                  <a:cubicBezTo>
                    <a:pt x="997" y="25716"/>
                    <a:pt x="1287" y="25844"/>
                    <a:pt x="1576" y="25844"/>
                  </a:cubicBezTo>
                  <a:cubicBezTo>
                    <a:pt x="1962" y="25844"/>
                    <a:pt x="3344" y="25973"/>
                    <a:pt x="5208" y="26134"/>
                  </a:cubicBezTo>
                  <a:cubicBezTo>
                    <a:pt x="10898" y="26616"/>
                    <a:pt x="21409" y="27580"/>
                    <a:pt x="25459" y="27580"/>
                  </a:cubicBezTo>
                  <a:cubicBezTo>
                    <a:pt x="25716" y="27580"/>
                    <a:pt x="25941" y="27580"/>
                    <a:pt x="26166" y="27548"/>
                  </a:cubicBezTo>
                  <a:cubicBezTo>
                    <a:pt x="28384" y="27452"/>
                    <a:pt x="30313" y="26841"/>
                    <a:pt x="31727" y="25812"/>
                  </a:cubicBezTo>
                  <a:cubicBezTo>
                    <a:pt x="33142" y="24784"/>
                    <a:pt x="33977" y="23305"/>
                    <a:pt x="33977" y="21633"/>
                  </a:cubicBezTo>
                  <a:cubicBezTo>
                    <a:pt x="33977" y="19994"/>
                    <a:pt x="33945" y="15654"/>
                    <a:pt x="33495" y="11444"/>
                  </a:cubicBezTo>
                  <a:cubicBezTo>
                    <a:pt x="33270" y="9354"/>
                    <a:pt x="32949" y="7297"/>
                    <a:pt x="32467" y="5625"/>
                  </a:cubicBezTo>
                  <a:cubicBezTo>
                    <a:pt x="32209" y="4790"/>
                    <a:pt x="31952" y="4050"/>
                    <a:pt x="31631" y="3440"/>
                  </a:cubicBezTo>
                  <a:cubicBezTo>
                    <a:pt x="31309" y="2861"/>
                    <a:pt x="30924" y="2379"/>
                    <a:pt x="30441" y="2122"/>
                  </a:cubicBezTo>
                  <a:cubicBezTo>
                    <a:pt x="29991" y="1864"/>
                    <a:pt x="29381" y="1639"/>
                    <a:pt x="28577" y="1447"/>
                  </a:cubicBezTo>
                  <a:cubicBezTo>
                    <a:pt x="25813" y="804"/>
                    <a:pt x="21087" y="418"/>
                    <a:pt x="16587" y="225"/>
                  </a:cubicBezTo>
                  <a:cubicBezTo>
                    <a:pt x="12087" y="32"/>
                    <a:pt x="7876" y="0"/>
                    <a:pt x="6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4349;p64">
              <a:extLst>
                <a:ext uri="{FF2B5EF4-FFF2-40B4-BE49-F238E27FC236}">
                  <a16:creationId xmlns:a16="http://schemas.microsoft.com/office/drawing/2014/main" xmlns="" id="{7CEA42D6-E50E-BF25-58A0-20621E1AFC20}"/>
                </a:ext>
              </a:extLst>
            </p:cNvPr>
            <p:cNvSpPr/>
            <p:nvPr/>
          </p:nvSpPr>
          <p:spPr>
            <a:xfrm>
              <a:off x="4808050" y="3370700"/>
              <a:ext cx="836600" cy="657375"/>
            </a:xfrm>
            <a:custGeom>
              <a:avLst/>
              <a:gdLst/>
              <a:ahLst/>
              <a:cxnLst/>
              <a:rect l="l" t="t" r="r" b="b"/>
              <a:pathLst>
                <a:path w="33464" h="26295" extrusionOk="0">
                  <a:moveTo>
                    <a:pt x="26653" y="0"/>
                  </a:moveTo>
                  <a:cubicBezTo>
                    <a:pt x="23914" y="0"/>
                    <a:pt x="21166" y="1011"/>
                    <a:pt x="20155" y="2021"/>
                  </a:cubicBezTo>
                  <a:cubicBezTo>
                    <a:pt x="17905" y="4271"/>
                    <a:pt x="16941" y="7582"/>
                    <a:pt x="14080" y="11600"/>
                  </a:cubicBezTo>
                  <a:cubicBezTo>
                    <a:pt x="11251" y="15618"/>
                    <a:pt x="1" y="23622"/>
                    <a:pt x="1" y="23622"/>
                  </a:cubicBezTo>
                  <a:cubicBezTo>
                    <a:pt x="1" y="23622"/>
                    <a:pt x="10962" y="25390"/>
                    <a:pt x="15944" y="26065"/>
                  </a:cubicBezTo>
                  <a:cubicBezTo>
                    <a:pt x="17045" y="26222"/>
                    <a:pt x="18070" y="26295"/>
                    <a:pt x="19032" y="26295"/>
                  </a:cubicBezTo>
                  <a:cubicBezTo>
                    <a:pt x="22426" y="26295"/>
                    <a:pt x="25034" y="25386"/>
                    <a:pt x="27388" y="24008"/>
                  </a:cubicBezTo>
                  <a:cubicBezTo>
                    <a:pt x="30442" y="22272"/>
                    <a:pt x="31888" y="16294"/>
                    <a:pt x="31888" y="13272"/>
                  </a:cubicBezTo>
                  <a:cubicBezTo>
                    <a:pt x="31888" y="10218"/>
                    <a:pt x="33463" y="6425"/>
                    <a:pt x="33463" y="6425"/>
                  </a:cubicBezTo>
                  <a:cubicBezTo>
                    <a:pt x="33357" y="1520"/>
                    <a:pt x="30012" y="0"/>
                    <a:pt x="26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4350;p64">
              <a:extLst>
                <a:ext uri="{FF2B5EF4-FFF2-40B4-BE49-F238E27FC236}">
                  <a16:creationId xmlns:a16="http://schemas.microsoft.com/office/drawing/2014/main" xmlns="" id="{AA4AC0FF-C2F5-38CF-9905-ECBA9BD0DCE2}"/>
                </a:ext>
              </a:extLst>
            </p:cNvPr>
            <p:cNvSpPr/>
            <p:nvPr/>
          </p:nvSpPr>
          <p:spPr>
            <a:xfrm>
              <a:off x="4800825" y="3363350"/>
              <a:ext cx="850250" cy="671050"/>
            </a:xfrm>
            <a:custGeom>
              <a:avLst/>
              <a:gdLst/>
              <a:ahLst/>
              <a:cxnLst/>
              <a:rect l="l" t="t" r="r" b="b"/>
              <a:pathLst>
                <a:path w="34010" h="26842" extrusionOk="0">
                  <a:moveTo>
                    <a:pt x="26938" y="547"/>
                  </a:moveTo>
                  <a:cubicBezTo>
                    <a:pt x="28577" y="547"/>
                    <a:pt x="30184" y="933"/>
                    <a:pt x="31406" y="1865"/>
                  </a:cubicBezTo>
                  <a:cubicBezTo>
                    <a:pt x="32576" y="2783"/>
                    <a:pt x="33404" y="4260"/>
                    <a:pt x="33491" y="6605"/>
                  </a:cubicBezTo>
                  <a:lnTo>
                    <a:pt x="33491" y="6605"/>
                  </a:lnTo>
                  <a:cubicBezTo>
                    <a:pt x="33451" y="6730"/>
                    <a:pt x="33087" y="7632"/>
                    <a:pt x="32724" y="8905"/>
                  </a:cubicBezTo>
                  <a:cubicBezTo>
                    <a:pt x="32306" y="10255"/>
                    <a:pt x="31920" y="11991"/>
                    <a:pt x="31920" y="13566"/>
                  </a:cubicBezTo>
                  <a:cubicBezTo>
                    <a:pt x="31920" y="15012"/>
                    <a:pt x="31566" y="17263"/>
                    <a:pt x="30827" y="19320"/>
                  </a:cubicBezTo>
                  <a:cubicBezTo>
                    <a:pt x="30088" y="21377"/>
                    <a:pt x="28963" y="23274"/>
                    <a:pt x="27548" y="24077"/>
                  </a:cubicBezTo>
                  <a:cubicBezTo>
                    <a:pt x="25202" y="25427"/>
                    <a:pt x="22662" y="26327"/>
                    <a:pt x="19287" y="26327"/>
                  </a:cubicBezTo>
                  <a:cubicBezTo>
                    <a:pt x="18355" y="26327"/>
                    <a:pt x="17358" y="26263"/>
                    <a:pt x="16266" y="26102"/>
                  </a:cubicBezTo>
                  <a:cubicBezTo>
                    <a:pt x="13790" y="25749"/>
                    <a:pt x="9805" y="25138"/>
                    <a:pt x="6429" y="24624"/>
                  </a:cubicBezTo>
                  <a:cubicBezTo>
                    <a:pt x="4758" y="24367"/>
                    <a:pt x="3215" y="24109"/>
                    <a:pt x="2122" y="23949"/>
                  </a:cubicBezTo>
                  <a:cubicBezTo>
                    <a:pt x="1667" y="23868"/>
                    <a:pt x="1278" y="23805"/>
                    <a:pt x="980" y="23758"/>
                  </a:cubicBezTo>
                  <a:lnTo>
                    <a:pt x="980" y="23758"/>
                  </a:lnTo>
                  <a:cubicBezTo>
                    <a:pt x="1943" y="23056"/>
                    <a:pt x="4098" y="21464"/>
                    <a:pt x="6429" y="19609"/>
                  </a:cubicBezTo>
                  <a:cubicBezTo>
                    <a:pt x="8037" y="18355"/>
                    <a:pt x="9708" y="16973"/>
                    <a:pt x="11155" y="15655"/>
                  </a:cubicBezTo>
                  <a:cubicBezTo>
                    <a:pt x="12633" y="14337"/>
                    <a:pt x="13855" y="13084"/>
                    <a:pt x="14594" y="12055"/>
                  </a:cubicBezTo>
                  <a:cubicBezTo>
                    <a:pt x="16041" y="10030"/>
                    <a:pt x="16973" y="8166"/>
                    <a:pt x="17873" y="6558"/>
                  </a:cubicBezTo>
                  <a:cubicBezTo>
                    <a:pt x="18741" y="4951"/>
                    <a:pt x="19544" y="3569"/>
                    <a:pt x="20637" y="2476"/>
                  </a:cubicBezTo>
                  <a:cubicBezTo>
                    <a:pt x="21087" y="2026"/>
                    <a:pt x="21987" y="1544"/>
                    <a:pt x="23112" y="1158"/>
                  </a:cubicBezTo>
                  <a:cubicBezTo>
                    <a:pt x="24270" y="805"/>
                    <a:pt x="25620" y="547"/>
                    <a:pt x="26938" y="547"/>
                  </a:cubicBezTo>
                  <a:close/>
                  <a:moveTo>
                    <a:pt x="26938" y="1"/>
                  </a:moveTo>
                  <a:cubicBezTo>
                    <a:pt x="25523" y="1"/>
                    <a:pt x="24141" y="258"/>
                    <a:pt x="22952" y="644"/>
                  </a:cubicBezTo>
                  <a:cubicBezTo>
                    <a:pt x="21794" y="1062"/>
                    <a:pt x="20830" y="1544"/>
                    <a:pt x="20251" y="2123"/>
                  </a:cubicBezTo>
                  <a:cubicBezTo>
                    <a:pt x="19094" y="3280"/>
                    <a:pt x="18291" y="4694"/>
                    <a:pt x="17391" y="6301"/>
                  </a:cubicBezTo>
                  <a:cubicBezTo>
                    <a:pt x="16523" y="7941"/>
                    <a:pt x="15558" y="9741"/>
                    <a:pt x="14176" y="11734"/>
                  </a:cubicBezTo>
                  <a:cubicBezTo>
                    <a:pt x="13469" y="12698"/>
                    <a:pt x="12248" y="13952"/>
                    <a:pt x="10801" y="15270"/>
                  </a:cubicBezTo>
                  <a:cubicBezTo>
                    <a:pt x="8647" y="17230"/>
                    <a:pt x="5947" y="19352"/>
                    <a:pt x="3826" y="20959"/>
                  </a:cubicBezTo>
                  <a:cubicBezTo>
                    <a:pt x="2765" y="21763"/>
                    <a:pt x="1865" y="22470"/>
                    <a:pt x="1190" y="22952"/>
                  </a:cubicBezTo>
                  <a:cubicBezTo>
                    <a:pt x="547" y="23434"/>
                    <a:pt x="129" y="23691"/>
                    <a:pt x="129" y="23691"/>
                  </a:cubicBezTo>
                  <a:cubicBezTo>
                    <a:pt x="33" y="23756"/>
                    <a:pt x="1" y="23884"/>
                    <a:pt x="33" y="23981"/>
                  </a:cubicBezTo>
                  <a:cubicBezTo>
                    <a:pt x="65" y="24077"/>
                    <a:pt x="129" y="24174"/>
                    <a:pt x="258" y="24174"/>
                  </a:cubicBezTo>
                  <a:cubicBezTo>
                    <a:pt x="258" y="24174"/>
                    <a:pt x="11219" y="25942"/>
                    <a:pt x="16201" y="26649"/>
                  </a:cubicBezTo>
                  <a:cubicBezTo>
                    <a:pt x="17294" y="26777"/>
                    <a:pt x="18323" y="26842"/>
                    <a:pt x="19287" y="26842"/>
                  </a:cubicBezTo>
                  <a:cubicBezTo>
                    <a:pt x="22759" y="26842"/>
                    <a:pt x="25427" y="25942"/>
                    <a:pt x="27805" y="24559"/>
                  </a:cubicBezTo>
                  <a:cubicBezTo>
                    <a:pt x="29445" y="23595"/>
                    <a:pt x="30570" y="21634"/>
                    <a:pt x="31309" y="19513"/>
                  </a:cubicBezTo>
                  <a:cubicBezTo>
                    <a:pt x="32081" y="17391"/>
                    <a:pt x="32466" y="15109"/>
                    <a:pt x="32466" y="13566"/>
                  </a:cubicBezTo>
                  <a:cubicBezTo>
                    <a:pt x="32466" y="12087"/>
                    <a:pt x="32852" y="10384"/>
                    <a:pt x="33238" y="9066"/>
                  </a:cubicBezTo>
                  <a:cubicBezTo>
                    <a:pt x="33431" y="8391"/>
                    <a:pt x="33624" y="7844"/>
                    <a:pt x="33752" y="7426"/>
                  </a:cubicBezTo>
                  <a:cubicBezTo>
                    <a:pt x="33816" y="7233"/>
                    <a:pt x="33881" y="7073"/>
                    <a:pt x="33945" y="6976"/>
                  </a:cubicBezTo>
                  <a:cubicBezTo>
                    <a:pt x="33977" y="6848"/>
                    <a:pt x="34009" y="6816"/>
                    <a:pt x="34009" y="6816"/>
                  </a:cubicBezTo>
                  <a:lnTo>
                    <a:pt x="34009" y="6687"/>
                  </a:lnTo>
                  <a:cubicBezTo>
                    <a:pt x="33977" y="4180"/>
                    <a:pt x="33077" y="2476"/>
                    <a:pt x="31727" y="1447"/>
                  </a:cubicBezTo>
                  <a:cubicBezTo>
                    <a:pt x="30377" y="387"/>
                    <a:pt x="28673" y="1"/>
                    <a:pt x="269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4351;p64">
              <a:extLst>
                <a:ext uri="{FF2B5EF4-FFF2-40B4-BE49-F238E27FC236}">
                  <a16:creationId xmlns:a16="http://schemas.microsoft.com/office/drawing/2014/main" xmlns="" id="{2CF1339D-75F1-6D9E-FA5C-9742B1C9DB72}"/>
                </a:ext>
              </a:extLst>
            </p:cNvPr>
            <p:cNvSpPr/>
            <p:nvPr/>
          </p:nvSpPr>
          <p:spPr>
            <a:xfrm>
              <a:off x="2458300" y="1966675"/>
              <a:ext cx="3007125" cy="2323275"/>
            </a:xfrm>
            <a:custGeom>
              <a:avLst/>
              <a:gdLst/>
              <a:ahLst/>
              <a:cxnLst/>
              <a:rect l="l" t="t" r="r" b="b"/>
              <a:pathLst>
                <a:path w="120285" h="92931" extrusionOk="0">
                  <a:moveTo>
                    <a:pt x="60143" y="1"/>
                  </a:moveTo>
                  <a:cubicBezTo>
                    <a:pt x="26906" y="1"/>
                    <a:pt x="1" y="20798"/>
                    <a:pt x="1" y="46482"/>
                  </a:cubicBezTo>
                  <a:cubicBezTo>
                    <a:pt x="1" y="72133"/>
                    <a:pt x="26906" y="92931"/>
                    <a:pt x="60143" y="92931"/>
                  </a:cubicBezTo>
                  <a:cubicBezTo>
                    <a:pt x="93348" y="92931"/>
                    <a:pt x="120285" y="72133"/>
                    <a:pt x="120285" y="46482"/>
                  </a:cubicBezTo>
                  <a:cubicBezTo>
                    <a:pt x="120285" y="20798"/>
                    <a:pt x="93348" y="1"/>
                    <a:pt x="60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4352;p64">
              <a:extLst>
                <a:ext uri="{FF2B5EF4-FFF2-40B4-BE49-F238E27FC236}">
                  <a16:creationId xmlns:a16="http://schemas.microsoft.com/office/drawing/2014/main" xmlns="" id="{CDA3AA15-D7E1-0266-3FD5-EAAEA4DAA267}"/>
                </a:ext>
              </a:extLst>
            </p:cNvPr>
            <p:cNvSpPr/>
            <p:nvPr/>
          </p:nvSpPr>
          <p:spPr>
            <a:xfrm>
              <a:off x="2451875" y="1960250"/>
              <a:ext cx="3020000" cy="2336925"/>
            </a:xfrm>
            <a:custGeom>
              <a:avLst/>
              <a:gdLst/>
              <a:ahLst/>
              <a:cxnLst/>
              <a:rect l="l" t="t" r="r" b="b"/>
              <a:pathLst>
                <a:path w="120800" h="93477" extrusionOk="0">
                  <a:moveTo>
                    <a:pt x="60400" y="515"/>
                  </a:moveTo>
                  <a:cubicBezTo>
                    <a:pt x="76954" y="515"/>
                    <a:pt x="91933" y="5722"/>
                    <a:pt x="102734" y="14080"/>
                  </a:cubicBezTo>
                  <a:cubicBezTo>
                    <a:pt x="113567" y="22438"/>
                    <a:pt x="120253" y="33977"/>
                    <a:pt x="120253" y="46739"/>
                  </a:cubicBezTo>
                  <a:cubicBezTo>
                    <a:pt x="120253" y="59468"/>
                    <a:pt x="113567" y="71008"/>
                    <a:pt x="102734" y="79365"/>
                  </a:cubicBezTo>
                  <a:cubicBezTo>
                    <a:pt x="91933" y="87755"/>
                    <a:pt x="76954" y="92930"/>
                    <a:pt x="60400" y="92930"/>
                  </a:cubicBezTo>
                  <a:cubicBezTo>
                    <a:pt x="43845" y="92930"/>
                    <a:pt x="28866" y="87755"/>
                    <a:pt x="18033" y="79365"/>
                  </a:cubicBezTo>
                  <a:cubicBezTo>
                    <a:pt x="7201" y="71008"/>
                    <a:pt x="515" y="59468"/>
                    <a:pt x="515" y="46739"/>
                  </a:cubicBezTo>
                  <a:cubicBezTo>
                    <a:pt x="515" y="33977"/>
                    <a:pt x="7201" y="22438"/>
                    <a:pt x="18033" y="14080"/>
                  </a:cubicBezTo>
                  <a:cubicBezTo>
                    <a:pt x="28866" y="5722"/>
                    <a:pt x="43845" y="515"/>
                    <a:pt x="60400" y="515"/>
                  </a:cubicBezTo>
                  <a:close/>
                  <a:moveTo>
                    <a:pt x="60400" y="1"/>
                  </a:moveTo>
                  <a:cubicBezTo>
                    <a:pt x="43717" y="1"/>
                    <a:pt x="28641" y="5208"/>
                    <a:pt x="17712" y="13662"/>
                  </a:cubicBezTo>
                  <a:cubicBezTo>
                    <a:pt x="6783" y="22116"/>
                    <a:pt x="1" y="33785"/>
                    <a:pt x="1" y="46739"/>
                  </a:cubicBezTo>
                  <a:cubicBezTo>
                    <a:pt x="1" y="59661"/>
                    <a:pt x="6783" y="71361"/>
                    <a:pt x="17712" y="79815"/>
                  </a:cubicBezTo>
                  <a:cubicBezTo>
                    <a:pt x="28641" y="88269"/>
                    <a:pt x="43717" y="93477"/>
                    <a:pt x="60400" y="93477"/>
                  </a:cubicBezTo>
                  <a:cubicBezTo>
                    <a:pt x="77051" y="93477"/>
                    <a:pt x="92126" y="88269"/>
                    <a:pt x="103088" y="79815"/>
                  </a:cubicBezTo>
                  <a:cubicBezTo>
                    <a:pt x="114017" y="71361"/>
                    <a:pt x="120799" y="59661"/>
                    <a:pt x="120799" y="46739"/>
                  </a:cubicBezTo>
                  <a:cubicBezTo>
                    <a:pt x="120799" y="33785"/>
                    <a:pt x="114017" y="22116"/>
                    <a:pt x="103088" y="13662"/>
                  </a:cubicBezTo>
                  <a:cubicBezTo>
                    <a:pt x="92126" y="5208"/>
                    <a:pt x="77051" y="1"/>
                    <a:pt x="60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4353;p64">
              <a:extLst>
                <a:ext uri="{FF2B5EF4-FFF2-40B4-BE49-F238E27FC236}">
                  <a16:creationId xmlns:a16="http://schemas.microsoft.com/office/drawing/2014/main" xmlns="" id="{6D2B67DD-0EA9-023C-C992-20313D620D71}"/>
                </a:ext>
              </a:extLst>
            </p:cNvPr>
            <p:cNvSpPr/>
            <p:nvPr/>
          </p:nvSpPr>
          <p:spPr>
            <a:xfrm>
              <a:off x="2458300" y="1932125"/>
              <a:ext cx="3007125" cy="2323275"/>
            </a:xfrm>
            <a:custGeom>
              <a:avLst/>
              <a:gdLst/>
              <a:ahLst/>
              <a:cxnLst/>
              <a:rect l="l" t="t" r="r" b="b"/>
              <a:pathLst>
                <a:path w="120285" h="92931" extrusionOk="0">
                  <a:moveTo>
                    <a:pt x="60143" y="1"/>
                  </a:moveTo>
                  <a:cubicBezTo>
                    <a:pt x="26906" y="1"/>
                    <a:pt x="1" y="20798"/>
                    <a:pt x="1" y="46449"/>
                  </a:cubicBezTo>
                  <a:cubicBezTo>
                    <a:pt x="1" y="72133"/>
                    <a:pt x="26906" y="92930"/>
                    <a:pt x="60143" y="92930"/>
                  </a:cubicBezTo>
                  <a:cubicBezTo>
                    <a:pt x="93348" y="92930"/>
                    <a:pt x="120285" y="72133"/>
                    <a:pt x="120285" y="46449"/>
                  </a:cubicBezTo>
                  <a:cubicBezTo>
                    <a:pt x="120285" y="20798"/>
                    <a:pt x="93348" y="1"/>
                    <a:pt x="60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4354;p64">
              <a:extLst>
                <a:ext uri="{FF2B5EF4-FFF2-40B4-BE49-F238E27FC236}">
                  <a16:creationId xmlns:a16="http://schemas.microsoft.com/office/drawing/2014/main" xmlns="" id="{688E2419-FF13-31C7-CDA7-33D3BA6D4408}"/>
                </a:ext>
              </a:extLst>
            </p:cNvPr>
            <p:cNvSpPr/>
            <p:nvPr/>
          </p:nvSpPr>
          <p:spPr>
            <a:xfrm>
              <a:off x="2451875" y="1924900"/>
              <a:ext cx="3020000" cy="2337725"/>
            </a:xfrm>
            <a:custGeom>
              <a:avLst/>
              <a:gdLst/>
              <a:ahLst/>
              <a:cxnLst/>
              <a:rect l="l" t="t" r="r" b="b"/>
              <a:pathLst>
                <a:path w="120800" h="93509" extrusionOk="0">
                  <a:moveTo>
                    <a:pt x="60400" y="547"/>
                  </a:moveTo>
                  <a:cubicBezTo>
                    <a:pt x="76954" y="547"/>
                    <a:pt x="91933" y="5722"/>
                    <a:pt x="102734" y="14112"/>
                  </a:cubicBezTo>
                  <a:cubicBezTo>
                    <a:pt x="113567" y="22469"/>
                    <a:pt x="120253" y="34009"/>
                    <a:pt x="120253" y="46738"/>
                  </a:cubicBezTo>
                  <a:cubicBezTo>
                    <a:pt x="120253" y="59500"/>
                    <a:pt x="113567" y="71040"/>
                    <a:pt x="102734" y="79397"/>
                  </a:cubicBezTo>
                  <a:cubicBezTo>
                    <a:pt x="91933" y="87787"/>
                    <a:pt x="76954" y="92962"/>
                    <a:pt x="60400" y="92962"/>
                  </a:cubicBezTo>
                  <a:cubicBezTo>
                    <a:pt x="43845" y="92962"/>
                    <a:pt x="28866" y="87787"/>
                    <a:pt x="18033" y="79397"/>
                  </a:cubicBezTo>
                  <a:cubicBezTo>
                    <a:pt x="7201" y="71040"/>
                    <a:pt x="515" y="59500"/>
                    <a:pt x="515" y="46738"/>
                  </a:cubicBezTo>
                  <a:cubicBezTo>
                    <a:pt x="515" y="34009"/>
                    <a:pt x="7201" y="22469"/>
                    <a:pt x="18033" y="14112"/>
                  </a:cubicBezTo>
                  <a:cubicBezTo>
                    <a:pt x="28866" y="5722"/>
                    <a:pt x="43845" y="547"/>
                    <a:pt x="60400" y="547"/>
                  </a:cubicBezTo>
                  <a:close/>
                  <a:moveTo>
                    <a:pt x="60400" y="0"/>
                  </a:moveTo>
                  <a:cubicBezTo>
                    <a:pt x="43717" y="0"/>
                    <a:pt x="28641" y="5240"/>
                    <a:pt x="17712" y="13662"/>
                  </a:cubicBezTo>
                  <a:cubicBezTo>
                    <a:pt x="6783" y="22116"/>
                    <a:pt x="1" y="33816"/>
                    <a:pt x="1" y="46738"/>
                  </a:cubicBezTo>
                  <a:cubicBezTo>
                    <a:pt x="1" y="59693"/>
                    <a:pt x="6783" y="71393"/>
                    <a:pt x="17712" y="79815"/>
                  </a:cubicBezTo>
                  <a:cubicBezTo>
                    <a:pt x="28641" y="88269"/>
                    <a:pt x="43717" y="93509"/>
                    <a:pt x="60400" y="93509"/>
                  </a:cubicBezTo>
                  <a:cubicBezTo>
                    <a:pt x="77051" y="93509"/>
                    <a:pt x="92126" y="88269"/>
                    <a:pt x="103088" y="79815"/>
                  </a:cubicBezTo>
                  <a:cubicBezTo>
                    <a:pt x="114017" y="71393"/>
                    <a:pt x="120799" y="59693"/>
                    <a:pt x="120799" y="46738"/>
                  </a:cubicBezTo>
                  <a:cubicBezTo>
                    <a:pt x="120799" y="33816"/>
                    <a:pt x="114017" y="22116"/>
                    <a:pt x="103088" y="13662"/>
                  </a:cubicBezTo>
                  <a:cubicBezTo>
                    <a:pt x="92126" y="5240"/>
                    <a:pt x="77051" y="0"/>
                    <a:pt x="60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4355;p64">
              <a:extLst>
                <a:ext uri="{FF2B5EF4-FFF2-40B4-BE49-F238E27FC236}">
                  <a16:creationId xmlns:a16="http://schemas.microsoft.com/office/drawing/2014/main" xmlns="" id="{B7D5DEC8-16B2-E3CE-EF56-39DA3127FD9A}"/>
                </a:ext>
              </a:extLst>
            </p:cNvPr>
            <p:cNvSpPr/>
            <p:nvPr/>
          </p:nvSpPr>
          <p:spPr>
            <a:xfrm>
              <a:off x="4364475" y="2379750"/>
              <a:ext cx="532800" cy="452450"/>
            </a:xfrm>
            <a:custGeom>
              <a:avLst/>
              <a:gdLst/>
              <a:ahLst/>
              <a:cxnLst/>
              <a:rect l="l" t="t" r="r" b="b"/>
              <a:pathLst>
                <a:path w="21312" h="18098" extrusionOk="0">
                  <a:moveTo>
                    <a:pt x="13694" y="0"/>
                  </a:moveTo>
                  <a:lnTo>
                    <a:pt x="0" y="8647"/>
                  </a:lnTo>
                  <a:lnTo>
                    <a:pt x="7811" y="18097"/>
                  </a:lnTo>
                  <a:lnTo>
                    <a:pt x="21312" y="8390"/>
                  </a:lnTo>
                  <a:lnTo>
                    <a:pt x="136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4356;p64">
              <a:extLst>
                <a:ext uri="{FF2B5EF4-FFF2-40B4-BE49-F238E27FC236}">
                  <a16:creationId xmlns:a16="http://schemas.microsoft.com/office/drawing/2014/main" xmlns="" id="{78079CD4-BB80-AD94-7573-FBA173BBCCF2}"/>
                </a:ext>
              </a:extLst>
            </p:cNvPr>
            <p:cNvSpPr/>
            <p:nvPr/>
          </p:nvSpPr>
          <p:spPr>
            <a:xfrm>
              <a:off x="4358025" y="2373275"/>
              <a:ext cx="546500" cy="465200"/>
            </a:xfrm>
            <a:custGeom>
              <a:avLst/>
              <a:gdLst/>
              <a:ahLst/>
              <a:cxnLst/>
              <a:rect l="l" t="t" r="r" b="b"/>
              <a:pathLst>
                <a:path w="21860" h="18608" extrusionOk="0">
                  <a:moveTo>
                    <a:pt x="13913" y="622"/>
                  </a:moveTo>
                  <a:lnTo>
                    <a:pt x="21184" y="8617"/>
                  </a:lnTo>
                  <a:lnTo>
                    <a:pt x="8101" y="17971"/>
                  </a:lnTo>
                  <a:lnTo>
                    <a:pt x="676" y="8970"/>
                  </a:lnTo>
                  <a:lnTo>
                    <a:pt x="13913" y="622"/>
                  </a:lnTo>
                  <a:close/>
                  <a:moveTo>
                    <a:pt x="13926" y="1"/>
                  </a:moveTo>
                  <a:cubicBezTo>
                    <a:pt x="13882" y="1"/>
                    <a:pt x="13836" y="11"/>
                    <a:pt x="13791" y="34"/>
                  </a:cubicBezTo>
                  <a:lnTo>
                    <a:pt x="130" y="8681"/>
                  </a:lnTo>
                  <a:cubicBezTo>
                    <a:pt x="65" y="8713"/>
                    <a:pt x="1" y="8777"/>
                    <a:pt x="1" y="8842"/>
                  </a:cubicBezTo>
                  <a:cubicBezTo>
                    <a:pt x="1" y="8938"/>
                    <a:pt x="1" y="9002"/>
                    <a:pt x="65" y="9067"/>
                  </a:cubicBezTo>
                  <a:lnTo>
                    <a:pt x="7844" y="18517"/>
                  </a:lnTo>
                  <a:cubicBezTo>
                    <a:pt x="7900" y="18573"/>
                    <a:pt x="7978" y="18608"/>
                    <a:pt x="8059" y="18608"/>
                  </a:cubicBezTo>
                  <a:cubicBezTo>
                    <a:pt x="8117" y="18608"/>
                    <a:pt x="8176" y="18590"/>
                    <a:pt x="8230" y="18549"/>
                  </a:cubicBezTo>
                  <a:lnTo>
                    <a:pt x="21731" y="8874"/>
                  </a:lnTo>
                  <a:cubicBezTo>
                    <a:pt x="21795" y="8810"/>
                    <a:pt x="21827" y="8745"/>
                    <a:pt x="21827" y="8681"/>
                  </a:cubicBezTo>
                  <a:cubicBezTo>
                    <a:pt x="21859" y="8585"/>
                    <a:pt x="21827" y="8520"/>
                    <a:pt x="21763" y="8456"/>
                  </a:cubicBezTo>
                  <a:lnTo>
                    <a:pt x="14145" y="98"/>
                  </a:lnTo>
                  <a:cubicBezTo>
                    <a:pt x="14082" y="36"/>
                    <a:pt x="14007" y="1"/>
                    <a:pt x="139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4357;p64">
              <a:extLst>
                <a:ext uri="{FF2B5EF4-FFF2-40B4-BE49-F238E27FC236}">
                  <a16:creationId xmlns:a16="http://schemas.microsoft.com/office/drawing/2014/main" xmlns="" id="{346947B9-2E68-C9DD-203F-918952FC6997}"/>
                </a:ext>
              </a:extLst>
            </p:cNvPr>
            <p:cNvSpPr/>
            <p:nvPr/>
          </p:nvSpPr>
          <p:spPr>
            <a:xfrm>
              <a:off x="3363175" y="2398225"/>
              <a:ext cx="597100" cy="499075"/>
            </a:xfrm>
            <a:custGeom>
              <a:avLst/>
              <a:gdLst/>
              <a:ahLst/>
              <a:cxnLst/>
              <a:rect l="l" t="t" r="r" b="b"/>
              <a:pathLst>
                <a:path w="23884" h="19963" extrusionOk="0">
                  <a:moveTo>
                    <a:pt x="12472" y="0"/>
                  </a:moveTo>
                  <a:lnTo>
                    <a:pt x="0" y="6429"/>
                  </a:lnTo>
                  <a:lnTo>
                    <a:pt x="11058" y="19962"/>
                  </a:lnTo>
                  <a:lnTo>
                    <a:pt x="23884" y="11412"/>
                  </a:lnTo>
                  <a:lnTo>
                    <a:pt x="124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4358;p64">
              <a:extLst>
                <a:ext uri="{FF2B5EF4-FFF2-40B4-BE49-F238E27FC236}">
                  <a16:creationId xmlns:a16="http://schemas.microsoft.com/office/drawing/2014/main" xmlns="" id="{C204CD43-C369-325F-7FCF-861505B3290E}"/>
                </a:ext>
              </a:extLst>
            </p:cNvPr>
            <p:cNvSpPr/>
            <p:nvPr/>
          </p:nvSpPr>
          <p:spPr>
            <a:xfrm>
              <a:off x="3355925" y="2391725"/>
              <a:ext cx="611575" cy="512250"/>
            </a:xfrm>
            <a:custGeom>
              <a:avLst/>
              <a:gdLst/>
              <a:ahLst/>
              <a:cxnLst/>
              <a:rect l="l" t="t" r="r" b="b"/>
              <a:pathLst>
                <a:path w="24463" h="20490" extrusionOk="0">
                  <a:moveTo>
                    <a:pt x="12700" y="584"/>
                  </a:moveTo>
                  <a:lnTo>
                    <a:pt x="23756" y="11640"/>
                  </a:lnTo>
                  <a:lnTo>
                    <a:pt x="11380" y="19869"/>
                  </a:lnTo>
                  <a:lnTo>
                    <a:pt x="708" y="6754"/>
                  </a:lnTo>
                  <a:lnTo>
                    <a:pt x="12700" y="584"/>
                  </a:lnTo>
                  <a:close/>
                  <a:moveTo>
                    <a:pt x="12755" y="0"/>
                  </a:moveTo>
                  <a:cubicBezTo>
                    <a:pt x="12712" y="0"/>
                    <a:pt x="12671" y="11"/>
                    <a:pt x="12634" y="35"/>
                  </a:cubicBezTo>
                  <a:lnTo>
                    <a:pt x="162" y="6432"/>
                  </a:lnTo>
                  <a:cubicBezTo>
                    <a:pt x="97" y="6464"/>
                    <a:pt x="33" y="6529"/>
                    <a:pt x="33" y="6625"/>
                  </a:cubicBezTo>
                  <a:cubicBezTo>
                    <a:pt x="1" y="6689"/>
                    <a:pt x="33" y="6786"/>
                    <a:pt x="65" y="6850"/>
                  </a:cubicBezTo>
                  <a:lnTo>
                    <a:pt x="11123" y="20383"/>
                  </a:lnTo>
                  <a:cubicBezTo>
                    <a:pt x="11179" y="20458"/>
                    <a:pt x="11258" y="20489"/>
                    <a:pt x="11333" y="20489"/>
                  </a:cubicBezTo>
                  <a:cubicBezTo>
                    <a:pt x="11386" y="20489"/>
                    <a:pt x="11437" y="20474"/>
                    <a:pt x="11476" y="20447"/>
                  </a:cubicBezTo>
                  <a:lnTo>
                    <a:pt x="24334" y="11897"/>
                  </a:lnTo>
                  <a:cubicBezTo>
                    <a:pt x="24399" y="11832"/>
                    <a:pt x="24431" y="11768"/>
                    <a:pt x="24431" y="11704"/>
                  </a:cubicBezTo>
                  <a:cubicBezTo>
                    <a:pt x="24463" y="11607"/>
                    <a:pt x="24431" y="11543"/>
                    <a:pt x="24366" y="11479"/>
                  </a:cubicBezTo>
                  <a:lnTo>
                    <a:pt x="12955" y="68"/>
                  </a:lnTo>
                  <a:cubicBezTo>
                    <a:pt x="12896" y="28"/>
                    <a:pt x="12824" y="0"/>
                    <a:pt x="12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4359;p64">
              <a:extLst>
                <a:ext uri="{FF2B5EF4-FFF2-40B4-BE49-F238E27FC236}">
                  <a16:creationId xmlns:a16="http://schemas.microsoft.com/office/drawing/2014/main" xmlns="" id="{EF79FC28-1E66-1AA6-01F7-5E7033DBF49F}"/>
                </a:ext>
              </a:extLst>
            </p:cNvPr>
            <p:cNvSpPr/>
            <p:nvPr/>
          </p:nvSpPr>
          <p:spPr>
            <a:xfrm>
              <a:off x="3836500" y="2737350"/>
              <a:ext cx="597100" cy="499075"/>
            </a:xfrm>
            <a:custGeom>
              <a:avLst/>
              <a:gdLst/>
              <a:ahLst/>
              <a:cxnLst/>
              <a:rect l="l" t="t" r="r" b="b"/>
              <a:pathLst>
                <a:path w="23884" h="19963" extrusionOk="0">
                  <a:moveTo>
                    <a:pt x="12472" y="0"/>
                  </a:moveTo>
                  <a:lnTo>
                    <a:pt x="0" y="6429"/>
                  </a:lnTo>
                  <a:lnTo>
                    <a:pt x="11058" y="19962"/>
                  </a:lnTo>
                  <a:lnTo>
                    <a:pt x="23884" y="11412"/>
                  </a:lnTo>
                  <a:lnTo>
                    <a:pt x="124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4360;p64">
              <a:extLst>
                <a:ext uri="{FF2B5EF4-FFF2-40B4-BE49-F238E27FC236}">
                  <a16:creationId xmlns:a16="http://schemas.microsoft.com/office/drawing/2014/main" xmlns="" id="{BDD60D53-6365-B1C5-3A47-DE805C579453}"/>
                </a:ext>
              </a:extLst>
            </p:cNvPr>
            <p:cNvSpPr/>
            <p:nvPr/>
          </p:nvSpPr>
          <p:spPr>
            <a:xfrm>
              <a:off x="3829250" y="2730850"/>
              <a:ext cx="610775" cy="512650"/>
            </a:xfrm>
            <a:custGeom>
              <a:avLst/>
              <a:gdLst/>
              <a:ahLst/>
              <a:cxnLst/>
              <a:rect l="l" t="t" r="r" b="b"/>
              <a:pathLst>
                <a:path w="24431" h="20506" extrusionOk="0">
                  <a:moveTo>
                    <a:pt x="12721" y="605"/>
                  </a:moveTo>
                  <a:lnTo>
                    <a:pt x="23756" y="11640"/>
                  </a:lnTo>
                  <a:lnTo>
                    <a:pt x="11380" y="19869"/>
                  </a:lnTo>
                  <a:lnTo>
                    <a:pt x="708" y="6786"/>
                  </a:lnTo>
                  <a:lnTo>
                    <a:pt x="12721" y="605"/>
                  </a:lnTo>
                  <a:close/>
                  <a:moveTo>
                    <a:pt x="12755" y="0"/>
                  </a:moveTo>
                  <a:cubicBezTo>
                    <a:pt x="12712" y="0"/>
                    <a:pt x="12671" y="11"/>
                    <a:pt x="12634" y="35"/>
                  </a:cubicBezTo>
                  <a:lnTo>
                    <a:pt x="162" y="6432"/>
                  </a:lnTo>
                  <a:cubicBezTo>
                    <a:pt x="97" y="6496"/>
                    <a:pt x="33" y="6561"/>
                    <a:pt x="33" y="6625"/>
                  </a:cubicBezTo>
                  <a:cubicBezTo>
                    <a:pt x="1" y="6721"/>
                    <a:pt x="33" y="6786"/>
                    <a:pt x="65" y="6850"/>
                  </a:cubicBezTo>
                  <a:lnTo>
                    <a:pt x="11123" y="20415"/>
                  </a:lnTo>
                  <a:cubicBezTo>
                    <a:pt x="11179" y="20471"/>
                    <a:pt x="11257" y="20505"/>
                    <a:pt x="11331" y="20505"/>
                  </a:cubicBezTo>
                  <a:cubicBezTo>
                    <a:pt x="11384" y="20505"/>
                    <a:pt x="11436" y="20488"/>
                    <a:pt x="11477" y="20447"/>
                  </a:cubicBezTo>
                  <a:lnTo>
                    <a:pt x="24334" y="11897"/>
                  </a:lnTo>
                  <a:cubicBezTo>
                    <a:pt x="24399" y="11865"/>
                    <a:pt x="24431" y="11768"/>
                    <a:pt x="24431" y="11704"/>
                  </a:cubicBezTo>
                  <a:cubicBezTo>
                    <a:pt x="24431" y="11607"/>
                    <a:pt x="24431" y="11543"/>
                    <a:pt x="24366" y="11479"/>
                  </a:cubicBezTo>
                  <a:lnTo>
                    <a:pt x="12955" y="68"/>
                  </a:lnTo>
                  <a:cubicBezTo>
                    <a:pt x="12896" y="28"/>
                    <a:pt x="12824" y="0"/>
                    <a:pt x="12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4361;p64">
              <a:extLst>
                <a:ext uri="{FF2B5EF4-FFF2-40B4-BE49-F238E27FC236}">
                  <a16:creationId xmlns:a16="http://schemas.microsoft.com/office/drawing/2014/main" xmlns="" id="{84F8FE4C-A7ED-D5BE-4528-16702B0EE18F}"/>
                </a:ext>
              </a:extLst>
            </p:cNvPr>
            <p:cNvSpPr/>
            <p:nvPr/>
          </p:nvSpPr>
          <p:spPr>
            <a:xfrm>
              <a:off x="3777025" y="2762250"/>
              <a:ext cx="564975" cy="483800"/>
            </a:xfrm>
            <a:custGeom>
              <a:avLst/>
              <a:gdLst/>
              <a:ahLst/>
              <a:cxnLst/>
              <a:rect l="l" t="t" r="r" b="b"/>
              <a:pathLst>
                <a:path w="22599" h="19352" extrusionOk="0">
                  <a:moveTo>
                    <a:pt x="13469" y="1"/>
                  </a:moveTo>
                  <a:lnTo>
                    <a:pt x="1" y="4019"/>
                  </a:lnTo>
                  <a:lnTo>
                    <a:pt x="8390" y="19352"/>
                  </a:lnTo>
                  <a:lnTo>
                    <a:pt x="22598" y="13309"/>
                  </a:lnTo>
                  <a:lnTo>
                    <a:pt x="134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4362;p64">
              <a:extLst>
                <a:ext uri="{FF2B5EF4-FFF2-40B4-BE49-F238E27FC236}">
                  <a16:creationId xmlns:a16="http://schemas.microsoft.com/office/drawing/2014/main" xmlns="" id="{8CA0CB77-D358-567A-4C60-AE59AFE7795C}"/>
                </a:ext>
              </a:extLst>
            </p:cNvPr>
            <p:cNvSpPr/>
            <p:nvPr/>
          </p:nvSpPr>
          <p:spPr>
            <a:xfrm>
              <a:off x="3770600" y="2755525"/>
              <a:ext cx="577825" cy="497600"/>
            </a:xfrm>
            <a:custGeom>
              <a:avLst/>
              <a:gdLst/>
              <a:ahLst/>
              <a:cxnLst/>
              <a:rect l="l" t="t" r="r" b="b"/>
              <a:pathLst>
                <a:path w="23113" h="19904" extrusionOk="0">
                  <a:moveTo>
                    <a:pt x="13623" y="577"/>
                  </a:moveTo>
                  <a:lnTo>
                    <a:pt x="22437" y="13449"/>
                  </a:lnTo>
                  <a:lnTo>
                    <a:pt x="8776" y="19299"/>
                  </a:lnTo>
                  <a:lnTo>
                    <a:pt x="675" y="4449"/>
                  </a:lnTo>
                  <a:lnTo>
                    <a:pt x="13623" y="577"/>
                  </a:lnTo>
                  <a:close/>
                  <a:moveTo>
                    <a:pt x="13721" y="1"/>
                  </a:moveTo>
                  <a:cubicBezTo>
                    <a:pt x="13692" y="1"/>
                    <a:pt x="13662" y="5"/>
                    <a:pt x="13630" y="13"/>
                  </a:cubicBezTo>
                  <a:lnTo>
                    <a:pt x="193" y="4031"/>
                  </a:lnTo>
                  <a:cubicBezTo>
                    <a:pt x="129" y="4063"/>
                    <a:pt x="65" y="4095"/>
                    <a:pt x="33" y="4192"/>
                  </a:cubicBezTo>
                  <a:cubicBezTo>
                    <a:pt x="0" y="4256"/>
                    <a:pt x="0" y="4352"/>
                    <a:pt x="33" y="4417"/>
                  </a:cubicBezTo>
                  <a:lnTo>
                    <a:pt x="8422" y="19749"/>
                  </a:lnTo>
                  <a:cubicBezTo>
                    <a:pt x="8469" y="19844"/>
                    <a:pt x="8551" y="19903"/>
                    <a:pt x="8642" y="19903"/>
                  </a:cubicBezTo>
                  <a:cubicBezTo>
                    <a:pt x="8675" y="19903"/>
                    <a:pt x="8709" y="19895"/>
                    <a:pt x="8744" y="19878"/>
                  </a:cubicBezTo>
                  <a:lnTo>
                    <a:pt x="22952" y="13803"/>
                  </a:lnTo>
                  <a:cubicBezTo>
                    <a:pt x="23016" y="13771"/>
                    <a:pt x="23080" y="13706"/>
                    <a:pt x="23112" y="13642"/>
                  </a:cubicBezTo>
                  <a:cubicBezTo>
                    <a:pt x="23112" y="13578"/>
                    <a:pt x="23112" y="13481"/>
                    <a:pt x="23048" y="13417"/>
                  </a:cubicBezTo>
                  <a:lnTo>
                    <a:pt x="13951" y="109"/>
                  </a:lnTo>
                  <a:cubicBezTo>
                    <a:pt x="13879" y="37"/>
                    <a:pt x="13806" y="1"/>
                    <a:pt x="13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4363;p64">
              <a:extLst>
                <a:ext uri="{FF2B5EF4-FFF2-40B4-BE49-F238E27FC236}">
                  <a16:creationId xmlns:a16="http://schemas.microsoft.com/office/drawing/2014/main" xmlns="" id="{6732B345-3E97-2A78-3E84-CB3A8F42BEFD}"/>
                </a:ext>
              </a:extLst>
            </p:cNvPr>
            <p:cNvSpPr/>
            <p:nvPr/>
          </p:nvSpPr>
          <p:spPr>
            <a:xfrm>
              <a:off x="3632675" y="2195225"/>
              <a:ext cx="140350" cy="44725"/>
            </a:xfrm>
            <a:custGeom>
              <a:avLst/>
              <a:gdLst/>
              <a:ahLst/>
              <a:cxnLst/>
              <a:rect l="l" t="t" r="r" b="b"/>
              <a:pathLst>
                <a:path w="5614" h="1789" extrusionOk="0">
                  <a:moveTo>
                    <a:pt x="5228" y="0"/>
                  </a:moveTo>
                  <a:cubicBezTo>
                    <a:pt x="4547" y="0"/>
                    <a:pt x="3203" y="502"/>
                    <a:pt x="3203" y="502"/>
                  </a:cubicBezTo>
                  <a:cubicBezTo>
                    <a:pt x="3203" y="502"/>
                    <a:pt x="2961" y="476"/>
                    <a:pt x="2612" y="476"/>
                  </a:cubicBezTo>
                  <a:cubicBezTo>
                    <a:pt x="2087" y="476"/>
                    <a:pt x="1319" y="534"/>
                    <a:pt x="760" y="824"/>
                  </a:cubicBezTo>
                  <a:cubicBezTo>
                    <a:pt x="1" y="1203"/>
                    <a:pt x="2468" y="1789"/>
                    <a:pt x="3895" y="1789"/>
                  </a:cubicBezTo>
                  <a:cubicBezTo>
                    <a:pt x="4159" y="1789"/>
                    <a:pt x="4387" y="1769"/>
                    <a:pt x="4553" y="1724"/>
                  </a:cubicBezTo>
                  <a:cubicBezTo>
                    <a:pt x="5614" y="1402"/>
                    <a:pt x="5614" y="824"/>
                    <a:pt x="5614" y="213"/>
                  </a:cubicBezTo>
                  <a:cubicBezTo>
                    <a:pt x="5614" y="58"/>
                    <a:pt x="5459" y="0"/>
                    <a:pt x="52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4364;p64">
              <a:extLst>
                <a:ext uri="{FF2B5EF4-FFF2-40B4-BE49-F238E27FC236}">
                  <a16:creationId xmlns:a16="http://schemas.microsoft.com/office/drawing/2014/main" xmlns="" id="{9FDECA87-ABF8-13F2-0A16-E1FFC9F69CDA}"/>
                </a:ext>
              </a:extLst>
            </p:cNvPr>
            <p:cNvSpPr/>
            <p:nvPr/>
          </p:nvSpPr>
          <p:spPr>
            <a:xfrm>
              <a:off x="3641225" y="2188475"/>
              <a:ext cx="139050" cy="57900"/>
            </a:xfrm>
            <a:custGeom>
              <a:avLst/>
              <a:gdLst/>
              <a:ahLst/>
              <a:cxnLst/>
              <a:rect l="l" t="t" r="r" b="b"/>
              <a:pathLst>
                <a:path w="5562" h="2316" extrusionOk="0">
                  <a:moveTo>
                    <a:pt x="5014" y="547"/>
                  </a:moveTo>
                  <a:cubicBezTo>
                    <a:pt x="5010" y="810"/>
                    <a:pt x="4975" y="1044"/>
                    <a:pt x="4886" y="1222"/>
                  </a:cubicBezTo>
                  <a:cubicBezTo>
                    <a:pt x="4822" y="1415"/>
                    <a:pt x="4629" y="1576"/>
                    <a:pt x="4147" y="1737"/>
                  </a:cubicBezTo>
                  <a:cubicBezTo>
                    <a:pt x="4018" y="1769"/>
                    <a:pt x="3793" y="1801"/>
                    <a:pt x="3536" y="1801"/>
                  </a:cubicBezTo>
                  <a:cubicBezTo>
                    <a:pt x="2957" y="1801"/>
                    <a:pt x="2154" y="1672"/>
                    <a:pt x="1511" y="1544"/>
                  </a:cubicBezTo>
                  <a:cubicBezTo>
                    <a:pt x="1190" y="1447"/>
                    <a:pt x="900" y="1351"/>
                    <a:pt x="707" y="1286"/>
                  </a:cubicBezTo>
                  <a:cubicBezTo>
                    <a:pt x="695" y="1281"/>
                    <a:pt x="683" y="1273"/>
                    <a:pt x="672" y="1266"/>
                  </a:cubicBezTo>
                  <a:lnTo>
                    <a:pt x="672" y="1266"/>
                  </a:lnTo>
                  <a:cubicBezTo>
                    <a:pt x="1150" y="1083"/>
                    <a:pt x="1808" y="1029"/>
                    <a:pt x="2250" y="1029"/>
                  </a:cubicBezTo>
                  <a:lnTo>
                    <a:pt x="2957" y="1029"/>
                  </a:lnTo>
                  <a:cubicBezTo>
                    <a:pt x="2957" y="1029"/>
                    <a:pt x="3022" y="997"/>
                    <a:pt x="3150" y="965"/>
                  </a:cubicBezTo>
                  <a:cubicBezTo>
                    <a:pt x="3375" y="869"/>
                    <a:pt x="3697" y="772"/>
                    <a:pt x="4018" y="676"/>
                  </a:cubicBezTo>
                  <a:cubicBezTo>
                    <a:pt x="4340" y="611"/>
                    <a:pt x="4693" y="547"/>
                    <a:pt x="4886" y="547"/>
                  </a:cubicBezTo>
                  <a:close/>
                  <a:moveTo>
                    <a:pt x="4886" y="1"/>
                  </a:moveTo>
                  <a:cubicBezTo>
                    <a:pt x="4500" y="1"/>
                    <a:pt x="3986" y="129"/>
                    <a:pt x="3536" y="258"/>
                  </a:cubicBezTo>
                  <a:cubicBezTo>
                    <a:pt x="3179" y="368"/>
                    <a:pt x="2869" y="477"/>
                    <a:pt x="2786" y="507"/>
                  </a:cubicBezTo>
                  <a:lnTo>
                    <a:pt x="2786" y="507"/>
                  </a:lnTo>
                  <a:cubicBezTo>
                    <a:pt x="2685" y="498"/>
                    <a:pt x="2490" y="483"/>
                    <a:pt x="2250" y="483"/>
                  </a:cubicBezTo>
                  <a:cubicBezTo>
                    <a:pt x="1704" y="483"/>
                    <a:pt x="932" y="547"/>
                    <a:pt x="289" y="836"/>
                  </a:cubicBezTo>
                  <a:lnTo>
                    <a:pt x="322" y="836"/>
                  </a:lnTo>
                  <a:cubicBezTo>
                    <a:pt x="225" y="869"/>
                    <a:pt x="161" y="901"/>
                    <a:pt x="129" y="965"/>
                  </a:cubicBezTo>
                  <a:cubicBezTo>
                    <a:pt x="64" y="1029"/>
                    <a:pt x="0" y="1126"/>
                    <a:pt x="0" y="1254"/>
                  </a:cubicBezTo>
                  <a:cubicBezTo>
                    <a:pt x="0" y="1319"/>
                    <a:pt x="32" y="1383"/>
                    <a:pt x="64" y="1447"/>
                  </a:cubicBezTo>
                  <a:cubicBezTo>
                    <a:pt x="129" y="1544"/>
                    <a:pt x="225" y="1608"/>
                    <a:pt x="322" y="1672"/>
                  </a:cubicBezTo>
                  <a:cubicBezTo>
                    <a:pt x="482" y="1769"/>
                    <a:pt x="675" y="1865"/>
                    <a:pt x="932" y="1929"/>
                  </a:cubicBezTo>
                  <a:cubicBezTo>
                    <a:pt x="1672" y="2154"/>
                    <a:pt x="2732" y="2315"/>
                    <a:pt x="3536" y="2315"/>
                  </a:cubicBezTo>
                  <a:cubicBezTo>
                    <a:pt x="3825" y="2315"/>
                    <a:pt x="4083" y="2315"/>
                    <a:pt x="4275" y="2251"/>
                  </a:cubicBezTo>
                  <a:cubicBezTo>
                    <a:pt x="4854" y="2090"/>
                    <a:pt x="5208" y="1801"/>
                    <a:pt x="5368" y="1479"/>
                  </a:cubicBezTo>
                  <a:cubicBezTo>
                    <a:pt x="5561" y="1126"/>
                    <a:pt x="5529" y="772"/>
                    <a:pt x="5529" y="483"/>
                  </a:cubicBezTo>
                  <a:cubicBezTo>
                    <a:pt x="5529" y="386"/>
                    <a:pt x="5529" y="290"/>
                    <a:pt x="5465" y="226"/>
                  </a:cubicBezTo>
                  <a:cubicBezTo>
                    <a:pt x="5400" y="129"/>
                    <a:pt x="5272" y="65"/>
                    <a:pt x="5175" y="33"/>
                  </a:cubicBezTo>
                  <a:cubicBezTo>
                    <a:pt x="5079" y="1"/>
                    <a:pt x="4983" y="1"/>
                    <a:pt x="48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4365;p64">
              <a:extLst>
                <a:ext uri="{FF2B5EF4-FFF2-40B4-BE49-F238E27FC236}">
                  <a16:creationId xmlns:a16="http://schemas.microsoft.com/office/drawing/2014/main" xmlns="" id="{071E5521-8B49-E727-790E-923527641D64}"/>
                </a:ext>
              </a:extLst>
            </p:cNvPr>
            <p:cNvSpPr/>
            <p:nvPr/>
          </p:nvSpPr>
          <p:spPr>
            <a:xfrm>
              <a:off x="3140575" y="1556850"/>
              <a:ext cx="648525" cy="757200"/>
            </a:xfrm>
            <a:custGeom>
              <a:avLst/>
              <a:gdLst/>
              <a:ahLst/>
              <a:cxnLst/>
              <a:rect l="l" t="t" r="r" b="b"/>
              <a:pathLst>
                <a:path w="25941" h="30288" extrusionOk="0">
                  <a:moveTo>
                    <a:pt x="9451" y="0"/>
                  </a:moveTo>
                  <a:cubicBezTo>
                    <a:pt x="9450" y="0"/>
                    <a:pt x="6300" y="1125"/>
                    <a:pt x="4725" y="3054"/>
                  </a:cubicBezTo>
                  <a:cubicBezTo>
                    <a:pt x="3150" y="5015"/>
                    <a:pt x="2411" y="10094"/>
                    <a:pt x="2057" y="12311"/>
                  </a:cubicBezTo>
                  <a:cubicBezTo>
                    <a:pt x="1672" y="14529"/>
                    <a:pt x="0" y="22983"/>
                    <a:pt x="932" y="23980"/>
                  </a:cubicBezTo>
                  <a:cubicBezTo>
                    <a:pt x="1865" y="25009"/>
                    <a:pt x="11765" y="28448"/>
                    <a:pt x="13726" y="28994"/>
                  </a:cubicBezTo>
                  <a:cubicBezTo>
                    <a:pt x="15551" y="29512"/>
                    <a:pt x="17722" y="30288"/>
                    <a:pt x="19039" y="30288"/>
                  </a:cubicBezTo>
                  <a:cubicBezTo>
                    <a:pt x="19114" y="30288"/>
                    <a:pt x="19186" y="30285"/>
                    <a:pt x="19255" y="30280"/>
                  </a:cubicBezTo>
                  <a:cubicBezTo>
                    <a:pt x="20573" y="30184"/>
                    <a:pt x="21858" y="29284"/>
                    <a:pt x="21858" y="29284"/>
                  </a:cubicBezTo>
                  <a:cubicBezTo>
                    <a:pt x="21858" y="29284"/>
                    <a:pt x="24076" y="30280"/>
                    <a:pt x="24655" y="30280"/>
                  </a:cubicBezTo>
                  <a:cubicBezTo>
                    <a:pt x="25201" y="30280"/>
                    <a:pt x="25941" y="29284"/>
                    <a:pt x="25298" y="28255"/>
                  </a:cubicBezTo>
                  <a:cubicBezTo>
                    <a:pt x="24655" y="27227"/>
                    <a:pt x="22823" y="25748"/>
                    <a:pt x="21826" y="25748"/>
                  </a:cubicBezTo>
                  <a:cubicBezTo>
                    <a:pt x="20798" y="25748"/>
                    <a:pt x="17037" y="26294"/>
                    <a:pt x="17037" y="26294"/>
                  </a:cubicBezTo>
                  <a:cubicBezTo>
                    <a:pt x="17037" y="26294"/>
                    <a:pt x="10640" y="23080"/>
                    <a:pt x="8808" y="21762"/>
                  </a:cubicBezTo>
                  <a:cubicBezTo>
                    <a:pt x="6943" y="20476"/>
                    <a:pt x="5561" y="18998"/>
                    <a:pt x="5561" y="18998"/>
                  </a:cubicBezTo>
                  <a:lnTo>
                    <a:pt x="9354" y="7136"/>
                  </a:lnTo>
                  <a:lnTo>
                    <a:pt x="9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4366;p64">
              <a:extLst>
                <a:ext uri="{FF2B5EF4-FFF2-40B4-BE49-F238E27FC236}">
                  <a16:creationId xmlns:a16="http://schemas.microsoft.com/office/drawing/2014/main" xmlns="" id="{831241ED-6AC2-D7BF-CC7D-6FF17E341CBD}"/>
                </a:ext>
              </a:extLst>
            </p:cNvPr>
            <p:cNvSpPr/>
            <p:nvPr/>
          </p:nvSpPr>
          <p:spPr>
            <a:xfrm>
              <a:off x="3150200" y="1550200"/>
              <a:ext cx="635700" cy="770900"/>
            </a:xfrm>
            <a:custGeom>
              <a:avLst/>
              <a:gdLst/>
              <a:ahLst/>
              <a:cxnLst/>
              <a:rect l="l" t="t" r="r" b="b"/>
              <a:pathLst>
                <a:path w="25428" h="30836" extrusionOk="0">
                  <a:moveTo>
                    <a:pt x="9049" y="1"/>
                  </a:moveTo>
                  <a:cubicBezTo>
                    <a:pt x="9023" y="1"/>
                    <a:pt x="8997" y="3"/>
                    <a:pt x="8969" y="9"/>
                  </a:cubicBezTo>
                  <a:cubicBezTo>
                    <a:pt x="8969" y="9"/>
                    <a:pt x="8166" y="298"/>
                    <a:pt x="7169" y="845"/>
                  </a:cubicBezTo>
                  <a:cubicBezTo>
                    <a:pt x="6173" y="1359"/>
                    <a:pt x="4951" y="2131"/>
                    <a:pt x="4148" y="3159"/>
                  </a:cubicBezTo>
                  <a:cubicBezTo>
                    <a:pt x="3280" y="4188"/>
                    <a:pt x="2733" y="5988"/>
                    <a:pt x="2283" y="7788"/>
                  </a:cubicBezTo>
                  <a:cubicBezTo>
                    <a:pt x="1865" y="9588"/>
                    <a:pt x="1576" y="11420"/>
                    <a:pt x="1383" y="12545"/>
                  </a:cubicBezTo>
                  <a:cubicBezTo>
                    <a:pt x="1255" y="13413"/>
                    <a:pt x="901" y="15245"/>
                    <a:pt x="580" y="17238"/>
                  </a:cubicBezTo>
                  <a:cubicBezTo>
                    <a:pt x="290" y="19199"/>
                    <a:pt x="1" y="21289"/>
                    <a:pt x="1" y="22735"/>
                  </a:cubicBezTo>
                  <a:cubicBezTo>
                    <a:pt x="1" y="23121"/>
                    <a:pt x="33" y="23474"/>
                    <a:pt x="65" y="23732"/>
                  </a:cubicBezTo>
                  <a:cubicBezTo>
                    <a:pt x="130" y="24021"/>
                    <a:pt x="194" y="24246"/>
                    <a:pt x="355" y="24439"/>
                  </a:cubicBezTo>
                  <a:cubicBezTo>
                    <a:pt x="515" y="24632"/>
                    <a:pt x="772" y="24792"/>
                    <a:pt x="1158" y="24985"/>
                  </a:cubicBezTo>
                  <a:cubicBezTo>
                    <a:pt x="2444" y="25660"/>
                    <a:pt x="5048" y="26657"/>
                    <a:pt x="7523" y="27589"/>
                  </a:cubicBezTo>
                  <a:cubicBezTo>
                    <a:pt x="10030" y="28489"/>
                    <a:pt x="12377" y="29260"/>
                    <a:pt x="13244" y="29518"/>
                  </a:cubicBezTo>
                  <a:cubicBezTo>
                    <a:pt x="14177" y="29775"/>
                    <a:pt x="15173" y="30096"/>
                    <a:pt x="16137" y="30353"/>
                  </a:cubicBezTo>
                  <a:cubicBezTo>
                    <a:pt x="17070" y="30643"/>
                    <a:pt x="17970" y="30836"/>
                    <a:pt x="18677" y="30836"/>
                  </a:cubicBezTo>
                  <a:lnTo>
                    <a:pt x="18902" y="30836"/>
                  </a:lnTo>
                  <a:cubicBezTo>
                    <a:pt x="19609" y="30771"/>
                    <a:pt x="20284" y="30514"/>
                    <a:pt x="20798" y="30257"/>
                  </a:cubicBezTo>
                  <a:cubicBezTo>
                    <a:pt x="21113" y="30089"/>
                    <a:pt x="21373" y="29935"/>
                    <a:pt x="21516" y="29839"/>
                  </a:cubicBezTo>
                  <a:lnTo>
                    <a:pt x="21516" y="29839"/>
                  </a:lnTo>
                  <a:cubicBezTo>
                    <a:pt x="21718" y="29931"/>
                    <a:pt x="22119" y="30110"/>
                    <a:pt x="22566" y="30289"/>
                  </a:cubicBezTo>
                  <a:cubicBezTo>
                    <a:pt x="22856" y="30418"/>
                    <a:pt x="23209" y="30546"/>
                    <a:pt x="23499" y="30643"/>
                  </a:cubicBezTo>
                  <a:cubicBezTo>
                    <a:pt x="23788" y="30739"/>
                    <a:pt x="24045" y="30803"/>
                    <a:pt x="24270" y="30836"/>
                  </a:cubicBezTo>
                  <a:cubicBezTo>
                    <a:pt x="24559" y="30803"/>
                    <a:pt x="24849" y="30643"/>
                    <a:pt x="25074" y="30386"/>
                  </a:cubicBezTo>
                  <a:cubicBezTo>
                    <a:pt x="25266" y="30096"/>
                    <a:pt x="25427" y="29743"/>
                    <a:pt x="25427" y="29357"/>
                  </a:cubicBezTo>
                  <a:cubicBezTo>
                    <a:pt x="25427" y="29035"/>
                    <a:pt x="25331" y="28682"/>
                    <a:pt x="25138" y="28360"/>
                  </a:cubicBezTo>
                  <a:cubicBezTo>
                    <a:pt x="24784" y="27814"/>
                    <a:pt x="24141" y="27171"/>
                    <a:pt x="23466" y="26657"/>
                  </a:cubicBezTo>
                  <a:cubicBezTo>
                    <a:pt x="23113" y="26400"/>
                    <a:pt x="22759" y="26175"/>
                    <a:pt x="22438" y="26014"/>
                  </a:cubicBezTo>
                  <a:cubicBezTo>
                    <a:pt x="22084" y="25853"/>
                    <a:pt x="21763" y="25725"/>
                    <a:pt x="21441" y="25725"/>
                  </a:cubicBezTo>
                  <a:cubicBezTo>
                    <a:pt x="20895" y="25725"/>
                    <a:pt x="19705" y="25885"/>
                    <a:pt x="18613" y="26014"/>
                  </a:cubicBezTo>
                  <a:cubicBezTo>
                    <a:pt x="17730" y="26148"/>
                    <a:pt x="16937" y="26259"/>
                    <a:pt x="16695" y="26293"/>
                  </a:cubicBezTo>
                  <a:lnTo>
                    <a:pt x="16695" y="26293"/>
                  </a:lnTo>
                  <a:cubicBezTo>
                    <a:pt x="16548" y="26219"/>
                    <a:pt x="16217" y="26054"/>
                    <a:pt x="15752" y="25821"/>
                  </a:cubicBezTo>
                  <a:cubicBezTo>
                    <a:pt x="14820" y="25307"/>
                    <a:pt x="13373" y="24567"/>
                    <a:pt x="11959" y="23796"/>
                  </a:cubicBezTo>
                  <a:cubicBezTo>
                    <a:pt x="10576" y="23057"/>
                    <a:pt x="9259" y="22285"/>
                    <a:pt x="8584" y="21803"/>
                  </a:cubicBezTo>
                  <a:cubicBezTo>
                    <a:pt x="7651" y="21160"/>
                    <a:pt x="6848" y="20485"/>
                    <a:pt x="6269" y="19971"/>
                  </a:cubicBezTo>
                  <a:cubicBezTo>
                    <a:pt x="6012" y="19714"/>
                    <a:pt x="5755" y="19489"/>
                    <a:pt x="5626" y="19328"/>
                  </a:cubicBezTo>
                  <a:cubicBezTo>
                    <a:pt x="5564" y="19266"/>
                    <a:pt x="5516" y="19217"/>
                    <a:pt x="5480" y="19182"/>
                  </a:cubicBezTo>
                  <a:lnTo>
                    <a:pt x="5480" y="19182"/>
                  </a:lnTo>
                  <a:lnTo>
                    <a:pt x="9226" y="7499"/>
                  </a:lnTo>
                  <a:cubicBezTo>
                    <a:pt x="9259" y="7338"/>
                    <a:pt x="9194" y="7177"/>
                    <a:pt x="9066" y="7145"/>
                  </a:cubicBezTo>
                  <a:cubicBezTo>
                    <a:pt x="9038" y="7140"/>
                    <a:pt x="9011" y="7137"/>
                    <a:pt x="8986" y="7137"/>
                  </a:cubicBezTo>
                  <a:cubicBezTo>
                    <a:pt x="8863" y="7137"/>
                    <a:pt x="8765" y="7199"/>
                    <a:pt x="8712" y="7306"/>
                  </a:cubicBezTo>
                  <a:lnTo>
                    <a:pt x="4919" y="19167"/>
                  </a:lnTo>
                  <a:cubicBezTo>
                    <a:pt x="4887" y="19264"/>
                    <a:pt x="4919" y="19360"/>
                    <a:pt x="4983" y="19424"/>
                  </a:cubicBezTo>
                  <a:cubicBezTo>
                    <a:pt x="4983" y="19456"/>
                    <a:pt x="6398" y="20935"/>
                    <a:pt x="8262" y="22253"/>
                  </a:cubicBezTo>
                  <a:cubicBezTo>
                    <a:pt x="9226" y="22928"/>
                    <a:pt x="11284" y="24053"/>
                    <a:pt x="13116" y="25017"/>
                  </a:cubicBezTo>
                  <a:cubicBezTo>
                    <a:pt x="14948" y="26014"/>
                    <a:pt x="16523" y="26817"/>
                    <a:pt x="16523" y="26817"/>
                  </a:cubicBezTo>
                  <a:cubicBezTo>
                    <a:pt x="16587" y="26850"/>
                    <a:pt x="16652" y="26850"/>
                    <a:pt x="16684" y="26850"/>
                  </a:cubicBezTo>
                  <a:cubicBezTo>
                    <a:pt x="16716" y="26850"/>
                    <a:pt x="17648" y="26689"/>
                    <a:pt x="18709" y="26560"/>
                  </a:cubicBezTo>
                  <a:cubicBezTo>
                    <a:pt x="19770" y="26400"/>
                    <a:pt x="20959" y="26271"/>
                    <a:pt x="21441" y="26271"/>
                  </a:cubicBezTo>
                  <a:cubicBezTo>
                    <a:pt x="21634" y="26271"/>
                    <a:pt x="21891" y="26335"/>
                    <a:pt x="22181" y="26496"/>
                  </a:cubicBezTo>
                  <a:cubicBezTo>
                    <a:pt x="23113" y="26914"/>
                    <a:pt x="24238" y="27943"/>
                    <a:pt x="24688" y="28650"/>
                  </a:cubicBezTo>
                  <a:cubicBezTo>
                    <a:pt x="24816" y="28907"/>
                    <a:pt x="24881" y="29132"/>
                    <a:pt x="24881" y="29357"/>
                  </a:cubicBezTo>
                  <a:cubicBezTo>
                    <a:pt x="24881" y="29614"/>
                    <a:pt x="24784" y="29871"/>
                    <a:pt x="24656" y="30032"/>
                  </a:cubicBezTo>
                  <a:cubicBezTo>
                    <a:pt x="24495" y="30225"/>
                    <a:pt x="24334" y="30289"/>
                    <a:pt x="24270" y="30289"/>
                  </a:cubicBezTo>
                  <a:cubicBezTo>
                    <a:pt x="24174" y="30289"/>
                    <a:pt x="23949" y="30225"/>
                    <a:pt x="23659" y="30128"/>
                  </a:cubicBezTo>
                  <a:cubicBezTo>
                    <a:pt x="23241" y="30000"/>
                    <a:pt x="22727" y="29775"/>
                    <a:pt x="22309" y="29614"/>
                  </a:cubicBezTo>
                  <a:cubicBezTo>
                    <a:pt x="21891" y="29421"/>
                    <a:pt x="21602" y="29293"/>
                    <a:pt x="21602" y="29293"/>
                  </a:cubicBezTo>
                  <a:cubicBezTo>
                    <a:pt x="21562" y="29279"/>
                    <a:pt x="21522" y="29271"/>
                    <a:pt x="21482" y="29271"/>
                  </a:cubicBezTo>
                  <a:cubicBezTo>
                    <a:pt x="21426" y="29271"/>
                    <a:pt x="21369" y="29287"/>
                    <a:pt x="21313" y="29325"/>
                  </a:cubicBezTo>
                  <a:lnTo>
                    <a:pt x="21281" y="29357"/>
                  </a:lnTo>
                  <a:cubicBezTo>
                    <a:pt x="21023" y="29518"/>
                    <a:pt x="19898" y="30225"/>
                    <a:pt x="18870" y="30289"/>
                  </a:cubicBezTo>
                  <a:lnTo>
                    <a:pt x="18677" y="30289"/>
                  </a:lnTo>
                  <a:cubicBezTo>
                    <a:pt x="18066" y="30289"/>
                    <a:pt x="17198" y="30096"/>
                    <a:pt x="16266" y="29839"/>
                  </a:cubicBezTo>
                  <a:cubicBezTo>
                    <a:pt x="15334" y="29582"/>
                    <a:pt x="14337" y="29260"/>
                    <a:pt x="13405" y="29003"/>
                  </a:cubicBezTo>
                  <a:cubicBezTo>
                    <a:pt x="12441" y="28714"/>
                    <a:pt x="9484" y="27718"/>
                    <a:pt x="6655" y="26689"/>
                  </a:cubicBezTo>
                  <a:cubicBezTo>
                    <a:pt x="5241" y="26142"/>
                    <a:pt x="3858" y="25628"/>
                    <a:pt x="2765" y="25146"/>
                  </a:cubicBezTo>
                  <a:cubicBezTo>
                    <a:pt x="2219" y="24921"/>
                    <a:pt x="1769" y="24696"/>
                    <a:pt x="1415" y="24503"/>
                  </a:cubicBezTo>
                  <a:cubicBezTo>
                    <a:pt x="1062" y="24310"/>
                    <a:pt x="805" y="24149"/>
                    <a:pt x="740" y="24085"/>
                  </a:cubicBezTo>
                  <a:cubicBezTo>
                    <a:pt x="708" y="24053"/>
                    <a:pt x="644" y="23892"/>
                    <a:pt x="612" y="23667"/>
                  </a:cubicBezTo>
                  <a:cubicBezTo>
                    <a:pt x="547" y="23410"/>
                    <a:pt x="547" y="23089"/>
                    <a:pt x="547" y="22735"/>
                  </a:cubicBezTo>
                  <a:cubicBezTo>
                    <a:pt x="547" y="21353"/>
                    <a:pt x="805" y="19264"/>
                    <a:pt x="1126" y="17303"/>
                  </a:cubicBezTo>
                  <a:cubicBezTo>
                    <a:pt x="1415" y="15342"/>
                    <a:pt x="1769" y="13510"/>
                    <a:pt x="1930" y="12642"/>
                  </a:cubicBezTo>
                  <a:cubicBezTo>
                    <a:pt x="2122" y="11517"/>
                    <a:pt x="2380" y="9684"/>
                    <a:pt x="2798" y="7917"/>
                  </a:cubicBezTo>
                  <a:cubicBezTo>
                    <a:pt x="3215" y="6149"/>
                    <a:pt x="3826" y="4381"/>
                    <a:pt x="4565" y="3481"/>
                  </a:cubicBezTo>
                  <a:cubicBezTo>
                    <a:pt x="5305" y="2581"/>
                    <a:pt x="6462" y="1809"/>
                    <a:pt x="7426" y="1295"/>
                  </a:cubicBezTo>
                  <a:cubicBezTo>
                    <a:pt x="7908" y="1038"/>
                    <a:pt x="8326" y="845"/>
                    <a:pt x="8648" y="716"/>
                  </a:cubicBezTo>
                  <a:cubicBezTo>
                    <a:pt x="8809" y="652"/>
                    <a:pt x="8937" y="620"/>
                    <a:pt x="9034" y="588"/>
                  </a:cubicBezTo>
                  <a:cubicBezTo>
                    <a:pt x="9098" y="523"/>
                    <a:pt x="9162" y="523"/>
                    <a:pt x="9162" y="523"/>
                  </a:cubicBezTo>
                  <a:cubicBezTo>
                    <a:pt x="9291" y="459"/>
                    <a:pt x="9355" y="330"/>
                    <a:pt x="9323" y="170"/>
                  </a:cubicBezTo>
                  <a:cubicBezTo>
                    <a:pt x="9270" y="63"/>
                    <a:pt x="9172" y="1"/>
                    <a:pt x="9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4367;p64">
              <a:extLst>
                <a:ext uri="{FF2B5EF4-FFF2-40B4-BE49-F238E27FC236}">
                  <a16:creationId xmlns:a16="http://schemas.microsoft.com/office/drawing/2014/main" xmlns="" id="{D8DA31F6-3585-A67C-4FAA-400A021A12BE}"/>
                </a:ext>
              </a:extLst>
            </p:cNvPr>
            <p:cNvSpPr/>
            <p:nvPr/>
          </p:nvSpPr>
          <p:spPr>
            <a:xfrm>
              <a:off x="3475675" y="2192500"/>
              <a:ext cx="313425" cy="121550"/>
            </a:xfrm>
            <a:custGeom>
              <a:avLst/>
              <a:gdLst/>
              <a:ahLst/>
              <a:cxnLst/>
              <a:rect l="l" t="t" r="r" b="b"/>
              <a:pathLst>
                <a:path w="12537" h="4862" extrusionOk="0">
                  <a:moveTo>
                    <a:pt x="1929" y="0"/>
                  </a:moveTo>
                  <a:cubicBezTo>
                    <a:pt x="1254" y="515"/>
                    <a:pt x="450" y="1286"/>
                    <a:pt x="225" y="2186"/>
                  </a:cubicBezTo>
                  <a:cubicBezTo>
                    <a:pt x="65" y="2668"/>
                    <a:pt x="33" y="3118"/>
                    <a:pt x="0" y="3472"/>
                  </a:cubicBezTo>
                  <a:cubicBezTo>
                    <a:pt x="129" y="3504"/>
                    <a:pt x="225" y="3536"/>
                    <a:pt x="322" y="3568"/>
                  </a:cubicBezTo>
                  <a:cubicBezTo>
                    <a:pt x="2147" y="4086"/>
                    <a:pt x="4318" y="4862"/>
                    <a:pt x="5635" y="4862"/>
                  </a:cubicBezTo>
                  <a:cubicBezTo>
                    <a:pt x="5710" y="4862"/>
                    <a:pt x="5782" y="4859"/>
                    <a:pt x="5851" y="4854"/>
                  </a:cubicBezTo>
                  <a:cubicBezTo>
                    <a:pt x="7169" y="4758"/>
                    <a:pt x="8454" y="3858"/>
                    <a:pt x="8454" y="3858"/>
                  </a:cubicBezTo>
                  <a:cubicBezTo>
                    <a:pt x="8454" y="3858"/>
                    <a:pt x="10672" y="4854"/>
                    <a:pt x="11251" y="4854"/>
                  </a:cubicBezTo>
                  <a:cubicBezTo>
                    <a:pt x="11797" y="4854"/>
                    <a:pt x="12537" y="3858"/>
                    <a:pt x="11894" y="2829"/>
                  </a:cubicBezTo>
                  <a:cubicBezTo>
                    <a:pt x="11251" y="1801"/>
                    <a:pt x="9419" y="322"/>
                    <a:pt x="8422" y="322"/>
                  </a:cubicBezTo>
                  <a:cubicBezTo>
                    <a:pt x="7394" y="322"/>
                    <a:pt x="3633" y="868"/>
                    <a:pt x="3633" y="868"/>
                  </a:cubicBezTo>
                  <a:cubicBezTo>
                    <a:pt x="3633" y="868"/>
                    <a:pt x="2926" y="515"/>
                    <a:pt x="1929" y="0"/>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4368;p64">
              <a:extLst>
                <a:ext uri="{FF2B5EF4-FFF2-40B4-BE49-F238E27FC236}">
                  <a16:creationId xmlns:a16="http://schemas.microsoft.com/office/drawing/2014/main" xmlns="" id="{3457B857-64BF-C5C3-BE51-A88506D57E90}"/>
                </a:ext>
              </a:extLst>
            </p:cNvPr>
            <p:cNvSpPr/>
            <p:nvPr/>
          </p:nvSpPr>
          <p:spPr>
            <a:xfrm>
              <a:off x="3469250" y="2185675"/>
              <a:ext cx="316650" cy="135425"/>
            </a:xfrm>
            <a:custGeom>
              <a:avLst/>
              <a:gdLst/>
              <a:ahLst/>
              <a:cxnLst/>
              <a:rect l="l" t="t" r="r" b="b"/>
              <a:pathLst>
                <a:path w="12666" h="5417" extrusionOk="0">
                  <a:moveTo>
                    <a:pt x="2228" y="589"/>
                  </a:moveTo>
                  <a:lnTo>
                    <a:pt x="2228" y="589"/>
                  </a:lnTo>
                  <a:cubicBezTo>
                    <a:pt x="3160" y="1084"/>
                    <a:pt x="3761" y="1398"/>
                    <a:pt x="3761" y="1398"/>
                  </a:cubicBezTo>
                  <a:cubicBezTo>
                    <a:pt x="3825" y="1431"/>
                    <a:pt x="3890" y="1431"/>
                    <a:pt x="3922" y="1431"/>
                  </a:cubicBezTo>
                  <a:cubicBezTo>
                    <a:pt x="3954" y="1431"/>
                    <a:pt x="4886" y="1270"/>
                    <a:pt x="5947" y="1141"/>
                  </a:cubicBezTo>
                  <a:cubicBezTo>
                    <a:pt x="7008" y="981"/>
                    <a:pt x="8197" y="852"/>
                    <a:pt x="8679" y="852"/>
                  </a:cubicBezTo>
                  <a:cubicBezTo>
                    <a:pt x="8872" y="852"/>
                    <a:pt x="9129" y="916"/>
                    <a:pt x="9419" y="1077"/>
                  </a:cubicBezTo>
                  <a:cubicBezTo>
                    <a:pt x="10351" y="1495"/>
                    <a:pt x="11476" y="2524"/>
                    <a:pt x="11926" y="3231"/>
                  </a:cubicBezTo>
                  <a:cubicBezTo>
                    <a:pt x="12054" y="3488"/>
                    <a:pt x="12119" y="3713"/>
                    <a:pt x="12119" y="3938"/>
                  </a:cubicBezTo>
                  <a:cubicBezTo>
                    <a:pt x="12119" y="4195"/>
                    <a:pt x="12022" y="4452"/>
                    <a:pt x="11894" y="4613"/>
                  </a:cubicBezTo>
                  <a:cubicBezTo>
                    <a:pt x="11733" y="4806"/>
                    <a:pt x="11572" y="4870"/>
                    <a:pt x="11508" y="4870"/>
                  </a:cubicBezTo>
                  <a:cubicBezTo>
                    <a:pt x="11412" y="4870"/>
                    <a:pt x="11187" y="4806"/>
                    <a:pt x="10897" y="4709"/>
                  </a:cubicBezTo>
                  <a:cubicBezTo>
                    <a:pt x="10479" y="4581"/>
                    <a:pt x="9965" y="4356"/>
                    <a:pt x="9547" y="4195"/>
                  </a:cubicBezTo>
                  <a:cubicBezTo>
                    <a:pt x="9129" y="4002"/>
                    <a:pt x="8840" y="3874"/>
                    <a:pt x="8840" y="3874"/>
                  </a:cubicBezTo>
                  <a:cubicBezTo>
                    <a:pt x="8800" y="3860"/>
                    <a:pt x="8760" y="3852"/>
                    <a:pt x="8720" y="3852"/>
                  </a:cubicBezTo>
                  <a:cubicBezTo>
                    <a:pt x="8664" y="3852"/>
                    <a:pt x="8607" y="3868"/>
                    <a:pt x="8551" y="3906"/>
                  </a:cubicBezTo>
                  <a:lnTo>
                    <a:pt x="8519" y="3938"/>
                  </a:lnTo>
                  <a:cubicBezTo>
                    <a:pt x="8261" y="4099"/>
                    <a:pt x="7136" y="4806"/>
                    <a:pt x="6108" y="4870"/>
                  </a:cubicBezTo>
                  <a:lnTo>
                    <a:pt x="5915" y="4870"/>
                  </a:lnTo>
                  <a:cubicBezTo>
                    <a:pt x="5304" y="4870"/>
                    <a:pt x="4436" y="4677"/>
                    <a:pt x="3504" y="4420"/>
                  </a:cubicBezTo>
                  <a:cubicBezTo>
                    <a:pt x="2572" y="4163"/>
                    <a:pt x="1575" y="3841"/>
                    <a:pt x="643" y="3584"/>
                  </a:cubicBezTo>
                  <a:cubicBezTo>
                    <a:pt x="612" y="3574"/>
                    <a:pt x="582" y="3564"/>
                    <a:pt x="551" y="3554"/>
                  </a:cubicBezTo>
                  <a:lnTo>
                    <a:pt x="551" y="3554"/>
                  </a:lnTo>
                  <a:cubicBezTo>
                    <a:pt x="563" y="3264"/>
                    <a:pt x="609" y="2915"/>
                    <a:pt x="740" y="2524"/>
                  </a:cubicBezTo>
                  <a:cubicBezTo>
                    <a:pt x="921" y="1769"/>
                    <a:pt x="1612" y="1071"/>
                    <a:pt x="2228" y="589"/>
                  </a:cubicBezTo>
                  <a:close/>
                  <a:moveTo>
                    <a:pt x="2158" y="0"/>
                  </a:moveTo>
                  <a:cubicBezTo>
                    <a:pt x="2106" y="0"/>
                    <a:pt x="2058" y="16"/>
                    <a:pt x="2025" y="48"/>
                  </a:cubicBezTo>
                  <a:cubicBezTo>
                    <a:pt x="1318" y="595"/>
                    <a:pt x="482" y="1366"/>
                    <a:pt x="225" y="2363"/>
                  </a:cubicBezTo>
                  <a:cubicBezTo>
                    <a:pt x="65" y="2909"/>
                    <a:pt x="0" y="3359"/>
                    <a:pt x="0" y="3745"/>
                  </a:cubicBezTo>
                  <a:cubicBezTo>
                    <a:pt x="0" y="3874"/>
                    <a:pt x="65" y="3970"/>
                    <a:pt x="193" y="4002"/>
                  </a:cubicBezTo>
                  <a:cubicBezTo>
                    <a:pt x="290" y="4034"/>
                    <a:pt x="418" y="4066"/>
                    <a:pt x="482" y="4099"/>
                  </a:cubicBezTo>
                  <a:cubicBezTo>
                    <a:pt x="1415" y="4356"/>
                    <a:pt x="2411" y="4677"/>
                    <a:pt x="3375" y="4934"/>
                  </a:cubicBezTo>
                  <a:cubicBezTo>
                    <a:pt x="4308" y="5224"/>
                    <a:pt x="5208" y="5417"/>
                    <a:pt x="5915" y="5417"/>
                  </a:cubicBezTo>
                  <a:lnTo>
                    <a:pt x="6140" y="5417"/>
                  </a:lnTo>
                  <a:cubicBezTo>
                    <a:pt x="6847" y="5352"/>
                    <a:pt x="7522" y="5095"/>
                    <a:pt x="8036" y="4838"/>
                  </a:cubicBezTo>
                  <a:cubicBezTo>
                    <a:pt x="8351" y="4670"/>
                    <a:pt x="8611" y="4516"/>
                    <a:pt x="8754" y="4420"/>
                  </a:cubicBezTo>
                  <a:lnTo>
                    <a:pt x="8754" y="4420"/>
                  </a:lnTo>
                  <a:cubicBezTo>
                    <a:pt x="8956" y="4512"/>
                    <a:pt x="9357" y="4691"/>
                    <a:pt x="9804" y="4870"/>
                  </a:cubicBezTo>
                  <a:cubicBezTo>
                    <a:pt x="10094" y="4999"/>
                    <a:pt x="10447" y="5127"/>
                    <a:pt x="10737" y="5224"/>
                  </a:cubicBezTo>
                  <a:cubicBezTo>
                    <a:pt x="11026" y="5320"/>
                    <a:pt x="11283" y="5384"/>
                    <a:pt x="11508" y="5417"/>
                  </a:cubicBezTo>
                  <a:cubicBezTo>
                    <a:pt x="11797" y="5384"/>
                    <a:pt x="12087" y="5224"/>
                    <a:pt x="12312" y="4967"/>
                  </a:cubicBezTo>
                  <a:cubicBezTo>
                    <a:pt x="12504" y="4677"/>
                    <a:pt x="12665" y="4324"/>
                    <a:pt x="12665" y="3938"/>
                  </a:cubicBezTo>
                  <a:cubicBezTo>
                    <a:pt x="12665" y="3616"/>
                    <a:pt x="12569" y="3263"/>
                    <a:pt x="12376" y="2941"/>
                  </a:cubicBezTo>
                  <a:cubicBezTo>
                    <a:pt x="12022" y="2395"/>
                    <a:pt x="11379" y="1752"/>
                    <a:pt x="10704" y="1238"/>
                  </a:cubicBezTo>
                  <a:cubicBezTo>
                    <a:pt x="10351" y="981"/>
                    <a:pt x="9997" y="756"/>
                    <a:pt x="9676" y="595"/>
                  </a:cubicBezTo>
                  <a:cubicBezTo>
                    <a:pt x="9322" y="434"/>
                    <a:pt x="9001" y="306"/>
                    <a:pt x="8679" y="306"/>
                  </a:cubicBezTo>
                  <a:cubicBezTo>
                    <a:pt x="8133" y="306"/>
                    <a:pt x="6943" y="466"/>
                    <a:pt x="5851" y="595"/>
                  </a:cubicBezTo>
                  <a:cubicBezTo>
                    <a:pt x="4969" y="728"/>
                    <a:pt x="4176" y="840"/>
                    <a:pt x="3933" y="874"/>
                  </a:cubicBezTo>
                  <a:lnTo>
                    <a:pt x="3933" y="874"/>
                  </a:lnTo>
                  <a:cubicBezTo>
                    <a:pt x="3717" y="765"/>
                    <a:pt x="3108" y="458"/>
                    <a:pt x="2315" y="48"/>
                  </a:cubicBezTo>
                  <a:cubicBezTo>
                    <a:pt x="2266" y="16"/>
                    <a:pt x="2210" y="0"/>
                    <a:pt x="2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4369;p64">
              <a:extLst>
                <a:ext uri="{FF2B5EF4-FFF2-40B4-BE49-F238E27FC236}">
                  <a16:creationId xmlns:a16="http://schemas.microsoft.com/office/drawing/2014/main" xmlns="" id="{3C96AA6A-C181-47AD-80A1-16ECBDECB7DF}"/>
                </a:ext>
              </a:extLst>
            </p:cNvPr>
            <p:cNvSpPr/>
            <p:nvPr/>
          </p:nvSpPr>
          <p:spPr>
            <a:xfrm>
              <a:off x="2555550" y="1784050"/>
              <a:ext cx="278875" cy="381950"/>
            </a:xfrm>
            <a:custGeom>
              <a:avLst/>
              <a:gdLst/>
              <a:ahLst/>
              <a:cxnLst/>
              <a:rect l="l" t="t" r="r" b="b"/>
              <a:pathLst>
                <a:path w="11155" h="15278" extrusionOk="0">
                  <a:moveTo>
                    <a:pt x="3555" y="0"/>
                  </a:moveTo>
                  <a:cubicBezTo>
                    <a:pt x="3290" y="0"/>
                    <a:pt x="3034" y="34"/>
                    <a:pt x="2797" y="105"/>
                  </a:cubicBezTo>
                  <a:cubicBezTo>
                    <a:pt x="2507" y="170"/>
                    <a:pt x="354" y="2548"/>
                    <a:pt x="193" y="5249"/>
                  </a:cubicBezTo>
                  <a:cubicBezTo>
                    <a:pt x="0" y="7981"/>
                    <a:pt x="2057" y="12481"/>
                    <a:pt x="2443" y="13220"/>
                  </a:cubicBezTo>
                  <a:cubicBezTo>
                    <a:pt x="2797" y="13960"/>
                    <a:pt x="2347" y="15278"/>
                    <a:pt x="3279" y="15278"/>
                  </a:cubicBezTo>
                  <a:cubicBezTo>
                    <a:pt x="4211" y="15278"/>
                    <a:pt x="7104" y="10970"/>
                    <a:pt x="7104" y="10970"/>
                  </a:cubicBezTo>
                  <a:cubicBezTo>
                    <a:pt x="7104" y="10970"/>
                    <a:pt x="7431" y="10990"/>
                    <a:pt x="7891" y="10990"/>
                  </a:cubicBezTo>
                  <a:cubicBezTo>
                    <a:pt x="8886" y="10990"/>
                    <a:pt x="10505" y="10899"/>
                    <a:pt x="10768" y="10327"/>
                  </a:cubicBezTo>
                  <a:cubicBezTo>
                    <a:pt x="11154" y="9460"/>
                    <a:pt x="8133" y="4799"/>
                    <a:pt x="7490" y="2806"/>
                  </a:cubicBezTo>
                  <a:cubicBezTo>
                    <a:pt x="6942" y="1134"/>
                    <a:pt x="5086" y="0"/>
                    <a:pt x="35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4370;p64">
              <a:extLst>
                <a:ext uri="{FF2B5EF4-FFF2-40B4-BE49-F238E27FC236}">
                  <a16:creationId xmlns:a16="http://schemas.microsoft.com/office/drawing/2014/main" xmlns="" id="{37CF38A1-16E5-947F-039B-2D13AA8C9305}"/>
                </a:ext>
              </a:extLst>
            </p:cNvPr>
            <p:cNvSpPr/>
            <p:nvPr/>
          </p:nvSpPr>
          <p:spPr>
            <a:xfrm>
              <a:off x="2553125" y="1777025"/>
              <a:ext cx="278875" cy="396200"/>
            </a:xfrm>
            <a:custGeom>
              <a:avLst/>
              <a:gdLst/>
              <a:ahLst/>
              <a:cxnLst/>
              <a:rect l="l" t="t" r="r" b="b"/>
              <a:pathLst>
                <a:path w="11155" h="15848" extrusionOk="0">
                  <a:moveTo>
                    <a:pt x="3633" y="547"/>
                  </a:moveTo>
                  <a:cubicBezTo>
                    <a:pt x="4340" y="547"/>
                    <a:pt x="5144" y="804"/>
                    <a:pt x="5819" y="1287"/>
                  </a:cubicBezTo>
                  <a:cubicBezTo>
                    <a:pt x="6526" y="1737"/>
                    <a:pt x="7072" y="2412"/>
                    <a:pt x="7330" y="3183"/>
                  </a:cubicBezTo>
                  <a:cubicBezTo>
                    <a:pt x="7651" y="4147"/>
                    <a:pt x="8487" y="5658"/>
                    <a:pt x="9226" y="7137"/>
                  </a:cubicBezTo>
                  <a:cubicBezTo>
                    <a:pt x="9612" y="7844"/>
                    <a:pt x="9965" y="8551"/>
                    <a:pt x="10223" y="9130"/>
                  </a:cubicBezTo>
                  <a:cubicBezTo>
                    <a:pt x="10351" y="9419"/>
                    <a:pt x="10448" y="9676"/>
                    <a:pt x="10544" y="9901"/>
                  </a:cubicBezTo>
                  <a:cubicBezTo>
                    <a:pt x="10608" y="10126"/>
                    <a:pt x="10640" y="10319"/>
                    <a:pt x="10640" y="10416"/>
                  </a:cubicBezTo>
                  <a:cubicBezTo>
                    <a:pt x="10640" y="10448"/>
                    <a:pt x="10640" y="10480"/>
                    <a:pt x="10608" y="10480"/>
                  </a:cubicBezTo>
                  <a:lnTo>
                    <a:pt x="10634" y="10492"/>
                  </a:lnTo>
                  <a:lnTo>
                    <a:pt x="10634" y="10492"/>
                  </a:lnTo>
                  <a:cubicBezTo>
                    <a:pt x="10596" y="10556"/>
                    <a:pt x="10502" y="10645"/>
                    <a:pt x="10351" y="10705"/>
                  </a:cubicBezTo>
                  <a:cubicBezTo>
                    <a:pt x="10062" y="10833"/>
                    <a:pt x="9644" y="10898"/>
                    <a:pt x="9226" y="10930"/>
                  </a:cubicBezTo>
                  <a:cubicBezTo>
                    <a:pt x="8776" y="10994"/>
                    <a:pt x="8326" y="10994"/>
                    <a:pt x="7973" y="10994"/>
                  </a:cubicBezTo>
                  <a:lnTo>
                    <a:pt x="7233" y="10994"/>
                  </a:lnTo>
                  <a:cubicBezTo>
                    <a:pt x="7137" y="10994"/>
                    <a:pt x="7040" y="11026"/>
                    <a:pt x="6976" y="11091"/>
                  </a:cubicBezTo>
                  <a:cubicBezTo>
                    <a:pt x="6976" y="11091"/>
                    <a:pt x="6815" y="11380"/>
                    <a:pt x="6526" y="11766"/>
                  </a:cubicBezTo>
                  <a:cubicBezTo>
                    <a:pt x="6108" y="12376"/>
                    <a:pt x="5433" y="13276"/>
                    <a:pt x="4790" y="14016"/>
                  </a:cubicBezTo>
                  <a:cubicBezTo>
                    <a:pt x="4469" y="14401"/>
                    <a:pt x="4147" y="14723"/>
                    <a:pt x="3890" y="14980"/>
                  </a:cubicBezTo>
                  <a:cubicBezTo>
                    <a:pt x="3762" y="15076"/>
                    <a:pt x="3633" y="15173"/>
                    <a:pt x="3537" y="15237"/>
                  </a:cubicBezTo>
                  <a:cubicBezTo>
                    <a:pt x="3440" y="15269"/>
                    <a:pt x="3376" y="15302"/>
                    <a:pt x="3376" y="15302"/>
                  </a:cubicBezTo>
                  <a:cubicBezTo>
                    <a:pt x="3279" y="15302"/>
                    <a:pt x="3215" y="15269"/>
                    <a:pt x="3183" y="15269"/>
                  </a:cubicBezTo>
                  <a:cubicBezTo>
                    <a:pt x="3151" y="15237"/>
                    <a:pt x="3119" y="15205"/>
                    <a:pt x="3054" y="15076"/>
                  </a:cubicBezTo>
                  <a:cubicBezTo>
                    <a:pt x="2990" y="14916"/>
                    <a:pt x="2990" y="14659"/>
                    <a:pt x="2958" y="14337"/>
                  </a:cubicBezTo>
                  <a:cubicBezTo>
                    <a:pt x="2958" y="14016"/>
                    <a:pt x="2926" y="13694"/>
                    <a:pt x="2765" y="13373"/>
                  </a:cubicBezTo>
                  <a:cubicBezTo>
                    <a:pt x="2604" y="13019"/>
                    <a:pt x="2026" y="11830"/>
                    <a:pt x="1511" y="10351"/>
                  </a:cubicBezTo>
                  <a:cubicBezTo>
                    <a:pt x="997" y="8905"/>
                    <a:pt x="515" y="7201"/>
                    <a:pt x="515" y="5883"/>
                  </a:cubicBezTo>
                  <a:cubicBezTo>
                    <a:pt x="515" y="5787"/>
                    <a:pt x="547" y="5658"/>
                    <a:pt x="547" y="5562"/>
                  </a:cubicBezTo>
                  <a:cubicBezTo>
                    <a:pt x="644" y="4244"/>
                    <a:pt x="1190" y="3022"/>
                    <a:pt x="1769" y="2122"/>
                  </a:cubicBezTo>
                  <a:cubicBezTo>
                    <a:pt x="2058" y="1640"/>
                    <a:pt x="2347" y="1287"/>
                    <a:pt x="2604" y="997"/>
                  </a:cubicBezTo>
                  <a:cubicBezTo>
                    <a:pt x="2701" y="869"/>
                    <a:pt x="2829" y="772"/>
                    <a:pt x="2894" y="708"/>
                  </a:cubicBezTo>
                  <a:lnTo>
                    <a:pt x="2990" y="644"/>
                  </a:lnTo>
                  <a:cubicBezTo>
                    <a:pt x="3183" y="579"/>
                    <a:pt x="3408" y="547"/>
                    <a:pt x="3633" y="547"/>
                  </a:cubicBezTo>
                  <a:close/>
                  <a:moveTo>
                    <a:pt x="3633" y="1"/>
                  </a:moveTo>
                  <a:cubicBezTo>
                    <a:pt x="3344" y="1"/>
                    <a:pt x="3087" y="33"/>
                    <a:pt x="2829" y="129"/>
                  </a:cubicBezTo>
                  <a:cubicBezTo>
                    <a:pt x="2765" y="129"/>
                    <a:pt x="2701" y="161"/>
                    <a:pt x="2669" y="194"/>
                  </a:cubicBezTo>
                  <a:cubicBezTo>
                    <a:pt x="2508" y="322"/>
                    <a:pt x="2315" y="515"/>
                    <a:pt x="2058" y="836"/>
                  </a:cubicBezTo>
                  <a:cubicBezTo>
                    <a:pt x="1286" y="1737"/>
                    <a:pt x="161" y="3504"/>
                    <a:pt x="1" y="5530"/>
                  </a:cubicBezTo>
                  <a:cubicBezTo>
                    <a:pt x="1" y="5626"/>
                    <a:pt x="1" y="5755"/>
                    <a:pt x="1" y="5883"/>
                  </a:cubicBezTo>
                  <a:cubicBezTo>
                    <a:pt x="1" y="7330"/>
                    <a:pt x="483" y="9065"/>
                    <a:pt x="997" y="10544"/>
                  </a:cubicBezTo>
                  <a:cubicBezTo>
                    <a:pt x="1544" y="12023"/>
                    <a:pt x="2090" y="13244"/>
                    <a:pt x="2283" y="13630"/>
                  </a:cubicBezTo>
                  <a:cubicBezTo>
                    <a:pt x="2444" y="13887"/>
                    <a:pt x="2412" y="14401"/>
                    <a:pt x="2476" y="14851"/>
                  </a:cubicBezTo>
                  <a:cubicBezTo>
                    <a:pt x="2508" y="15076"/>
                    <a:pt x="2540" y="15302"/>
                    <a:pt x="2669" y="15494"/>
                  </a:cubicBezTo>
                  <a:cubicBezTo>
                    <a:pt x="2733" y="15591"/>
                    <a:pt x="2829" y="15687"/>
                    <a:pt x="2958" y="15752"/>
                  </a:cubicBezTo>
                  <a:cubicBezTo>
                    <a:pt x="3087" y="15816"/>
                    <a:pt x="3215" y="15848"/>
                    <a:pt x="3376" y="15848"/>
                  </a:cubicBezTo>
                  <a:cubicBezTo>
                    <a:pt x="3601" y="15816"/>
                    <a:pt x="3762" y="15719"/>
                    <a:pt x="3954" y="15591"/>
                  </a:cubicBezTo>
                  <a:cubicBezTo>
                    <a:pt x="4276" y="15366"/>
                    <a:pt x="4662" y="15012"/>
                    <a:pt x="5047" y="14562"/>
                  </a:cubicBezTo>
                  <a:cubicBezTo>
                    <a:pt x="6011" y="13461"/>
                    <a:pt x="7068" y="11936"/>
                    <a:pt x="7352" y="11520"/>
                  </a:cubicBezTo>
                  <a:lnTo>
                    <a:pt x="7352" y="11520"/>
                  </a:lnTo>
                  <a:cubicBezTo>
                    <a:pt x="7489" y="11530"/>
                    <a:pt x="7709" y="11541"/>
                    <a:pt x="7973" y="11541"/>
                  </a:cubicBezTo>
                  <a:cubicBezTo>
                    <a:pt x="8455" y="11541"/>
                    <a:pt x="9130" y="11508"/>
                    <a:pt x="9740" y="11412"/>
                  </a:cubicBezTo>
                  <a:cubicBezTo>
                    <a:pt x="10030" y="11380"/>
                    <a:pt x="10319" y="11283"/>
                    <a:pt x="10544" y="11187"/>
                  </a:cubicBezTo>
                  <a:cubicBezTo>
                    <a:pt x="10801" y="11091"/>
                    <a:pt x="10994" y="10962"/>
                    <a:pt x="11123" y="10705"/>
                  </a:cubicBezTo>
                  <a:cubicBezTo>
                    <a:pt x="11155" y="10608"/>
                    <a:pt x="11155" y="10512"/>
                    <a:pt x="11155" y="10416"/>
                  </a:cubicBezTo>
                  <a:cubicBezTo>
                    <a:pt x="11155" y="10223"/>
                    <a:pt x="11123" y="9998"/>
                    <a:pt x="11026" y="9741"/>
                  </a:cubicBezTo>
                  <a:cubicBezTo>
                    <a:pt x="10769" y="8873"/>
                    <a:pt x="10094" y="7619"/>
                    <a:pt x="9419" y="6333"/>
                  </a:cubicBezTo>
                  <a:cubicBezTo>
                    <a:pt x="8776" y="5047"/>
                    <a:pt x="8101" y="3794"/>
                    <a:pt x="7844" y="3022"/>
                  </a:cubicBezTo>
                  <a:cubicBezTo>
                    <a:pt x="7522" y="2090"/>
                    <a:pt x="6880" y="1351"/>
                    <a:pt x="6140" y="836"/>
                  </a:cubicBezTo>
                  <a:cubicBezTo>
                    <a:pt x="5369" y="322"/>
                    <a:pt x="4469" y="1"/>
                    <a:pt x="36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4371;p64">
              <a:extLst>
                <a:ext uri="{FF2B5EF4-FFF2-40B4-BE49-F238E27FC236}">
                  <a16:creationId xmlns:a16="http://schemas.microsoft.com/office/drawing/2014/main" xmlns="" id="{07616A3C-979E-3361-DE2C-9E761A92670F}"/>
                </a:ext>
              </a:extLst>
            </p:cNvPr>
            <p:cNvSpPr/>
            <p:nvPr/>
          </p:nvSpPr>
          <p:spPr>
            <a:xfrm>
              <a:off x="2599750" y="1732350"/>
              <a:ext cx="225025" cy="346875"/>
            </a:xfrm>
            <a:custGeom>
              <a:avLst/>
              <a:gdLst/>
              <a:ahLst/>
              <a:cxnLst/>
              <a:rect l="l" t="t" r="r" b="b"/>
              <a:pathLst>
                <a:path w="9001" h="13875" extrusionOk="0">
                  <a:moveTo>
                    <a:pt x="1641" y="1"/>
                  </a:moveTo>
                  <a:cubicBezTo>
                    <a:pt x="1306" y="1"/>
                    <a:pt x="1046" y="184"/>
                    <a:pt x="836" y="759"/>
                  </a:cubicBezTo>
                  <a:cubicBezTo>
                    <a:pt x="836" y="759"/>
                    <a:pt x="836" y="3299"/>
                    <a:pt x="482" y="4616"/>
                  </a:cubicBezTo>
                  <a:cubicBezTo>
                    <a:pt x="97" y="5902"/>
                    <a:pt x="0" y="6577"/>
                    <a:pt x="1414" y="8635"/>
                  </a:cubicBezTo>
                  <a:cubicBezTo>
                    <a:pt x="2829" y="10692"/>
                    <a:pt x="6011" y="13874"/>
                    <a:pt x="6011" y="13874"/>
                  </a:cubicBezTo>
                  <a:cubicBezTo>
                    <a:pt x="6011" y="13874"/>
                    <a:pt x="6204" y="11720"/>
                    <a:pt x="6300" y="10499"/>
                  </a:cubicBezTo>
                  <a:cubicBezTo>
                    <a:pt x="6365" y="9277"/>
                    <a:pt x="8261" y="8538"/>
                    <a:pt x="8615" y="7992"/>
                  </a:cubicBezTo>
                  <a:cubicBezTo>
                    <a:pt x="9000" y="7413"/>
                    <a:pt x="6558" y="7027"/>
                    <a:pt x="5625" y="5356"/>
                  </a:cubicBezTo>
                  <a:cubicBezTo>
                    <a:pt x="4693" y="3652"/>
                    <a:pt x="4693" y="759"/>
                    <a:pt x="3375" y="470"/>
                  </a:cubicBezTo>
                  <a:cubicBezTo>
                    <a:pt x="2632" y="307"/>
                    <a:pt x="2073" y="1"/>
                    <a:pt x="1641"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4372;p64">
              <a:extLst>
                <a:ext uri="{FF2B5EF4-FFF2-40B4-BE49-F238E27FC236}">
                  <a16:creationId xmlns:a16="http://schemas.microsoft.com/office/drawing/2014/main" xmlns="" id="{0CCA485E-B90E-C5E5-EC97-00E7AC63AA07}"/>
                </a:ext>
              </a:extLst>
            </p:cNvPr>
            <p:cNvSpPr/>
            <p:nvPr/>
          </p:nvSpPr>
          <p:spPr>
            <a:xfrm>
              <a:off x="2598925" y="1725600"/>
              <a:ext cx="224250" cy="360350"/>
            </a:xfrm>
            <a:custGeom>
              <a:avLst/>
              <a:gdLst/>
              <a:ahLst/>
              <a:cxnLst/>
              <a:rect l="l" t="t" r="r" b="b"/>
              <a:pathLst>
                <a:path w="8970" h="14414" extrusionOk="0">
                  <a:moveTo>
                    <a:pt x="8455" y="8101"/>
                  </a:moveTo>
                  <a:cubicBezTo>
                    <a:pt x="8452" y="8103"/>
                    <a:pt x="8450" y="8106"/>
                    <a:pt x="8447" y="8109"/>
                  </a:cubicBezTo>
                  <a:lnTo>
                    <a:pt x="8447" y="8109"/>
                  </a:lnTo>
                  <a:lnTo>
                    <a:pt x="8423" y="8101"/>
                  </a:lnTo>
                  <a:close/>
                  <a:moveTo>
                    <a:pt x="1672" y="547"/>
                  </a:moveTo>
                  <a:cubicBezTo>
                    <a:pt x="1833" y="547"/>
                    <a:pt x="2058" y="611"/>
                    <a:pt x="2347" y="708"/>
                  </a:cubicBezTo>
                  <a:cubicBezTo>
                    <a:pt x="2637" y="804"/>
                    <a:pt x="2958" y="933"/>
                    <a:pt x="3344" y="997"/>
                  </a:cubicBezTo>
                  <a:cubicBezTo>
                    <a:pt x="3601" y="1061"/>
                    <a:pt x="3762" y="1222"/>
                    <a:pt x="3955" y="1511"/>
                  </a:cubicBezTo>
                  <a:cubicBezTo>
                    <a:pt x="4212" y="1993"/>
                    <a:pt x="4405" y="2701"/>
                    <a:pt x="4630" y="3472"/>
                  </a:cubicBezTo>
                  <a:cubicBezTo>
                    <a:pt x="4823" y="4244"/>
                    <a:pt x="5048" y="5079"/>
                    <a:pt x="5433" y="5754"/>
                  </a:cubicBezTo>
                  <a:cubicBezTo>
                    <a:pt x="5915" y="6622"/>
                    <a:pt x="6719" y="7137"/>
                    <a:pt x="7362" y="7522"/>
                  </a:cubicBezTo>
                  <a:cubicBezTo>
                    <a:pt x="7716" y="7683"/>
                    <a:pt x="8005" y="7844"/>
                    <a:pt x="8198" y="7972"/>
                  </a:cubicBezTo>
                  <a:cubicBezTo>
                    <a:pt x="8294" y="8037"/>
                    <a:pt x="8390" y="8101"/>
                    <a:pt x="8423" y="8133"/>
                  </a:cubicBezTo>
                  <a:lnTo>
                    <a:pt x="8423" y="8133"/>
                  </a:lnTo>
                  <a:cubicBezTo>
                    <a:pt x="8345" y="8210"/>
                    <a:pt x="8199" y="8348"/>
                    <a:pt x="8005" y="8487"/>
                  </a:cubicBezTo>
                  <a:cubicBezTo>
                    <a:pt x="7651" y="8744"/>
                    <a:pt x="7201" y="9033"/>
                    <a:pt x="6816" y="9387"/>
                  </a:cubicBezTo>
                  <a:cubicBezTo>
                    <a:pt x="6430" y="9740"/>
                    <a:pt x="6108" y="10190"/>
                    <a:pt x="6044" y="10769"/>
                  </a:cubicBezTo>
                  <a:cubicBezTo>
                    <a:pt x="6012" y="11380"/>
                    <a:pt x="5948" y="12215"/>
                    <a:pt x="5883" y="12890"/>
                  </a:cubicBezTo>
                  <a:cubicBezTo>
                    <a:pt x="5861" y="13131"/>
                    <a:pt x="5843" y="13353"/>
                    <a:pt x="5828" y="13542"/>
                  </a:cubicBezTo>
                  <a:lnTo>
                    <a:pt x="5828" y="13542"/>
                  </a:lnTo>
                  <a:cubicBezTo>
                    <a:pt x="5794" y="13509"/>
                    <a:pt x="5759" y="13474"/>
                    <a:pt x="5723" y="13437"/>
                  </a:cubicBezTo>
                  <a:cubicBezTo>
                    <a:pt x="4758" y="12440"/>
                    <a:pt x="2701" y="10255"/>
                    <a:pt x="1672" y="8744"/>
                  </a:cubicBezTo>
                  <a:cubicBezTo>
                    <a:pt x="1222" y="8101"/>
                    <a:pt x="933" y="7619"/>
                    <a:pt x="772" y="7201"/>
                  </a:cubicBezTo>
                  <a:cubicBezTo>
                    <a:pt x="612" y="6783"/>
                    <a:pt x="547" y="6462"/>
                    <a:pt x="547" y="6172"/>
                  </a:cubicBezTo>
                  <a:cubicBezTo>
                    <a:pt x="547" y="5786"/>
                    <a:pt x="612" y="5433"/>
                    <a:pt x="772" y="4951"/>
                  </a:cubicBezTo>
                  <a:cubicBezTo>
                    <a:pt x="965" y="4244"/>
                    <a:pt x="1062" y="3279"/>
                    <a:pt x="1094" y="2476"/>
                  </a:cubicBezTo>
                  <a:cubicBezTo>
                    <a:pt x="1153" y="1742"/>
                    <a:pt x="1158" y="1143"/>
                    <a:pt x="1158" y="1043"/>
                  </a:cubicBezTo>
                  <a:lnTo>
                    <a:pt x="1158" y="1043"/>
                  </a:lnTo>
                  <a:cubicBezTo>
                    <a:pt x="1244" y="834"/>
                    <a:pt x="1330" y="701"/>
                    <a:pt x="1415" y="643"/>
                  </a:cubicBezTo>
                  <a:cubicBezTo>
                    <a:pt x="1480" y="579"/>
                    <a:pt x="1544" y="547"/>
                    <a:pt x="1672" y="547"/>
                  </a:cubicBezTo>
                  <a:close/>
                  <a:moveTo>
                    <a:pt x="1672" y="0"/>
                  </a:moveTo>
                  <a:cubicBezTo>
                    <a:pt x="1447" y="0"/>
                    <a:pt x="1222" y="65"/>
                    <a:pt x="1062" y="225"/>
                  </a:cubicBezTo>
                  <a:cubicBezTo>
                    <a:pt x="869" y="386"/>
                    <a:pt x="740" y="643"/>
                    <a:pt x="644" y="933"/>
                  </a:cubicBezTo>
                  <a:lnTo>
                    <a:pt x="612" y="1029"/>
                  </a:lnTo>
                  <a:cubicBezTo>
                    <a:pt x="612" y="1029"/>
                    <a:pt x="612" y="1190"/>
                    <a:pt x="612" y="1447"/>
                  </a:cubicBezTo>
                  <a:cubicBezTo>
                    <a:pt x="580" y="2186"/>
                    <a:pt x="515" y="3858"/>
                    <a:pt x="258" y="4790"/>
                  </a:cubicBezTo>
                  <a:cubicBezTo>
                    <a:pt x="97" y="5272"/>
                    <a:pt x="1" y="5722"/>
                    <a:pt x="1" y="6172"/>
                  </a:cubicBezTo>
                  <a:cubicBezTo>
                    <a:pt x="1" y="6558"/>
                    <a:pt x="65" y="6944"/>
                    <a:pt x="290" y="7426"/>
                  </a:cubicBezTo>
                  <a:cubicBezTo>
                    <a:pt x="483" y="7876"/>
                    <a:pt x="772" y="8390"/>
                    <a:pt x="1222" y="9065"/>
                  </a:cubicBezTo>
                  <a:cubicBezTo>
                    <a:pt x="1930" y="10094"/>
                    <a:pt x="3087" y="11412"/>
                    <a:pt x="4083" y="12473"/>
                  </a:cubicBezTo>
                  <a:cubicBezTo>
                    <a:pt x="5048" y="13533"/>
                    <a:pt x="5851" y="14337"/>
                    <a:pt x="5851" y="14337"/>
                  </a:cubicBezTo>
                  <a:cubicBezTo>
                    <a:pt x="5898" y="14384"/>
                    <a:pt x="5980" y="14414"/>
                    <a:pt x="6058" y="14414"/>
                  </a:cubicBezTo>
                  <a:cubicBezTo>
                    <a:pt x="6087" y="14414"/>
                    <a:pt x="6115" y="14410"/>
                    <a:pt x="6141" y="14401"/>
                  </a:cubicBezTo>
                  <a:cubicBezTo>
                    <a:pt x="6237" y="14369"/>
                    <a:pt x="6301" y="14273"/>
                    <a:pt x="6301" y="14176"/>
                  </a:cubicBezTo>
                  <a:cubicBezTo>
                    <a:pt x="6301" y="14176"/>
                    <a:pt x="6494" y="12023"/>
                    <a:pt x="6591" y="10801"/>
                  </a:cubicBezTo>
                  <a:cubicBezTo>
                    <a:pt x="6591" y="10576"/>
                    <a:pt x="6719" y="10351"/>
                    <a:pt x="6880" y="10126"/>
                  </a:cubicBezTo>
                  <a:cubicBezTo>
                    <a:pt x="7137" y="9772"/>
                    <a:pt x="7555" y="9451"/>
                    <a:pt x="7941" y="9194"/>
                  </a:cubicBezTo>
                  <a:cubicBezTo>
                    <a:pt x="8133" y="9065"/>
                    <a:pt x="8326" y="8937"/>
                    <a:pt x="8487" y="8808"/>
                  </a:cubicBezTo>
                  <a:cubicBezTo>
                    <a:pt x="8648" y="8679"/>
                    <a:pt x="8776" y="8551"/>
                    <a:pt x="8873" y="8390"/>
                  </a:cubicBezTo>
                  <a:cubicBezTo>
                    <a:pt x="8937" y="8326"/>
                    <a:pt x="8969" y="8229"/>
                    <a:pt x="8969" y="8133"/>
                  </a:cubicBezTo>
                  <a:cubicBezTo>
                    <a:pt x="8969" y="7972"/>
                    <a:pt x="8873" y="7844"/>
                    <a:pt x="8808" y="7747"/>
                  </a:cubicBezTo>
                  <a:cubicBezTo>
                    <a:pt x="8648" y="7587"/>
                    <a:pt x="8455" y="7490"/>
                    <a:pt x="8198" y="7362"/>
                  </a:cubicBezTo>
                  <a:cubicBezTo>
                    <a:pt x="7491" y="6944"/>
                    <a:pt x="6398" y="6429"/>
                    <a:pt x="5883" y="5497"/>
                  </a:cubicBezTo>
                  <a:cubicBezTo>
                    <a:pt x="5465" y="4694"/>
                    <a:pt x="5208" y="3569"/>
                    <a:pt x="4951" y="2572"/>
                  </a:cubicBezTo>
                  <a:cubicBezTo>
                    <a:pt x="4790" y="2090"/>
                    <a:pt x="4630" y="1640"/>
                    <a:pt x="4405" y="1254"/>
                  </a:cubicBezTo>
                  <a:cubicBezTo>
                    <a:pt x="4212" y="868"/>
                    <a:pt x="3890" y="579"/>
                    <a:pt x="3473" y="483"/>
                  </a:cubicBezTo>
                  <a:cubicBezTo>
                    <a:pt x="3119" y="418"/>
                    <a:pt x="2797" y="290"/>
                    <a:pt x="2508" y="193"/>
                  </a:cubicBezTo>
                  <a:cubicBezTo>
                    <a:pt x="2219" y="97"/>
                    <a:pt x="1962" y="0"/>
                    <a:pt x="1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4373;p64">
              <a:extLst>
                <a:ext uri="{FF2B5EF4-FFF2-40B4-BE49-F238E27FC236}">
                  <a16:creationId xmlns:a16="http://schemas.microsoft.com/office/drawing/2014/main" xmlns="" id="{CAAB1823-1A10-330A-BEA6-2369CEE04A41}"/>
                </a:ext>
              </a:extLst>
            </p:cNvPr>
            <p:cNvSpPr/>
            <p:nvPr/>
          </p:nvSpPr>
          <p:spPr>
            <a:xfrm>
              <a:off x="2517775" y="1419200"/>
              <a:ext cx="483000" cy="427600"/>
            </a:xfrm>
            <a:custGeom>
              <a:avLst/>
              <a:gdLst/>
              <a:ahLst/>
              <a:cxnLst/>
              <a:rect l="l" t="t" r="r" b="b"/>
              <a:pathLst>
                <a:path w="19320" h="17104" extrusionOk="0">
                  <a:moveTo>
                    <a:pt x="10020" y="1"/>
                  </a:moveTo>
                  <a:cubicBezTo>
                    <a:pt x="9505" y="1"/>
                    <a:pt x="8981" y="24"/>
                    <a:pt x="8454" y="74"/>
                  </a:cubicBezTo>
                  <a:cubicBezTo>
                    <a:pt x="3279" y="524"/>
                    <a:pt x="933" y="3899"/>
                    <a:pt x="483" y="7274"/>
                  </a:cubicBezTo>
                  <a:cubicBezTo>
                    <a:pt x="0" y="10649"/>
                    <a:pt x="3568" y="13928"/>
                    <a:pt x="3954" y="14507"/>
                  </a:cubicBezTo>
                  <a:cubicBezTo>
                    <a:pt x="4308" y="15053"/>
                    <a:pt x="3858" y="15632"/>
                    <a:pt x="4983" y="16017"/>
                  </a:cubicBezTo>
                  <a:cubicBezTo>
                    <a:pt x="5358" y="16135"/>
                    <a:pt x="5743" y="16175"/>
                    <a:pt x="6091" y="16175"/>
                  </a:cubicBezTo>
                  <a:cubicBezTo>
                    <a:pt x="6786" y="16175"/>
                    <a:pt x="7329" y="16017"/>
                    <a:pt x="7329" y="16017"/>
                  </a:cubicBezTo>
                  <a:cubicBezTo>
                    <a:pt x="7329" y="16017"/>
                    <a:pt x="8062" y="17104"/>
                    <a:pt x="9326" y="17104"/>
                  </a:cubicBezTo>
                  <a:cubicBezTo>
                    <a:pt x="9488" y="17104"/>
                    <a:pt x="9658" y="17086"/>
                    <a:pt x="9837" y="17046"/>
                  </a:cubicBezTo>
                  <a:cubicBezTo>
                    <a:pt x="11444" y="16660"/>
                    <a:pt x="10962" y="13478"/>
                    <a:pt x="11637" y="13092"/>
                  </a:cubicBezTo>
                  <a:cubicBezTo>
                    <a:pt x="12279" y="12706"/>
                    <a:pt x="12762" y="11517"/>
                    <a:pt x="14722" y="10392"/>
                  </a:cubicBezTo>
                  <a:cubicBezTo>
                    <a:pt x="16683" y="9267"/>
                    <a:pt x="16683" y="7563"/>
                    <a:pt x="16683" y="7563"/>
                  </a:cubicBezTo>
                  <a:cubicBezTo>
                    <a:pt x="16683" y="7563"/>
                    <a:pt x="19319" y="6824"/>
                    <a:pt x="18837" y="4188"/>
                  </a:cubicBezTo>
                  <a:cubicBezTo>
                    <a:pt x="18433" y="1822"/>
                    <a:pt x="14534" y="1"/>
                    <a:pt x="100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4374;p64">
              <a:extLst>
                <a:ext uri="{FF2B5EF4-FFF2-40B4-BE49-F238E27FC236}">
                  <a16:creationId xmlns:a16="http://schemas.microsoft.com/office/drawing/2014/main" xmlns="" id="{FA68B2A9-BFD2-84F2-051A-C0718E0F0C65}"/>
                </a:ext>
              </a:extLst>
            </p:cNvPr>
            <p:cNvSpPr/>
            <p:nvPr/>
          </p:nvSpPr>
          <p:spPr>
            <a:xfrm>
              <a:off x="2521800" y="1412200"/>
              <a:ext cx="474950" cy="441200"/>
            </a:xfrm>
            <a:custGeom>
              <a:avLst/>
              <a:gdLst/>
              <a:ahLst/>
              <a:cxnLst/>
              <a:rect l="l" t="t" r="r" b="b"/>
              <a:pathLst>
                <a:path w="18998" h="17648" extrusionOk="0">
                  <a:moveTo>
                    <a:pt x="9804" y="547"/>
                  </a:moveTo>
                  <a:cubicBezTo>
                    <a:pt x="12054" y="547"/>
                    <a:pt x="14111" y="997"/>
                    <a:pt x="15687" y="1736"/>
                  </a:cubicBezTo>
                  <a:cubicBezTo>
                    <a:pt x="16458" y="2090"/>
                    <a:pt x="17101" y="2540"/>
                    <a:pt x="17583" y="2990"/>
                  </a:cubicBezTo>
                  <a:cubicBezTo>
                    <a:pt x="18033" y="3472"/>
                    <a:pt x="18322" y="3986"/>
                    <a:pt x="18419" y="4500"/>
                  </a:cubicBezTo>
                  <a:cubicBezTo>
                    <a:pt x="18451" y="4725"/>
                    <a:pt x="18483" y="4918"/>
                    <a:pt x="18483" y="5079"/>
                  </a:cubicBezTo>
                  <a:cubicBezTo>
                    <a:pt x="18483" y="6043"/>
                    <a:pt x="17969" y="6654"/>
                    <a:pt x="17487" y="7040"/>
                  </a:cubicBezTo>
                  <a:cubicBezTo>
                    <a:pt x="17229" y="7233"/>
                    <a:pt x="16972" y="7393"/>
                    <a:pt x="16779" y="7458"/>
                  </a:cubicBezTo>
                  <a:cubicBezTo>
                    <a:pt x="16683" y="7522"/>
                    <a:pt x="16587" y="7554"/>
                    <a:pt x="16522" y="7554"/>
                  </a:cubicBezTo>
                  <a:lnTo>
                    <a:pt x="16458" y="7586"/>
                  </a:lnTo>
                  <a:cubicBezTo>
                    <a:pt x="16329" y="7618"/>
                    <a:pt x="16265" y="7715"/>
                    <a:pt x="16265" y="7843"/>
                  </a:cubicBezTo>
                  <a:cubicBezTo>
                    <a:pt x="16265" y="7908"/>
                    <a:pt x="16233" y="8326"/>
                    <a:pt x="16008" y="8808"/>
                  </a:cubicBezTo>
                  <a:cubicBezTo>
                    <a:pt x="15751" y="9322"/>
                    <a:pt x="15301" y="9933"/>
                    <a:pt x="14433" y="10415"/>
                  </a:cubicBezTo>
                  <a:cubicBezTo>
                    <a:pt x="13404" y="10994"/>
                    <a:pt x="12794" y="11604"/>
                    <a:pt x="12311" y="12119"/>
                  </a:cubicBezTo>
                  <a:cubicBezTo>
                    <a:pt x="11861" y="12633"/>
                    <a:pt x="11572" y="13019"/>
                    <a:pt x="11347" y="13147"/>
                  </a:cubicBezTo>
                  <a:cubicBezTo>
                    <a:pt x="11186" y="13244"/>
                    <a:pt x="11090" y="13372"/>
                    <a:pt x="11026" y="13533"/>
                  </a:cubicBezTo>
                  <a:cubicBezTo>
                    <a:pt x="10897" y="13790"/>
                    <a:pt x="10865" y="14112"/>
                    <a:pt x="10801" y="14497"/>
                  </a:cubicBezTo>
                  <a:cubicBezTo>
                    <a:pt x="10704" y="15044"/>
                    <a:pt x="10640" y="15654"/>
                    <a:pt x="10447" y="16137"/>
                  </a:cubicBezTo>
                  <a:cubicBezTo>
                    <a:pt x="10351" y="16394"/>
                    <a:pt x="10254" y="16587"/>
                    <a:pt x="10126" y="16747"/>
                  </a:cubicBezTo>
                  <a:cubicBezTo>
                    <a:pt x="9965" y="16908"/>
                    <a:pt x="9836" y="17005"/>
                    <a:pt x="9611" y="17037"/>
                  </a:cubicBezTo>
                  <a:cubicBezTo>
                    <a:pt x="9451" y="17101"/>
                    <a:pt x="9290" y="17101"/>
                    <a:pt x="9161" y="17101"/>
                  </a:cubicBezTo>
                  <a:cubicBezTo>
                    <a:pt x="8583" y="17101"/>
                    <a:pt x="8165" y="16876"/>
                    <a:pt x="7843" y="16619"/>
                  </a:cubicBezTo>
                  <a:cubicBezTo>
                    <a:pt x="7683" y="16490"/>
                    <a:pt x="7554" y="16362"/>
                    <a:pt x="7490" y="16265"/>
                  </a:cubicBezTo>
                  <a:lnTo>
                    <a:pt x="7393" y="16169"/>
                  </a:lnTo>
                  <a:lnTo>
                    <a:pt x="7393" y="16137"/>
                  </a:lnTo>
                  <a:lnTo>
                    <a:pt x="7361" y="16137"/>
                  </a:lnTo>
                  <a:cubicBezTo>
                    <a:pt x="7315" y="16067"/>
                    <a:pt x="7252" y="16014"/>
                    <a:pt x="7172" y="16014"/>
                  </a:cubicBezTo>
                  <a:cubicBezTo>
                    <a:pt x="7141" y="16014"/>
                    <a:pt x="7108" y="16022"/>
                    <a:pt x="7072" y="16040"/>
                  </a:cubicBezTo>
                  <a:cubicBezTo>
                    <a:pt x="6943" y="16072"/>
                    <a:pt x="6493" y="16169"/>
                    <a:pt x="5915" y="16169"/>
                  </a:cubicBezTo>
                  <a:cubicBezTo>
                    <a:pt x="5593" y="16169"/>
                    <a:pt x="5240" y="16137"/>
                    <a:pt x="4886" y="16040"/>
                  </a:cubicBezTo>
                  <a:cubicBezTo>
                    <a:pt x="4629" y="15944"/>
                    <a:pt x="4500" y="15847"/>
                    <a:pt x="4404" y="15783"/>
                  </a:cubicBezTo>
                  <a:cubicBezTo>
                    <a:pt x="4340" y="15719"/>
                    <a:pt x="4307" y="15654"/>
                    <a:pt x="4307" y="15590"/>
                  </a:cubicBezTo>
                  <a:cubicBezTo>
                    <a:pt x="4243" y="15494"/>
                    <a:pt x="4243" y="15365"/>
                    <a:pt x="4211" y="15204"/>
                  </a:cubicBezTo>
                  <a:cubicBezTo>
                    <a:pt x="4179" y="15044"/>
                    <a:pt x="4147" y="14851"/>
                    <a:pt x="3986" y="14626"/>
                  </a:cubicBezTo>
                  <a:cubicBezTo>
                    <a:pt x="3954" y="14529"/>
                    <a:pt x="3857" y="14433"/>
                    <a:pt x="3729" y="14304"/>
                  </a:cubicBezTo>
                  <a:cubicBezTo>
                    <a:pt x="3311" y="13822"/>
                    <a:pt x="2507" y="12954"/>
                    <a:pt x="1800" y="11861"/>
                  </a:cubicBezTo>
                  <a:cubicBezTo>
                    <a:pt x="1125" y="10769"/>
                    <a:pt x="547" y="9483"/>
                    <a:pt x="547" y="8197"/>
                  </a:cubicBezTo>
                  <a:cubicBezTo>
                    <a:pt x="547" y="8004"/>
                    <a:pt x="547" y="7779"/>
                    <a:pt x="579" y="7586"/>
                  </a:cubicBezTo>
                  <a:cubicBezTo>
                    <a:pt x="804" y="5947"/>
                    <a:pt x="1479" y="4340"/>
                    <a:pt x="2732" y="3054"/>
                  </a:cubicBezTo>
                  <a:cubicBezTo>
                    <a:pt x="3986" y="1768"/>
                    <a:pt x="5786" y="836"/>
                    <a:pt x="8293" y="611"/>
                  </a:cubicBezTo>
                  <a:cubicBezTo>
                    <a:pt x="8808" y="579"/>
                    <a:pt x="9322" y="547"/>
                    <a:pt x="9804" y="547"/>
                  </a:cubicBezTo>
                  <a:close/>
                  <a:moveTo>
                    <a:pt x="9804" y="0"/>
                  </a:moveTo>
                  <a:cubicBezTo>
                    <a:pt x="9290" y="0"/>
                    <a:pt x="8775" y="32"/>
                    <a:pt x="8261" y="64"/>
                  </a:cubicBezTo>
                  <a:cubicBezTo>
                    <a:pt x="5625" y="322"/>
                    <a:pt x="3665" y="1318"/>
                    <a:pt x="2347" y="2668"/>
                  </a:cubicBezTo>
                  <a:cubicBezTo>
                    <a:pt x="997" y="4050"/>
                    <a:pt x="289" y="5786"/>
                    <a:pt x="32" y="7522"/>
                  </a:cubicBezTo>
                  <a:cubicBezTo>
                    <a:pt x="0" y="7747"/>
                    <a:pt x="0" y="7972"/>
                    <a:pt x="0" y="8197"/>
                  </a:cubicBezTo>
                  <a:cubicBezTo>
                    <a:pt x="0" y="9836"/>
                    <a:pt x="836" y="11411"/>
                    <a:pt x="1672" y="12633"/>
                  </a:cubicBezTo>
                  <a:cubicBezTo>
                    <a:pt x="2089" y="13212"/>
                    <a:pt x="2539" y="13758"/>
                    <a:pt x="2893" y="14144"/>
                  </a:cubicBezTo>
                  <a:cubicBezTo>
                    <a:pt x="3054" y="14337"/>
                    <a:pt x="3215" y="14529"/>
                    <a:pt x="3311" y="14658"/>
                  </a:cubicBezTo>
                  <a:cubicBezTo>
                    <a:pt x="3440" y="14787"/>
                    <a:pt x="3536" y="14883"/>
                    <a:pt x="3568" y="14915"/>
                  </a:cubicBezTo>
                  <a:cubicBezTo>
                    <a:pt x="3632" y="15044"/>
                    <a:pt x="3665" y="15140"/>
                    <a:pt x="3665" y="15237"/>
                  </a:cubicBezTo>
                  <a:cubicBezTo>
                    <a:pt x="3729" y="15429"/>
                    <a:pt x="3729" y="15654"/>
                    <a:pt x="3857" y="15912"/>
                  </a:cubicBezTo>
                  <a:cubicBezTo>
                    <a:pt x="3922" y="16040"/>
                    <a:pt x="4018" y="16169"/>
                    <a:pt x="4179" y="16265"/>
                  </a:cubicBezTo>
                  <a:cubicBezTo>
                    <a:pt x="4307" y="16362"/>
                    <a:pt x="4500" y="16458"/>
                    <a:pt x="4725" y="16522"/>
                  </a:cubicBezTo>
                  <a:cubicBezTo>
                    <a:pt x="5143" y="16683"/>
                    <a:pt x="5561" y="16715"/>
                    <a:pt x="5915" y="16715"/>
                  </a:cubicBezTo>
                  <a:cubicBezTo>
                    <a:pt x="6412" y="16715"/>
                    <a:pt x="6822" y="16643"/>
                    <a:pt x="7047" y="16585"/>
                  </a:cubicBezTo>
                  <a:lnTo>
                    <a:pt x="7047" y="16585"/>
                  </a:lnTo>
                  <a:cubicBezTo>
                    <a:pt x="7141" y="16703"/>
                    <a:pt x="7299" y="16870"/>
                    <a:pt x="7522" y="17037"/>
                  </a:cubicBezTo>
                  <a:cubicBezTo>
                    <a:pt x="7875" y="17326"/>
                    <a:pt x="8422" y="17647"/>
                    <a:pt x="9161" y="17647"/>
                  </a:cubicBezTo>
                  <a:cubicBezTo>
                    <a:pt x="9354" y="17647"/>
                    <a:pt x="9547" y="17615"/>
                    <a:pt x="9740" y="17583"/>
                  </a:cubicBezTo>
                  <a:cubicBezTo>
                    <a:pt x="10222" y="17455"/>
                    <a:pt x="10576" y="17101"/>
                    <a:pt x="10768" y="16715"/>
                  </a:cubicBezTo>
                  <a:cubicBezTo>
                    <a:pt x="11090" y="16105"/>
                    <a:pt x="11186" y="15365"/>
                    <a:pt x="11315" y="14722"/>
                  </a:cubicBezTo>
                  <a:cubicBezTo>
                    <a:pt x="11347" y="14401"/>
                    <a:pt x="11379" y="14112"/>
                    <a:pt x="11443" y="13919"/>
                  </a:cubicBezTo>
                  <a:cubicBezTo>
                    <a:pt x="11476" y="13822"/>
                    <a:pt x="11508" y="13726"/>
                    <a:pt x="11540" y="13694"/>
                  </a:cubicBezTo>
                  <a:cubicBezTo>
                    <a:pt x="11572" y="13629"/>
                    <a:pt x="11604" y="13597"/>
                    <a:pt x="11604" y="13597"/>
                  </a:cubicBezTo>
                  <a:cubicBezTo>
                    <a:pt x="12022" y="13372"/>
                    <a:pt x="12279" y="12954"/>
                    <a:pt x="12729" y="12472"/>
                  </a:cubicBezTo>
                  <a:cubicBezTo>
                    <a:pt x="13147" y="11990"/>
                    <a:pt x="13726" y="11444"/>
                    <a:pt x="14690" y="10897"/>
                  </a:cubicBezTo>
                  <a:cubicBezTo>
                    <a:pt x="15719" y="10286"/>
                    <a:pt x="16265" y="9547"/>
                    <a:pt x="16522" y="8936"/>
                  </a:cubicBezTo>
                  <a:cubicBezTo>
                    <a:pt x="16683" y="8555"/>
                    <a:pt x="16756" y="8236"/>
                    <a:pt x="16788" y="8042"/>
                  </a:cubicBezTo>
                  <a:lnTo>
                    <a:pt x="16788" y="8042"/>
                  </a:lnTo>
                  <a:cubicBezTo>
                    <a:pt x="17004" y="7960"/>
                    <a:pt x="17399" y="7781"/>
                    <a:pt x="17808" y="7458"/>
                  </a:cubicBezTo>
                  <a:cubicBezTo>
                    <a:pt x="18387" y="7008"/>
                    <a:pt x="18997" y="6236"/>
                    <a:pt x="18997" y="5079"/>
                  </a:cubicBezTo>
                  <a:cubicBezTo>
                    <a:pt x="18997" y="4854"/>
                    <a:pt x="18997" y="4661"/>
                    <a:pt x="18933" y="4436"/>
                  </a:cubicBezTo>
                  <a:cubicBezTo>
                    <a:pt x="18837" y="3761"/>
                    <a:pt x="18483" y="3150"/>
                    <a:pt x="17937" y="2636"/>
                  </a:cubicBezTo>
                  <a:cubicBezTo>
                    <a:pt x="16362" y="1029"/>
                    <a:pt x="13276" y="0"/>
                    <a:pt x="9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4375;p64">
              <a:extLst>
                <a:ext uri="{FF2B5EF4-FFF2-40B4-BE49-F238E27FC236}">
                  <a16:creationId xmlns:a16="http://schemas.microsoft.com/office/drawing/2014/main" xmlns="" id="{7CC5E566-80D0-7256-C75F-3A5ED10F7C0F}"/>
                </a:ext>
              </a:extLst>
            </p:cNvPr>
            <p:cNvSpPr/>
            <p:nvPr/>
          </p:nvSpPr>
          <p:spPr>
            <a:xfrm>
              <a:off x="2647575" y="1608275"/>
              <a:ext cx="315425" cy="350275"/>
            </a:xfrm>
            <a:custGeom>
              <a:avLst/>
              <a:gdLst/>
              <a:ahLst/>
              <a:cxnLst/>
              <a:rect l="l" t="t" r="r" b="b"/>
              <a:pathLst>
                <a:path w="12617" h="14011" extrusionOk="0">
                  <a:moveTo>
                    <a:pt x="11491" y="0"/>
                  </a:moveTo>
                  <a:cubicBezTo>
                    <a:pt x="11491" y="0"/>
                    <a:pt x="11041" y="1704"/>
                    <a:pt x="9530" y="1704"/>
                  </a:cubicBezTo>
                  <a:cubicBezTo>
                    <a:pt x="8020" y="1704"/>
                    <a:pt x="6541" y="1222"/>
                    <a:pt x="6541" y="1222"/>
                  </a:cubicBezTo>
                  <a:lnTo>
                    <a:pt x="6541" y="1222"/>
                  </a:lnTo>
                  <a:cubicBezTo>
                    <a:pt x="6541" y="1222"/>
                    <a:pt x="7280" y="3183"/>
                    <a:pt x="6702" y="4018"/>
                  </a:cubicBezTo>
                  <a:cubicBezTo>
                    <a:pt x="6155" y="4886"/>
                    <a:pt x="5223" y="4693"/>
                    <a:pt x="5030" y="5079"/>
                  </a:cubicBezTo>
                  <a:cubicBezTo>
                    <a:pt x="4837" y="5433"/>
                    <a:pt x="4934" y="7136"/>
                    <a:pt x="4837" y="7490"/>
                  </a:cubicBezTo>
                  <a:cubicBezTo>
                    <a:pt x="4773" y="7747"/>
                    <a:pt x="4466" y="8419"/>
                    <a:pt x="4097" y="8419"/>
                  </a:cubicBezTo>
                  <a:cubicBezTo>
                    <a:pt x="3912" y="8419"/>
                    <a:pt x="3712" y="8251"/>
                    <a:pt x="3519" y="7779"/>
                  </a:cubicBezTo>
                  <a:cubicBezTo>
                    <a:pt x="3519" y="7779"/>
                    <a:pt x="3712" y="6269"/>
                    <a:pt x="1848" y="6108"/>
                  </a:cubicBezTo>
                  <a:cubicBezTo>
                    <a:pt x="1751" y="6098"/>
                    <a:pt x="1660" y="6093"/>
                    <a:pt x="1575" y="6093"/>
                  </a:cubicBezTo>
                  <a:cubicBezTo>
                    <a:pt x="0" y="6093"/>
                    <a:pt x="453" y="7726"/>
                    <a:pt x="819" y="8519"/>
                  </a:cubicBezTo>
                  <a:cubicBezTo>
                    <a:pt x="1173" y="9387"/>
                    <a:pt x="2491" y="10029"/>
                    <a:pt x="2491" y="10029"/>
                  </a:cubicBezTo>
                  <a:cubicBezTo>
                    <a:pt x="2491" y="10029"/>
                    <a:pt x="2973" y="12183"/>
                    <a:pt x="3616" y="12376"/>
                  </a:cubicBezTo>
                  <a:cubicBezTo>
                    <a:pt x="4243" y="12555"/>
                    <a:pt x="7671" y="14010"/>
                    <a:pt x="8748" y="14010"/>
                  </a:cubicBezTo>
                  <a:cubicBezTo>
                    <a:pt x="8831" y="14010"/>
                    <a:pt x="8899" y="14002"/>
                    <a:pt x="8952" y="13983"/>
                  </a:cubicBezTo>
                  <a:cubicBezTo>
                    <a:pt x="9723" y="13694"/>
                    <a:pt x="10463" y="10222"/>
                    <a:pt x="10463" y="10222"/>
                  </a:cubicBezTo>
                  <a:cubicBezTo>
                    <a:pt x="10463" y="10222"/>
                    <a:pt x="11781" y="9579"/>
                    <a:pt x="11781" y="8904"/>
                  </a:cubicBezTo>
                  <a:cubicBezTo>
                    <a:pt x="11781" y="8262"/>
                    <a:pt x="11202" y="6365"/>
                    <a:pt x="11202" y="5915"/>
                  </a:cubicBezTo>
                  <a:cubicBezTo>
                    <a:pt x="11202" y="5433"/>
                    <a:pt x="12263" y="4115"/>
                    <a:pt x="12423" y="3086"/>
                  </a:cubicBezTo>
                  <a:cubicBezTo>
                    <a:pt x="12616" y="2058"/>
                    <a:pt x="11491" y="0"/>
                    <a:pt x="11491"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4376;p64">
              <a:extLst>
                <a:ext uri="{FF2B5EF4-FFF2-40B4-BE49-F238E27FC236}">
                  <a16:creationId xmlns:a16="http://schemas.microsoft.com/office/drawing/2014/main" xmlns="" id="{4DD80D45-DF36-B3D2-3998-12AF447850CE}"/>
                </a:ext>
              </a:extLst>
            </p:cNvPr>
            <p:cNvSpPr/>
            <p:nvPr/>
          </p:nvSpPr>
          <p:spPr>
            <a:xfrm>
              <a:off x="2652775" y="1601625"/>
              <a:ext cx="312625" cy="363475"/>
            </a:xfrm>
            <a:custGeom>
              <a:avLst/>
              <a:gdLst/>
              <a:ahLst/>
              <a:cxnLst/>
              <a:rect l="l" t="t" r="r" b="b"/>
              <a:pathLst>
                <a:path w="12505" h="14539" extrusionOk="0">
                  <a:moveTo>
                    <a:pt x="11312" y="902"/>
                  </a:moveTo>
                  <a:cubicBezTo>
                    <a:pt x="11404" y="1095"/>
                    <a:pt x="11508" y="1328"/>
                    <a:pt x="11605" y="1584"/>
                  </a:cubicBezTo>
                  <a:cubicBezTo>
                    <a:pt x="11798" y="2099"/>
                    <a:pt x="11990" y="2709"/>
                    <a:pt x="11990" y="3095"/>
                  </a:cubicBezTo>
                  <a:cubicBezTo>
                    <a:pt x="11990" y="3192"/>
                    <a:pt x="11990" y="3256"/>
                    <a:pt x="11958" y="3320"/>
                  </a:cubicBezTo>
                  <a:cubicBezTo>
                    <a:pt x="11894" y="3770"/>
                    <a:pt x="11605" y="4349"/>
                    <a:pt x="11315" y="4863"/>
                  </a:cubicBezTo>
                  <a:cubicBezTo>
                    <a:pt x="11187" y="5120"/>
                    <a:pt x="11026" y="5345"/>
                    <a:pt x="10930" y="5570"/>
                  </a:cubicBezTo>
                  <a:cubicBezTo>
                    <a:pt x="10833" y="5795"/>
                    <a:pt x="10737" y="5956"/>
                    <a:pt x="10737" y="6181"/>
                  </a:cubicBezTo>
                  <a:cubicBezTo>
                    <a:pt x="10737" y="6342"/>
                    <a:pt x="10769" y="6535"/>
                    <a:pt x="10833" y="6792"/>
                  </a:cubicBezTo>
                  <a:cubicBezTo>
                    <a:pt x="10930" y="7177"/>
                    <a:pt x="11026" y="7660"/>
                    <a:pt x="11123" y="8110"/>
                  </a:cubicBezTo>
                  <a:cubicBezTo>
                    <a:pt x="11219" y="8560"/>
                    <a:pt x="11315" y="8978"/>
                    <a:pt x="11315" y="9170"/>
                  </a:cubicBezTo>
                  <a:cubicBezTo>
                    <a:pt x="11315" y="9235"/>
                    <a:pt x="11251" y="9363"/>
                    <a:pt x="11155" y="9492"/>
                  </a:cubicBezTo>
                  <a:cubicBezTo>
                    <a:pt x="10994" y="9685"/>
                    <a:pt x="10737" y="9878"/>
                    <a:pt x="10544" y="10006"/>
                  </a:cubicBezTo>
                  <a:cubicBezTo>
                    <a:pt x="10415" y="10103"/>
                    <a:pt x="10319" y="10135"/>
                    <a:pt x="10255" y="10199"/>
                  </a:cubicBezTo>
                  <a:lnTo>
                    <a:pt x="10158" y="10231"/>
                  </a:lnTo>
                  <a:lnTo>
                    <a:pt x="10126" y="10231"/>
                  </a:lnTo>
                  <a:cubicBezTo>
                    <a:pt x="10062" y="10295"/>
                    <a:pt x="10030" y="10360"/>
                    <a:pt x="9997" y="10424"/>
                  </a:cubicBezTo>
                  <a:cubicBezTo>
                    <a:pt x="9997" y="10424"/>
                    <a:pt x="9965" y="10649"/>
                    <a:pt x="9869" y="10970"/>
                  </a:cubicBezTo>
                  <a:cubicBezTo>
                    <a:pt x="9740" y="11453"/>
                    <a:pt x="9547" y="12192"/>
                    <a:pt x="9322" y="12835"/>
                  </a:cubicBezTo>
                  <a:cubicBezTo>
                    <a:pt x="9194" y="13156"/>
                    <a:pt x="9065" y="13446"/>
                    <a:pt x="8937" y="13638"/>
                  </a:cubicBezTo>
                  <a:cubicBezTo>
                    <a:pt x="8872" y="13767"/>
                    <a:pt x="8808" y="13831"/>
                    <a:pt x="8776" y="13896"/>
                  </a:cubicBezTo>
                  <a:cubicBezTo>
                    <a:pt x="8712" y="13960"/>
                    <a:pt x="8680" y="13992"/>
                    <a:pt x="8680" y="13992"/>
                  </a:cubicBezTo>
                  <a:lnTo>
                    <a:pt x="8519" y="13992"/>
                  </a:lnTo>
                  <a:cubicBezTo>
                    <a:pt x="8294" y="13992"/>
                    <a:pt x="7908" y="13928"/>
                    <a:pt x="7426" y="13767"/>
                  </a:cubicBezTo>
                  <a:cubicBezTo>
                    <a:pt x="6719" y="13574"/>
                    <a:pt x="5851" y="13253"/>
                    <a:pt x="5112" y="12996"/>
                  </a:cubicBezTo>
                  <a:cubicBezTo>
                    <a:pt x="4726" y="12835"/>
                    <a:pt x="4404" y="12706"/>
                    <a:pt x="4115" y="12610"/>
                  </a:cubicBezTo>
                  <a:cubicBezTo>
                    <a:pt x="3826" y="12513"/>
                    <a:pt x="3633" y="12417"/>
                    <a:pt x="3472" y="12385"/>
                  </a:cubicBezTo>
                  <a:cubicBezTo>
                    <a:pt x="3440" y="12385"/>
                    <a:pt x="3311" y="12256"/>
                    <a:pt x="3183" y="12063"/>
                  </a:cubicBezTo>
                  <a:cubicBezTo>
                    <a:pt x="3022" y="11742"/>
                    <a:pt x="2829" y="11292"/>
                    <a:pt x="2733" y="10906"/>
                  </a:cubicBezTo>
                  <a:cubicBezTo>
                    <a:pt x="2669" y="10713"/>
                    <a:pt x="2636" y="10553"/>
                    <a:pt x="2604" y="10424"/>
                  </a:cubicBezTo>
                  <a:cubicBezTo>
                    <a:pt x="2572" y="10328"/>
                    <a:pt x="2540" y="10231"/>
                    <a:pt x="2540" y="10231"/>
                  </a:cubicBezTo>
                  <a:cubicBezTo>
                    <a:pt x="2540" y="10167"/>
                    <a:pt x="2476" y="10103"/>
                    <a:pt x="2411" y="10070"/>
                  </a:cubicBezTo>
                  <a:lnTo>
                    <a:pt x="2347" y="10038"/>
                  </a:lnTo>
                  <a:cubicBezTo>
                    <a:pt x="2251" y="9974"/>
                    <a:pt x="1929" y="9781"/>
                    <a:pt x="1608" y="9556"/>
                  </a:cubicBezTo>
                  <a:cubicBezTo>
                    <a:pt x="1286" y="9299"/>
                    <a:pt x="965" y="8978"/>
                    <a:pt x="836" y="8688"/>
                  </a:cubicBezTo>
                  <a:cubicBezTo>
                    <a:pt x="708" y="8335"/>
                    <a:pt x="515" y="7820"/>
                    <a:pt x="515" y="7402"/>
                  </a:cubicBezTo>
                  <a:cubicBezTo>
                    <a:pt x="515" y="7177"/>
                    <a:pt x="579" y="6952"/>
                    <a:pt x="708" y="6856"/>
                  </a:cubicBezTo>
                  <a:cubicBezTo>
                    <a:pt x="804" y="6727"/>
                    <a:pt x="997" y="6631"/>
                    <a:pt x="1383" y="6599"/>
                  </a:cubicBezTo>
                  <a:cubicBezTo>
                    <a:pt x="1447" y="6599"/>
                    <a:pt x="1511" y="6631"/>
                    <a:pt x="1608" y="6631"/>
                  </a:cubicBezTo>
                  <a:cubicBezTo>
                    <a:pt x="2315" y="6695"/>
                    <a:pt x="2669" y="6952"/>
                    <a:pt x="2829" y="7242"/>
                  </a:cubicBezTo>
                  <a:cubicBezTo>
                    <a:pt x="3022" y="7499"/>
                    <a:pt x="3054" y="7788"/>
                    <a:pt x="3054" y="7949"/>
                  </a:cubicBezTo>
                  <a:lnTo>
                    <a:pt x="3054" y="8013"/>
                  </a:lnTo>
                  <a:lnTo>
                    <a:pt x="3086" y="8142"/>
                  </a:lnTo>
                  <a:cubicBezTo>
                    <a:pt x="3183" y="8399"/>
                    <a:pt x="3279" y="8592"/>
                    <a:pt x="3408" y="8720"/>
                  </a:cubicBezTo>
                  <a:cubicBezTo>
                    <a:pt x="3536" y="8849"/>
                    <a:pt x="3697" y="8945"/>
                    <a:pt x="3890" y="8945"/>
                  </a:cubicBezTo>
                  <a:cubicBezTo>
                    <a:pt x="4051" y="8945"/>
                    <a:pt x="4212" y="8881"/>
                    <a:pt x="4308" y="8785"/>
                  </a:cubicBezTo>
                  <a:cubicBezTo>
                    <a:pt x="4501" y="8656"/>
                    <a:pt x="4597" y="8463"/>
                    <a:pt x="4694" y="8303"/>
                  </a:cubicBezTo>
                  <a:cubicBezTo>
                    <a:pt x="4790" y="8110"/>
                    <a:pt x="4854" y="7949"/>
                    <a:pt x="4887" y="7820"/>
                  </a:cubicBezTo>
                  <a:cubicBezTo>
                    <a:pt x="4919" y="7692"/>
                    <a:pt x="4951" y="7499"/>
                    <a:pt x="4951" y="7274"/>
                  </a:cubicBezTo>
                  <a:cubicBezTo>
                    <a:pt x="4951" y="6952"/>
                    <a:pt x="4951" y="6535"/>
                    <a:pt x="4983" y="6181"/>
                  </a:cubicBezTo>
                  <a:cubicBezTo>
                    <a:pt x="4983" y="5988"/>
                    <a:pt x="4983" y="5827"/>
                    <a:pt x="5015" y="5699"/>
                  </a:cubicBezTo>
                  <a:cubicBezTo>
                    <a:pt x="5015" y="5570"/>
                    <a:pt x="5047" y="5474"/>
                    <a:pt x="5047" y="5442"/>
                  </a:cubicBezTo>
                  <a:lnTo>
                    <a:pt x="5079" y="5442"/>
                  </a:lnTo>
                  <a:cubicBezTo>
                    <a:pt x="5112" y="5409"/>
                    <a:pt x="5208" y="5377"/>
                    <a:pt x="5304" y="5345"/>
                  </a:cubicBezTo>
                  <a:cubicBezTo>
                    <a:pt x="5497" y="5281"/>
                    <a:pt x="5722" y="5217"/>
                    <a:pt x="5979" y="5088"/>
                  </a:cubicBezTo>
                  <a:cubicBezTo>
                    <a:pt x="6237" y="4959"/>
                    <a:pt x="6526" y="4767"/>
                    <a:pt x="6719" y="4445"/>
                  </a:cubicBezTo>
                  <a:cubicBezTo>
                    <a:pt x="6944" y="4156"/>
                    <a:pt x="6976" y="3770"/>
                    <a:pt x="6976" y="3417"/>
                  </a:cubicBezTo>
                  <a:cubicBezTo>
                    <a:pt x="6976" y="2862"/>
                    <a:pt x="6848" y="2275"/>
                    <a:pt x="6734" y="1876"/>
                  </a:cubicBezTo>
                  <a:lnTo>
                    <a:pt x="6734" y="1876"/>
                  </a:lnTo>
                  <a:cubicBezTo>
                    <a:pt x="7309" y="2019"/>
                    <a:pt x="8309" y="2227"/>
                    <a:pt x="9322" y="2227"/>
                  </a:cubicBezTo>
                  <a:cubicBezTo>
                    <a:pt x="10190" y="2227"/>
                    <a:pt x="10769" y="1713"/>
                    <a:pt x="11090" y="1263"/>
                  </a:cubicBezTo>
                  <a:cubicBezTo>
                    <a:pt x="11178" y="1140"/>
                    <a:pt x="11252" y="1017"/>
                    <a:pt x="11312" y="902"/>
                  </a:cubicBezTo>
                  <a:close/>
                  <a:moveTo>
                    <a:pt x="11316" y="1"/>
                  </a:moveTo>
                  <a:cubicBezTo>
                    <a:pt x="11296" y="1"/>
                    <a:pt x="11274" y="4"/>
                    <a:pt x="11251" y="9"/>
                  </a:cubicBezTo>
                  <a:cubicBezTo>
                    <a:pt x="11155" y="9"/>
                    <a:pt x="11058" y="106"/>
                    <a:pt x="11026" y="202"/>
                  </a:cubicBezTo>
                  <a:cubicBezTo>
                    <a:pt x="10994" y="266"/>
                    <a:pt x="10865" y="684"/>
                    <a:pt x="10608" y="1038"/>
                  </a:cubicBezTo>
                  <a:cubicBezTo>
                    <a:pt x="10319" y="1391"/>
                    <a:pt x="9933" y="1681"/>
                    <a:pt x="9322" y="1681"/>
                  </a:cubicBezTo>
                  <a:cubicBezTo>
                    <a:pt x="8583" y="1681"/>
                    <a:pt x="7876" y="1584"/>
                    <a:pt x="7297" y="1456"/>
                  </a:cubicBezTo>
                  <a:cubicBezTo>
                    <a:pt x="7040" y="1391"/>
                    <a:pt x="6815" y="1327"/>
                    <a:pt x="6654" y="1295"/>
                  </a:cubicBezTo>
                  <a:cubicBezTo>
                    <a:pt x="6558" y="1263"/>
                    <a:pt x="6494" y="1263"/>
                    <a:pt x="6462" y="1263"/>
                  </a:cubicBezTo>
                  <a:lnTo>
                    <a:pt x="6397" y="1231"/>
                  </a:lnTo>
                  <a:cubicBezTo>
                    <a:pt x="6371" y="1222"/>
                    <a:pt x="6346" y="1218"/>
                    <a:pt x="6320" y="1218"/>
                  </a:cubicBezTo>
                  <a:cubicBezTo>
                    <a:pt x="6252" y="1218"/>
                    <a:pt x="6187" y="1248"/>
                    <a:pt x="6140" y="1295"/>
                  </a:cubicBezTo>
                  <a:cubicBezTo>
                    <a:pt x="6044" y="1391"/>
                    <a:pt x="6044" y="1488"/>
                    <a:pt x="6076" y="1584"/>
                  </a:cubicBezTo>
                  <a:lnTo>
                    <a:pt x="6076" y="1616"/>
                  </a:lnTo>
                  <a:cubicBezTo>
                    <a:pt x="6172" y="1809"/>
                    <a:pt x="6462" y="2709"/>
                    <a:pt x="6462" y="3417"/>
                  </a:cubicBezTo>
                  <a:cubicBezTo>
                    <a:pt x="6462" y="3738"/>
                    <a:pt x="6397" y="3995"/>
                    <a:pt x="6301" y="4156"/>
                  </a:cubicBezTo>
                  <a:cubicBezTo>
                    <a:pt x="6044" y="4509"/>
                    <a:pt x="5754" y="4638"/>
                    <a:pt x="5433" y="4734"/>
                  </a:cubicBezTo>
                  <a:cubicBezTo>
                    <a:pt x="5272" y="4799"/>
                    <a:pt x="5144" y="4831"/>
                    <a:pt x="4983" y="4895"/>
                  </a:cubicBezTo>
                  <a:cubicBezTo>
                    <a:pt x="4919" y="4895"/>
                    <a:pt x="4854" y="4959"/>
                    <a:pt x="4758" y="4992"/>
                  </a:cubicBezTo>
                  <a:cubicBezTo>
                    <a:pt x="4694" y="5056"/>
                    <a:pt x="4629" y="5120"/>
                    <a:pt x="4565" y="5217"/>
                  </a:cubicBezTo>
                  <a:cubicBezTo>
                    <a:pt x="4533" y="5281"/>
                    <a:pt x="4533" y="5377"/>
                    <a:pt x="4501" y="5474"/>
                  </a:cubicBezTo>
                  <a:cubicBezTo>
                    <a:pt x="4437" y="5795"/>
                    <a:pt x="4437" y="6277"/>
                    <a:pt x="4404" y="6727"/>
                  </a:cubicBezTo>
                  <a:cubicBezTo>
                    <a:pt x="4404" y="6952"/>
                    <a:pt x="4404" y="7177"/>
                    <a:pt x="4404" y="7338"/>
                  </a:cubicBezTo>
                  <a:cubicBezTo>
                    <a:pt x="4404" y="7531"/>
                    <a:pt x="4372" y="7660"/>
                    <a:pt x="4372" y="7692"/>
                  </a:cubicBezTo>
                  <a:cubicBezTo>
                    <a:pt x="4340" y="7788"/>
                    <a:pt x="4276" y="8013"/>
                    <a:pt x="4147" y="8174"/>
                  </a:cubicBezTo>
                  <a:cubicBezTo>
                    <a:pt x="4083" y="8270"/>
                    <a:pt x="4051" y="8335"/>
                    <a:pt x="3987" y="8367"/>
                  </a:cubicBezTo>
                  <a:cubicBezTo>
                    <a:pt x="3922" y="8399"/>
                    <a:pt x="3890" y="8431"/>
                    <a:pt x="3890" y="8431"/>
                  </a:cubicBezTo>
                  <a:cubicBezTo>
                    <a:pt x="3890" y="8399"/>
                    <a:pt x="3858" y="8431"/>
                    <a:pt x="3794" y="8367"/>
                  </a:cubicBezTo>
                  <a:cubicBezTo>
                    <a:pt x="3737" y="8310"/>
                    <a:pt x="3680" y="8203"/>
                    <a:pt x="3601" y="8023"/>
                  </a:cubicBezTo>
                  <a:lnTo>
                    <a:pt x="3601" y="8023"/>
                  </a:lnTo>
                  <a:cubicBezTo>
                    <a:pt x="3601" y="8001"/>
                    <a:pt x="3601" y="7975"/>
                    <a:pt x="3601" y="7949"/>
                  </a:cubicBezTo>
                  <a:cubicBezTo>
                    <a:pt x="3601" y="7724"/>
                    <a:pt x="3569" y="7306"/>
                    <a:pt x="3279" y="6920"/>
                  </a:cubicBezTo>
                  <a:cubicBezTo>
                    <a:pt x="3022" y="6535"/>
                    <a:pt x="2508" y="6181"/>
                    <a:pt x="1672" y="6085"/>
                  </a:cubicBezTo>
                  <a:lnTo>
                    <a:pt x="1383" y="6085"/>
                  </a:lnTo>
                  <a:cubicBezTo>
                    <a:pt x="901" y="6085"/>
                    <a:pt x="515" y="6213"/>
                    <a:pt x="290" y="6502"/>
                  </a:cubicBezTo>
                  <a:cubicBezTo>
                    <a:pt x="65" y="6760"/>
                    <a:pt x="1" y="7081"/>
                    <a:pt x="1" y="7402"/>
                  </a:cubicBezTo>
                  <a:cubicBezTo>
                    <a:pt x="1" y="7949"/>
                    <a:pt x="193" y="8528"/>
                    <a:pt x="354" y="8913"/>
                  </a:cubicBezTo>
                  <a:cubicBezTo>
                    <a:pt x="579" y="9395"/>
                    <a:pt x="1029" y="9813"/>
                    <a:pt x="1415" y="10070"/>
                  </a:cubicBezTo>
                  <a:cubicBezTo>
                    <a:pt x="1693" y="10263"/>
                    <a:pt x="1928" y="10398"/>
                    <a:pt x="2055" y="10477"/>
                  </a:cubicBezTo>
                  <a:lnTo>
                    <a:pt x="2055" y="10477"/>
                  </a:lnTo>
                  <a:cubicBezTo>
                    <a:pt x="2103" y="10668"/>
                    <a:pt x="2208" y="11068"/>
                    <a:pt x="2347" y="11485"/>
                  </a:cubicBezTo>
                  <a:cubicBezTo>
                    <a:pt x="2444" y="11774"/>
                    <a:pt x="2572" y="12096"/>
                    <a:pt x="2733" y="12321"/>
                  </a:cubicBezTo>
                  <a:cubicBezTo>
                    <a:pt x="2894" y="12578"/>
                    <a:pt x="3054" y="12803"/>
                    <a:pt x="3344" y="12899"/>
                  </a:cubicBezTo>
                  <a:cubicBezTo>
                    <a:pt x="3472" y="12931"/>
                    <a:pt x="3794" y="13060"/>
                    <a:pt x="4212" y="13221"/>
                  </a:cubicBezTo>
                  <a:cubicBezTo>
                    <a:pt x="4854" y="13446"/>
                    <a:pt x="5690" y="13799"/>
                    <a:pt x="6494" y="14056"/>
                  </a:cubicBezTo>
                  <a:cubicBezTo>
                    <a:pt x="6912" y="14185"/>
                    <a:pt x="7297" y="14314"/>
                    <a:pt x="7651" y="14378"/>
                  </a:cubicBezTo>
                  <a:cubicBezTo>
                    <a:pt x="7972" y="14474"/>
                    <a:pt x="8294" y="14539"/>
                    <a:pt x="8519" y="14539"/>
                  </a:cubicBezTo>
                  <a:cubicBezTo>
                    <a:pt x="8647" y="14539"/>
                    <a:pt x="8744" y="14539"/>
                    <a:pt x="8840" y="14474"/>
                  </a:cubicBezTo>
                  <a:cubicBezTo>
                    <a:pt x="9033" y="14410"/>
                    <a:pt x="9130" y="14314"/>
                    <a:pt x="9258" y="14153"/>
                  </a:cubicBezTo>
                  <a:cubicBezTo>
                    <a:pt x="9451" y="13896"/>
                    <a:pt x="9612" y="13574"/>
                    <a:pt x="9740" y="13188"/>
                  </a:cubicBezTo>
                  <a:cubicBezTo>
                    <a:pt x="10117" y="12220"/>
                    <a:pt x="10404" y="11026"/>
                    <a:pt x="10487" y="10663"/>
                  </a:cubicBezTo>
                  <a:lnTo>
                    <a:pt x="10487" y="10663"/>
                  </a:lnTo>
                  <a:cubicBezTo>
                    <a:pt x="10618" y="10596"/>
                    <a:pt x="10854" y="10467"/>
                    <a:pt x="11090" y="10295"/>
                  </a:cubicBezTo>
                  <a:cubicBezTo>
                    <a:pt x="11251" y="10167"/>
                    <a:pt x="11444" y="10006"/>
                    <a:pt x="11573" y="9813"/>
                  </a:cubicBezTo>
                  <a:cubicBezTo>
                    <a:pt x="11733" y="9653"/>
                    <a:pt x="11830" y="9428"/>
                    <a:pt x="11830" y="9170"/>
                  </a:cubicBezTo>
                  <a:cubicBezTo>
                    <a:pt x="11830" y="8978"/>
                    <a:pt x="11798" y="8720"/>
                    <a:pt x="11733" y="8431"/>
                  </a:cubicBezTo>
                  <a:cubicBezTo>
                    <a:pt x="11669" y="8013"/>
                    <a:pt x="11540" y="7531"/>
                    <a:pt x="11444" y="7081"/>
                  </a:cubicBezTo>
                  <a:cubicBezTo>
                    <a:pt x="11412" y="6888"/>
                    <a:pt x="11348" y="6695"/>
                    <a:pt x="11315" y="6502"/>
                  </a:cubicBezTo>
                  <a:cubicBezTo>
                    <a:pt x="11283" y="6342"/>
                    <a:pt x="11283" y="6213"/>
                    <a:pt x="11283" y="6181"/>
                  </a:cubicBezTo>
                  <a:cubicBezTo>
                    <a:pt x="11283" y="6149"/>
                    <a:pt x="11315" y="5988"/>
                    <a:pt x="11412" y="5795"/>
                  </a:cubicBezTo>
                  <a:cubicBezTo>
                    <a:pt x="11540" y="5506"/>
                    <a:pt x="11798" y="5120"/>
                    <a:pt x="11990" y="4702"/>
                  </a:cubicBezTo>
                  <a:cubicBezTo>
                    <a:pt x="12215" y="4284"/>
                    <a:pt x="12408" y="3834"/>
                    <a:pt x="12505" y="3417"/>
                  </a:cubicBezTo>
                  <a:cubicBezTo>
                    <a:pt x="12505" y="3320"/>
                    <a:pt x="12505" y="3224"/>
                    <a:pt x="12505" y="3095"/>
                  </a:cubicBezTo>
                  <a:cubicBezTo>
                    <a:pt x="12505" y="2484"/>
                    <a:pt x="12248" y="1777"/>
                    <a:pt x="12023" y="1166"/>
                  </a:cubicBezTo>
                  <a:cubicBezTo>
                    <a:pt x="11765" y="588"/>
                    <a:pt x="11540" y="138"/>
                    <a:pt x="11540" y="138"/>
                  </a:cubicBezTo>
                  <a:cubicBezTo>
                    <a:pt x="11488" y="58"/>
                    <a:pt x="11413" y="1"/>
                    <a:pt x="11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4377;p64">
              <a:extLst>
                <a:ext uri="{FF2B5EF4-FFF2-40B4-BE49-F238E27FC236}">
                  <a16:creationId xmlns:a16="http://schemas.microsoft.com/office/drawing/2014/main" xmlns="" id="{4F45397A-F50E-FAC6-A2F4-E16B62A8B5AB}"/>
                </a:ext>
              </a:extLst>
            </p:cNvPr>
            <p:cNvSpPr/>
            <p:nvPr/>
          </p:nvSpPr>
          <p:spPr>
            <a:xfrm>
              <a:off x="2962975" y="1971500"/>
              <a:ext cx="295750" cy="594125"/>
            </a:xfrm>
            <a:custGeom>
              <a:avLst/>
              <a:gdLst/>
              <a:ahLst/>
              <a:cxnLst/>
              <a:rect l="l" t="t" r="r" b="b"/>
              <a:pathLst>
                <a:path w="11830" h="23765" extrusionOk="0">
                  <a:moveTo>
                    <a:pt x="2925" y="1"/>
                  </a:moveTo>
                  <a:lnTo>
                    <a:pt x="0" y="3472"/>
                  </a:lnTo>
                  <a:cubicBezTo>
                    <a:pt x="0" y="3472"/>
                    <a:pt x="482" y="7233"/>
                    <a:pt x="1415" y="8712"/>
                  </a:cubicBezTo>
                  <a:cubicBezTo>
                    <a:pt x="2347" y="10223"/>
                    <a:pt x="6301" y="16041"/>
                    <a:pt x="6301" y="16041"/>
                  </a:cubicBezTo>
                  <a:cubicBezTo>
                    <a:pt x="6301" y="16041"/>
                    <a:pt x="6011" y="18002"/>
                    <a:pt x="6301" y="18580"/>
                  </a:cubicBezTo>
                  <a:cubicBezTo>
                    <a:pt x="6558" y="19127"/>
                    <a:pt x="7683" y="21859"/>
                    <a:pt x="7683" y="22213"/>
                  </a:cubicBezTo>
                  <a:cubicBezTo>
                    <a:pt x="7683" y="22441"/>
                    <a:pt x="7954" y="22636"/>
                    <a:pt x="8195" y="22636"/>
                  </a:cubicBezTo>
                  <a:cubicBezTo>
                    <a:pt x="8360" y="22636"/>
                    <a:pt x="8511" y="22544"/>
                    <a:pt x="8551" y="22309"/>
                  </a:cubicBezTo>
                  <a:cubicBezTo>
                    <a:pt x="8647" y="21763"/>
                    <a:pt x="8647" y="20991"/>
                    <a:pt x="8647" y="20991"/>
                  </a:cubicBezTo>
                  <a:lnTo>
                    <a:pt x="10222" y="23434"/>
                  </a:lnTo>
                  <a:cubicBezTo>
                    <a:pt x="10222" y="23434"/>
                    <a:pt x="10632" y="23765"/>
                    <a:pt x="10977" y="23765"/>
                  </a:cubicBezTo>
                  <a:cubicBezTo>
                    <a:pt x="11125" y="23765"/>
                    <a:pt x="11261" y="23704"/>
                    <a:pt x="11347" y="23530"/>
                  </a:cubicBezTo>
                  <a:cubicBezTo>
                    <a:pt x="11637" y="22984"/>
                    <a:pt x="11444" y="19962"/>
                    <a:pt x="11637" y="18741"/>
                  </a:cubicBezTo>
                  <a:cubicBezTo>
                    <a:pt x="11829" y="17552"/>
                    <a:pt x="10897" y="15848"/>
                    <a:pt x="10126" y="15109"/>
                  </a:cubicBezTo>
                  <a:cubicBezTo>
                    <a:pt x="9386" y="14337"/>
                    <a:pt x="8454" y="13051"/>
                    <a:pt x="8165" y="12762"/>
                  </a:cubicBezTo>
                  <a:cubicBezTo>
                    <a:pt x="7876" y="12473"/>
                    <a:pt x="6654" y="8069"/>
                    <a:pt x="6108" y="5080"/>
                  </a:cubicBezTo>
                  <a:cubicBezTo>
                    <a:pt x="5529" y="2058"/>
                    <a:pt x="4051" y="194"/>
                    <a:pt x="29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4378;p64">
              <a:extLst>
                <a:ext uri="{FF2B5EF4-FFF2-40B4-BE49-F238E27FC236}">
                  <a16:creationId xmlns:a16="http://schemas.microsoft.com/office/drawing/2014/main" xmlns="" id="{C9A8E7B1-781A-3C4B-C7A0-6FAFDD34027A}"/>
                </a:ext>
              </a:extLst>
            </p:cNvPr>
            <p:cNvSpPr/>
            <p:nvPr/>
          </p:nvSpPr>
          <p:spPr>
            <a:xfrm>
              <a:off x="2955750" y="1964925"/>
              <a:ext cx="305375" cy="607700"/>
            </a:xfrm>
            <a:custGeom>
              <a:avLst/>
              <a:gdLst/>
              <a:ahLst/>
              <a:cxnLst/>
              <a:rect l="l" t="t" r="r" b="b"/>
              <a:pathLst>
                <a:path w="12215" h="24308" extrusionOk="0">
                  <a:moveTo>
                    <a:pt x="3186" y="0"/>
                  </a:moveTo>
                  <a:cubicBezTo>
                    <a:pt x="3054" y="0"/>
                    <a:pt x="2953" y="92"/>
                    <a:pt x="2925" y="232"/>
                  </a:cubicBezTo>
                  <a:cubicBezTo>
                    <a:pt x="2925" y="360"/>
                    <a:pt x="3022" y="521"/>
                    <a:pt x="3150" y="521"/>
                  </a:cubicBezTo>
                  <a:cubicBezTo>
                    <a:pt x="3600" y="585"/>
                    <a:pt x="4211" y="1067"/>
                    <a:pt x="4790" y="1903"/>
                  </a:cubicBezTo>
                  <a:cubicBezTo>
                    <a:pt x="5336" y="2739"/>
                    <a:pt x="5850" y="3896"/>
                    <a:pt x="6140" y="5375"/>
                  </a:cubicBezTo>
                  <a:cubicBezTo>
                    <a:pt x="6397" y="6885"/>
                    <a:pt x="6847" y="8750"/>
                    <a:pt x="7265" y="10261"/>
                  </a:cubicBezTo>
                  <a:cubicBezTo>
                    <a:pt x="7490" y="11032"/>
                    <a:pt x="7683" y="11707"/>
                    <a:pt x="7843" y="12189"/>
                  </a:cubicBezTo>
                  <a:cubicBezTo>
                    <a:pt x="7908" y="12446"/>
                    <a:pt x="8004" y="12671"/>
                    <a:pt x="8068" y="12832"/>
                  </a:cubicBezTo>
                  <a:cubicBezTo>
                    <a:pt x="8100" y="12896"/>
                    <a:pt x="8133" y="12993"/>
                    <a:pt x="8165" y="13025"/>
                  </a:cubicBezTo>
                  <a:cubicBezTo>
                    <a:pt x="8197" y="13089"/>
                    <a:pt x="8197" y="13154"/>
                    <a:pt x="8261" y="13218"/>
                  </a:cubicBezTo>
                  <a:cubicBezTo>
                    <a:pt x="8325" y="13250"/>
                    <a:pt x="8422" y="13379"/>
                    <a:pt x="8550" y="13572"/>
                  </a:cubicBezTo>
                  <a:cubicBezTo>
                    <a:pt x="8968" y="14086"/>
                    <a:pt x="9643" y="14954"/>
                    <a:pt x="10222" y="15564"/>
                  </a:cubicBezTo>
                  <a:cubicBezTo>
                    <a:pt x="10543" y="15854"/>
                    <a:pt x="10929" y="16400"/>
                    <a:pt x="11186" y="16947"/>
                  </a:cubicBezTo>
                  <a:cubicBezTo>
                    <a:pt x="11476" y="17525"/>
                    <a:pt x="11668" y="18168"/>
                    <a:pt x="11668" y="18682"/>
                  </a:cubicBezTo>
                  <a:cubicBezTo>
                    <a:pt x="11668" y="18779"/>
                    <a:pt x="11668" y="18875"/>
                    <a:pt x="11668" y="18972"/>
                  </a:cubicBezTo>
                  <a:cubicBezTo>
                    <a:pt x="11572" y="19615"/>
                    <a:pt x="11572" y="20675"/>
                    <a:pt x="11540" y="21640"/>
                  </a:cubicBezTo>
                  <a:cubicBezTo>
                    <a:pt x="11540" y="22122"/>
                    <a:pt x="11540" y="22604"/>
                    <a:pt x="11508" y="22958"/>
                  </a:cubicBezTo>
                  <a:cubicBezTo>
                    <a:pt x="11508" y="23151"/>
                    <a:pt x="11476" y="23311"/>
                    <a:pt x="11476" y="23440"/>
                  </a:cubicBezTo>
                  <a:cubicBezTo>
                    <a:pt x="11443" y="23568"/>
                    <a:pt x="11411" y="23665"/>
                    <a:pt x="11411" y="23665"/>
                  </a:cubicBezTo>
                  <a:lnTo>
                    <a:pt x="11347" y="23729"/>
                  </a:lnTo>
                  <a:lnTo>
                    <a:pt x="11283" y="23761"/>
                  </a:lnTo>
                  <a:cubicBezTo>
                    <a:pt x="11186" y="23761"/>
                    <a:pt x="11026" y="23697"/>
                    <a:pt x="10897" y="23633"/>
                  </a:cubicBezTo>
                  <a:cubicBezTo>
                    <a:pt x="10833" y="23601"/>
                    <a:pt x="10768" y="23568"/>
                    <a:pt x="10736" y="23536"/>
                  </a:cubicBezTo>
                  <a:lnTo>
                    <a:pt x="10704" y="23504"/>
                  </a:lnTo>
                  <a:lnTo>
                    <a:pt x="10695" y="23504"/>
                  </a:lnTo>
                  <a:lnTo>
                    <a:pt x="9161" y="21125"/>
                  </a:lnTo>
                  <a:cubicBezTo>
                    <a:pt x="9108" y="21046"/>
                    <a:pt x="9012" y="20989"/>
                    <a:pt x="8908" y="20989"/>
                  </a:cubicBezTo>
                  <a:cubicBezTo>
                    <a:pt x="8885" y="20989"/>
                    <a:pt x="8863" y="20991"/>
                    <a:pt x="8840" y="20997"/>
                  </a:cubicBezTo>
                  <a:cubicBezTo>
                    <a:pt x="8743" y="21061"/>
                    <a:pt x="8647" y="21158"/>
                    <a:pt x="8647" y="21254"/>
                  </a:cubicBezTo>
                  <a:cubicBezTo>
                    <a:pt x="8647" y="21254"/>
                    <a:pt x="8647" y="21447"/>
                    <a:pt x="8647" y="21704"/>
                  </a:cubicBezTo>
                  <a:cubicBezTo>
                    <a:pt x="8647" y="21961"/>
                    <a:pt x="8615" y="22283"/>
                    <a:pt x="8550" y="22540"/>
                  </a:cubicBezTo>
                  <a:cubicBezTo>
                    <a:pt x="8550" y="22604"/>
                    <a:pt x="8550" y="22604"/>
                    <a:pt x="8518" y="22604"/>
                  </a:cubicBezTo>
                  <a:lnTo>
                    <a:pt x="8486" y="22636"/>
                  </a:lnTo>
                  <a:cubicBezTo>
                    <a:pt x="8422" y="22636"/>
                    <a:pt x="8358" y="22604"/>
                    <a:pt x="8325" y="22572"/>
                  </a:cubicBezTo>
                  <a:lnTo>
                    <a:pt x="8261" y="22508"/>
                  </a:lnTo>
                  <a:lnTo>
                    <a:pt x="8261" y="22476"/>
                  </a:lnTo>
                  <a:cubicBezTo>
                    <a:pt x="8261" y="22379"/>
                    <a:pt x="8229" y="22283"/>
                    <a:pt x="8197" y="22186"/>
                  </a:cubicBezTo>
                  <a:cubicBezTo>
                    <a:pt x="7972" y="21350"/>
                    <a:pt x="7072" y="19229"/>
                    <a:pt x="6815" y="18715"/>
                  </a:cubicBezTo>
                  <a:cubicBezTo>
                    <a:pt x="6782" y="18650"/>
                    <a:pt x="6750" y="18554"/>
                    <a:pt x="6750" y="18425"/>
                  </a:cubicBezTo>
                  <a:cubicBezTo>
                    <a:pt x="6718" y="18265"/>
                    <a:pt x="6718" y="18104"/>
                    <a:pt x="6718" y="17911"/>
                  </a:cubicBezTo>
                  <a:cubicBezTo>
                    <a:pt x="6718" y="17557"/>
                    <a:pt x="6750" y="17172"/>
                    <a:pt x="6782" y="16850"/>
                  </a:cubicBezTo>
                  <a:cubicBezTo>
                    <a:pt x="6782" y="16690"/>
                    <a:pt x="6815" y="16561"/>
                    <a:pt x="6815" y="16497"/>
                  </a:cubicBezTo>
                  <a:cubicBezTo>
                    <a:pt x="6847" y="16400"/>
                    <a:pt x="6847" y="16336"/>
                    <a:pt x="6847" y="16336"/>
                  </a:cubicBezTo>
                  <a:cubicBezTo>
                    <a:pt x="6847" y="16272"/>
                    <a:pt x="6847" y="16207"/>
                    <a:pt x="6815" y="16143"/>
                  </a:cubicBezTo>
                  <a:cubicBezTo>
                    <a:pt x="6815" y="16143"/>
                    <a:pt x="6557" y="15789"/>
                    <a:pt x="6172" y="15211"/>
                  </a:cubicBezTo>
                  <a:cubicBezTo>
                    <a:pt x="5015" y="13507"/>
                    <a:pt x="2636" y="9971"/>
                    <a:pt x="1929" y="8846"/>
                  </a:cubicBezTo>
                  <a:cubicBezTo>
                    <a:pt x="1511" y="8171"/>
                    <a:pt x="1125" y="6853"/>
                    <a:pt x="900" y="5728"/>
                  </a:cubicBezTo>
                  <a:cubicBezTo>
                    <a:pt x="804" y="5182"/>
                    <a:pt x="707" y="4667"/>
                    <a:pt x="643" y="4314"/>
                  </a:cubicBezTo>
                  <a:cubicBezTo>
                    <a:pt x="579" y="3928"/>
                    <a:pt x="546" y="3703"/>
                    <a:pt x="546" y="3703"/>
                  </a:cubicBezTo>
                  <a:cubicBezTo>
                    <a:pt x="546" y="3563"/>
                    <a:pt x="449" y="3472"/>
                    <a:pt x="318" y="3472"/>
                  </a:cubicBezTo>
                  <a:cubicBezTo>
                    <a:pt x="298" y="3472"/>
                    <a:pt x="278" y="3474"/>
                    <a:pt x="257" y="3478"/>
                  </a:cubicBezTo>
                  <a:cubicBezTo>
                    <a:pt x="129" y="3478"/>
                    <a:pt x="0" y="3607"/>
                    <a:pt x="32" y="3767"/>
                  </a:cubicBezTo>
                  <a:cubicBezTo>
                    <a:pt x="32" y="3767"/>
                    <a:pt x="161" y="4732"/>
                    <a:pt x="386" y="5857"/>
                  </a:cubicBezTo>
                  <a:cubicBezTo>
                    <a:pt x="611" y="6982"/>
                    <a:pt x="964" y="8300"/>
                    <a:pt x="1479" y="9136"/>
                  </a:cubicBezTo>
                  <a:cubicBezTo>
                    <a:pt x="2335" y="10523"/>
                    <a:pt x="5741" y="15518"/>
                    <a:pt x="6290" y="16348"/>
                  </a:cubicBezTo>
                  <a:lnTo>
                    <a:pt x="6290" y="16348"/>
                  </a:lnTo>
                  <a:cubicBezTo>
                    <a:pt x="6259" y="16575"/>
                    <a:pt x="6172" y="17276"/>
                    <a:pt x="6172" y="17911"/>
                  </a:cubicBezTo>
                  <a:cubicBezTo>
                    <a:pt x="6172" y="18104"/>
                    <a:pt x="6204" y="18297"/>
                    <a:pt x="6204" y="18490"/>
                  </a:cubicBezTo>
                  <a:cubicBezTo>
                    <a:pt x="6236" y="18650"/>
                    <a:pt x="6268" y="18811"/>
                    <a:pt x="6332" y="18940"/>
                  </a:cubicBezTo>
                  <a:cubicBezTo>
                    <a:pt x="6461" y="19229"/>
                    <a:pt x="6815" y="20033"/>
                    <a:pt x="7136" y="20836"/>
                  </a:cubicBezTo>
                  <a:cubicBezTo>
                    <a:pt x="7297" y="21222"/>
                    <a:pt x="7458" y="21608"/>
                    <a:pt x="7554" y="21929"/>
                  </a:cubicBezTo>
                  <a:cubicBezTo>
                    <a:pt x="7618" y="22090"/>
                    <a:pt x="7650" y="22218"/>
                    <a:pt x="7683" y="22315"/>
                  </a:cubicBezTo>
                  <a:cubicBezTo>
                    <a:pt x="7683" y="22379"/>
                    <a:pt x="7715" y="22411"/>
                    <a:pt x="7715" y="22443"/>
                  </a:cubicBezTo>
                  <a:lnTo>
                    <a:pt x="7715" y="22476"/>
                  </a:lnTo>
                  <a:cubicBezTo>
                    <a:pt x="7715" y="22701"/>
                    <a:pt x="7843" y="22861"/>
                    <a:pt x="7972" y="22990"/>
                  </a:cubicBezTo>
                  <a:cubicBezTo>
                    <a:pt x="8133" y="23086"/>
                    <a:pt x="8293" y="23151"/>
                    <a:pt x="8486" y="23183"/>
                  </a:cubicBezTo>
                  <a:cubicBezTo>
                    <a:pt x="8615" y="23183"/>
                    <a:pt x="8743" y="23118"/>
                    <a:pt x="8872" y="23022"/>
                  </a:cubicBezTo>
                  <a:cubicBezTo>
                    <a:pt x="9000" y="22926"/>
                    <a:pt x="9065" y="22797"/>
                    <a:pt x="9097" y="22636"/>
                  </a:cubicBezTo>
                  <a:cubicBezTo>
                    <a:pt x="9124" y="22464"/>
                    <a:pt x="9144" y="22281"/>
                    <a:pt x="9158" y="22107"/>
                  </a:cubicBezTo>
                  <a:lnTo>
                    <a:pt x="9158" y="22107"/>
                  </a:lnTo>
                  <a:lnTo>
                    <a:pt x="10286" y="23858"/>
                  </a:lnTo>
                  <a:lnTo>
                    <a:pt x="10351" y="23922"/>
                  </a:lnTo>
                  <a:cubicBezTo>
                    <a:pt x="10351" y="23922"/>
                    <a:pt x="10479" y="24018"/>
                    <a:pt x="10640" y="24115"/>
                  </a:cubicBezTo>
                  <a:cubicBezTo>
                    <a:pt x="10801" y="24179"/>
                    <a:pt x="11026" y="24308"/>
                    <a:pt x="11283" y="24308"/>
                  </a:cubicBezTo>
                  <a:cubicBezTo>
                    <a:pt x="11379" y="24308"/>
                    <a:pt x="11508" y="24276"/>
                    <a:pt x="11604" y="24211"/>
                  </a:cubicBezTo>
                  <a:cubicBezTo>
                    <a:pt x="11733" y="24147"/>
                    <a:pt x="11829" y="24051"/>
                    <a:pt x="11893" y="23922"/>
                  </a:cubicBezTo>
                  <a:cubicBezTo>
                    <a:pt x="11926" y="23793"/>
                    <a:pt x="11958" y="23665"/>
                    <a:pt x="11990" y="23536"/>
                  </a:cubicBezTo>
                  <a:cubicBezTo>
                    <a:pt x="12086" y="22990"/>
                    <a:pt x="12086" y="22154"/>
                    <a:pt x="12086" y="21286"/>
                  </a:cubicBezTo>
                  <a:cubicBezTo>
                    <a:pt x="12086" y="20418"/>
                    <a:pt x="12118" y="19550"/>
                    <a:pt x="12183" y="19068"/>
                  </a:cubicBezTo>
                  <a:cubicBezTo>
                    <a:pt x="12215" y="18940"/>
                    <a:pt x="12215" y="18811"/>
                    <a:pt x="12215" y="18682"/>
                  </a:cubicBezTo>
                  <a:cubicBezTo>
                    <a:pt x="12215" y="18040"/>
                    <a:pt x="11990" y="17332"/>
                    <a:pt x="11668" y="16722"/>
                  </a:cubicBezTo>
                  <a:cubicBezTo>
                    <a:pt x="11379" y="16111"/>
                    <a:pt x="10993" y="15532"/>
                    <a:pt x="10608" y="15179"/>
                  </a:cubicBezTo>
                  <a:cubicBezTo>
                    <a:pt x="10254" y="14825"/>
                    <a:pt x="9836" y="14311"/>
                    <a:pt x="9483" y="13861"/>
                  </a:cubicBezTo>
                  <a:cubicBezTo>
                    <a:pt x="9290" y="13636"/>
                    <a:pt x="9129" y="13411"/>
                    <a:pt x="8968" y="13218"/>
                  </a:cubicBezTo>
                  <a:cubicBezTo>
                    <a:pt x="8840" y="13057"/>
                    <a:pt x="8743" y="12929"/>
                    <a:pt x="8647" y="12832"/>
                  </a:cubicBezTo>
                  <a:cubicBezTo>
                    <a:pt x="8615" y="12768"/>
                    <a:pt x="8550" y="12639"/>
                    <a:pt x="8486" y="12479"/>
                  </a:cubicBezTo>
                  <a:cubicBezTo>
                    <a:pt x="8036" y="11257"/>
                    <a:pt x="7104" y="7753"/>
                    <a:pt x="6654" y="5278"/>
                  </a:cubicBezTo>
                  <a:cubicBezTo>
                    <a:pt x="6365" y="3735"/>
                    <a:pt x="5850" y="2482"/>
                    <a:pt x="5240" y="1582"/>
                  </a:cubicBezTo>
                  <a:cubicBezTo>
                    <a:pt x="4629" y="682"/>
                    <a:pt x="3922" y="135"/>
                    <a:pt x="3247" y="7"/>
                  </a:cubicBezTo>
                  <a:cubicBezTo>
                    <a:pt x="3226" y="2"/>
                    <a:pt x="3206" y="0"/>
                    <a:pt x="3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4379;p64">
              <a:extLst>
                <a:ext uri="{FF2B5EF4-FFF2-40B4-BE49-F238E27FC236}">
                  <a16:creationId xmlns:a16="http://schemas.microsoft.com/office/drawing/2014/main" xmlns="" id="{089CA51E-3448-F428-2800-B7F095AAF4B3}"/>
                </a:ext>
              </a:extLst>
            </p:cNvPr>
            <p:cNvSpPr/>
            <p:nvPr/>
          </p:nvSpPr>
          <p:spPr>
            <a:xfrm>
              <a:off x="3105200" y="2303400"/>
              <a:ext cx="153525" cy="262225"/>
            </a:xfrm>
            <a:custGeom>
              <a:avLst/>
              <a:gdLst/>
              <a:ahLst/>
              <a:cxnLst/>
              <a:rect l="l" t="t" r="r" b="b"/>
              <a:pathLst>
                <a:path w="6141" h="10489" extrusionOk="0">
                  <a:moveTo>
                    <a:pt x="2926" y="0"/>
                  </a:moveTo>
                  <a:cubicBezTo>
                    <a:pt x="1512" y="386"/>
                    <a:pt x="515" y="1286"/>
                    <a:pt x="1" y="1865"/>
                  </a:cubicBezTo>
                  <a:cubicBezTo>
                    <a:pt x="354" y="2411"/>
                    <a:pt x="612" y="2765"/>
                    <a:pt x="612" y="2765"/>
                  </a:cubicBezTo>
                  <a:cubicBezTo>
                    <a:pt x="612" y="2765"/>
                    <a:pt x="322" y="4726"/>
                    <a:pt x="612" y="5304"/>
                  </a:cubicBezTo>
                  <a:cubicBezTo>
                    <a:pt x="869" y="5851"/>
                    <a:pt x="1994" y="8583"/>
                    <a:pt x="1994" y="8937"/>
                  </a:cubicBezTo>
                  <a:cubicBezTo>
                    <a:pt x="1994" y="9165"/>
                    <a:pt x="2265" y="9360"/>
                    <a:pt x="2506" y="9360"/>
                  </a:cubicBezTo>
                  <a:cubicBezTo>
                    <a:pt x="2671" y="9360"/>
                    <a:pt x="2822" y="9268"/>
                    <a:pt x="2862" y="9033"/>
                  </a:cubicBezTo>
                  <a:cubicBezTo>
                    <a:pt x="2958" y="8487"/>
                    <a:pt x="2958" y="7715"/>
                    <a:pt x="2958" y="7715"/>
                  </a:cubicBezTo>
                  <a:lnTo>
                    <a:pt x="4533" y="10158"/>
                  </a:lnTo>
                  <a:cubicBezTo>
                    <a:pt x="4533" y="10158"/>
                    <a:pt x="4943" y="10489"/>
                    <a:pt x="5288" y="10489"/>
                  </a:cubicBezTo>
                  <a:cubicBezTo>
                    <a:pt x="5436" y="10489"/>
                    <a:pt x="5572" y="10428"/>
                    <a:pt x="5658" y="10254"/>
                  </a:cubicBezTo>
                  <a:cubicBezTo>
                    <a:pt x="5948" y="9708"/>
                    <a:pt x="5755" y="6686"/>
                    <a:pt x="5948" y="5465"/>
                  </a:cubicBezTo>
                  <a:cubicBezTo>
                    <a:pt x="6140" y="4276"/>
                    <a:pt x="5208" y="2572"/>
                    <a:pt x="4437" y="1833"/>
                  </a:cubicBezTo>
                  <a:cubicBezTo>
                    <a:pt x="3922" y="1318"/>
                    <a:pt x="3344" y="547"/>
                    <a:pt x="2926"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4380;p64">
              <a:extLst>
                <a:ext uri="{FF2B5EF4-FFF2-40B4-BE49-F238E27FC236}">
                  <a16:creationId xmlns:a16="http://schemas.microsoft.com/office/drawing/2014/main" xmlns="" id="{79DDA9AC-8769-C559-271A-855B0EAA6FDB}"/>
                </a:ext>
              </a:extLst>
            </p:cNvPr>
            <p:cNvSpPr/>
            <p:nvPr/>
          </p:nvSpPr>
          <p:spPr>
            <a:xfrm>
              <a:off x="3097975" y="2296750"/>
              <a:ext cx="163150" cy="275875"/>
            </a:xfrm>
            <a:custGeom>
              <a:avLst/>
              <a:gdLst/>
              <a:ahLst/>
              <a:cxnLst/>
              <a:rect l="l" t="t" r="r" b="b"/>
              <a:pathLst>
                <a:path w="6526" h="11035" extrusionOk="0">
                  <a:moveTo>
                    <a:pt x="3086" y="578"/>
                  </a:moveTo>
                  <a:cubicBezTo>
                    <a:pt x="3498" y="1087"/>
                    <a:pt x="4057" y="1786"/>
                    <a:pt x="4533" y="2291"/>
                  </a:cubicBezTo>
                  <a:cubicBezTo>
                    <a:pt x="4854" y="2581"/>
                    <a:pt x="5240" y="3127"/>
                    <a:pt x="5497" y="3674"/>
                  </a:cubicBezTo>
                  <a:cubicBezTo>
                    <a:pt x="5787" y="4252"/>
                    <a:pt x="5979" y="4895"/>
                    <a:pt x="5979" y="5409"/>
                  </a:cubicBezTo>
                  <a:cubicBezTo>
                    <a:pt x="5979" y="5506"/>
                    <a:pt x="5979" y="5602"/>
                    <a:pt x="5979" y="5699"/>
                  </a:cubicBezTo>
                  <a:cubicBezTo>
                    <a:pt x="5883" y="6342"/>
                    <a:pt x="5883" y="7402"/>
                    <a:pt x="5851" y="8367"/>
                  </a:cubicBezTo>
                  <a:cubicBezTo>
                    <a:pt x="5851" y="8849"/>
                    <a:pt x="5851" y="9331"/>
                    <a:pt x="5819" y="9685"/>
                  </a:cubicBezTo>
                  <a:cubicBezTo>
                    <a:pt x="5819" y="9878"/>
                    <a:pt x="5787" y="10038"/>
                    <a:pt x="5787" y="10167"/>
                  </a:cubicBezTo>
                  <a:cubicBezTo>
                    <a:pt x="5754" y="10295"/>
                    <a:pt x="5722" y="10392"/>
                    <a:pt x="5722" y="10392"/>
                  </a:cubicBezTo>
                  <a:lnTo>
                    <a:pt x="5658" y="10456"/>
                  </a:lnTo>
                  <a:lnTo>
                    <a:pt x="5594" y="10488"/>
                  </a:lnTo>
                  <a:cubicBezTo>
                    <a:pt x="5497" y="10488"/>
                    <a:pt x="5337" y="10424"/>
                    <a:pt x="5208" y="10360"/>
                  </a:cubicBezTo>
                  <a:cubicBezTo>
                    <a:pt x="5144" y="10328"/>
                    <a:pt x="5079" y="10295"/>
                    <a:pt x="5047" y="10263"/>
                  </a:cubicBezTo>
                  <a:lnTo>
                    <a:pt x="5015" y="10231"/>
                  </a:lnTo>
                  <a:lnTo>
                    <a:pt x="5006" y="10231"/>
                  </a:lnTo>
                  <a:lnTo>
                    <a:pt x="3472" y="7852"/>
                  </a:lnTo>
                  <a:cubicBezTo>
                    <a:pt x="3419" y="7773"/>
                    <a:pt x="3323" y="7716"/>
                    <a:pt x="3219" y="7716"/>
                  </a:cubicBezTo>
                  <a:cubicBezTo>
                    <a:pt x="3196" y="7716"/>
                    <a:pt x="3174" y="7718"/>
                    <a:pt x="3151" y="7724"/>
                  </a:cubicBezTo>
                  <a:cubicBezTo>
                    <a:pt x="3054" y="7788"/>
                    <a:pt x="2958" y="7885"/>
                    <a:pt x="2958" y="7981"/>
                  </a:cubicBezTo>
                  <a:cubicBezTo>
                    <a:pt x="2958" y="7981"/>
                    <a:pt x="2958" y="8174"/>
                    <a:pt x="2958" y="8431"/>
                  </a:cubicBezTo>
                  <a:cubicBezTo>
                    <a:pt x="2958" y="8688"/>
                    <a:pt x="2926" y="9010"/>
                    <a:pt x="2861" y="9267"/>
                  </a:cubicBezTo>
                  <a:cubicBezTo>
                    <a:pt x="2861" y="9331"/>
                    <a:pt x="2861" y="9331"/>
                    <a:pt x="2829" y="9331"/>
                  </a:cubicBezTo>
                  <a:lnTo>
                    <a:pt x="2797" y="9363"/>
                  </a:lnTo>
                  <a:cubicBezTo>
                    <a:pt x="2733" y="9363"/>
                    <a:pt x="2669" y="9331"/>
                    <a:pt x="2636" y="9299"/>
                  </a:cubicBezTo>
                  <a:lnTo>
                    <a:pt x="2572" y="9235"/>
                  </a:lnTo>
                  <a:lnTo>
                    <a:pt x="2572" y="9203"/>
                  </a:lnTo>
                  <a:cubicBezTo>
                    <a:pt x="2572" y="9106"/>
                    <a:pt x="2540" y="9010"/>
                    <a:pt x="2508" y="8913"/>
                  </a:cubicBezTo>
                  <a:cubicBezTo>
                    <a:pt x="2283" y="8077"/>
                    <a:pt x="1383" y="5956"/>
                    <a:pt x="1126" y="5442"/>
                  </a:cubicBezTo>
                  <a:cubicBezTo>
                    <a:pt x="1093" y="5377"/>
                    <a:pt x="1061" y="5281"/>
                    <a:pt x="1061" y="5152"/>
                  </a:cubicBezTo>
                  <a:cubicBezTo>
                    <a:pt x="1029" y="4992"/>
                    <a:pt x="1029" y="4831"/>
                    <a:pt x="1029" y="4638"/>
                  </a:cubicBezTo>
                  <a:cubicBezTo>
                    <a:pt x="1029" y="4284"/>
                    <a:pt x="1061" y="3899"/>
                    <a:pt x="1093" y="3577"/>
                  </a:cubicBezTo>
                  <a:cubicBezTo>
                    <a:pt x="1093" y="3417"/>
                    <a:pt x="1126" y="3288"/>
                    <a:pt x="1126" y="3224"/>
                  </a:cubicBezTo>
                  <a:cubicBezTo>
                    <a:pt x="1158" y="3127"/>
                    <a:pt x="1158" y="3063"/>
                    <a:pt x="1158" y="3063"/>
                  </a:cubicBezTo>
                  <a:cubicBezTo>
                    <a:pt x="1158" y="2999"/>
                    <a:pt x="1158" y="2934"/>
                    <a:pt x="1126" y="2870"/>
                  </a:cubicBezTo>
                  <a:cubicBezTo>
                    <a:pt x="1126" y="2870"/>
                    <a:pt x="920" y="2588"/>
                    <a:pt x="624" y="2137"/>
                  </a:cubicBezTo>
                  <a:lnTo>
                    <a:pt x="624" y="2137"/>
                  </a:lnTo>
                  <a:cubicBezTo>
                    <a:pt x="1114" y="1622"/>
                    <a:pt x="1955" y="924"/>
                    <a:pt x="3086" y="578"/>
                  </a:cubicBezTo>
                  <a:close/>
                  <a:moveTo>
                    <a:pt x="3204" y="1"/>
                  </a:moveTo>
                  <a:cubicBezTo>
                    <a:pt x="3186" y="1"/>
                    <a:pt x="3168" y="3"/>
                    <a:pt x="3151" y="9"/>
                  </a:cubicBezTo>
                  <a:cubicBezTo>
                    <a:pt x="1640" y="395"/>
                    <a:pt x="611" y="1359"/>
                    <a:pt x="65" y="1938"/>
                  </a:cubicBezTo>
                  <a:cubicBezTo>
                    <a:pt x="1" y="2034"/>
                    <a:pt x="1" y="2163"/>
                    <a:pt x="65" y="2259"/>
                  </a:cubicBezTo>
                  <a:cubicBezTo>
                    <a:pt x="303" y="2650"/>
                    <a:pt x="498" y="2938"/>
                    <a:pt x="599" y="3084"/>
                  </a:cubicBezTo>
                  <a:lnTo>
                    <a:pt x="599" y="3084"/>
                  </a:lnTo>
                  <a:cubicBezTo>
                    <a:pt x="568" y="3320"/>
                    <a:pt x="483" y="4011"/>
                    <a:pt x="483" y="4638"/>
                  </a:cubicBezTo>
                  <a:cubicBezTo>
                    <a:pt x="483" y="4831"/>
                    <a:pt x="515" y="5024"/>
                    <a:pt x="515" y="5217"/>
                  </a:cubicBezTo>
                  <a:cubicBezTo>
                    <a:pt x="547" y="5377"/>
                    <a:pt x="579" y="5538"/>
                    <a:pt x="643" y="5667"/>
                  </a:cubicBezTo>
                  <a:cubicBezTo>
                    <a:pt x="772" y="5956"/>
                    <a:pt x="1126" y="6760"/>
                    <a:pt x="1447" y="7563"/>
                  </a:cubicBezTo>
                  <a:cubicBezTo>
                    <a:pt x="1608" y="7949"/>
                    <a:pt x="1769" y="8335"/>
                    <a:pt x="1865" y="8656"/>
                  </a:cubicBezTo>
                  <a:cubicBezTo>
                    <a:pt x="1929" y="8817"/>
                    <a:pt x="1961" y="8945"/>
                    <a:pt x="1994" y="9042"/>
                  </a:cubicBezTo>
                  <a:cubicBezTo>
                    <a:pt x="1994" y="9106"/>
                    <a:pt x="2026" y="9138"/>
                    <a:pt x="2026" y="9170"/>
                  </a:cubicBezTo>
                  <a:lnTo>
                    <a:pt x="2026" y="9203"/>
                  </a:lnTo>
                  <a:cubicBezTo>
                    <a:pt x="2026" y="9428"/>
                    <a:pt x="2154" y="9588"/>
                    <a:pt x="2283" y="9717"/>
                  </a:cubicBezTo>
                  <a:cubicBezTo>
                    <a:pt x="2444" y="9813"/>
                    <a:pt x="2604" y="9878"/>
                    <a:pt x="2797" y="9910"/>
                  </a:cubicBezTo>
                  <a:cubicBezTo>
                    <a:pt x="2926" y="9910"/>
                    <a:pt x="3054" y="9845"/>
                    <a:pt x="3183" y="9749"/>
                  </a:cubicBezTo>
                  <a:cubicBezTo>
                    <a:pt x="3311" y="9653"/>
                    <a:pt x="3376" y="9524"/>
                    <a:pt x="3408" y="9363"/>
                  </a:cubicBezTo>
                  <a:cubicBezTo>
                    <a:pt x="3435" y="9191"/>
                    <a:pt x="3455" y="9008"/>
                    <a:pt x="3469" y="8834"/>
                  </a:cubicBezTo>
                  <a:lnTo>
                    <a:pt x="3469" y="8834"/>
                  </a:lnTo>
                  <a:lnTo>
                    <a:pt x="4597" y="10585"/>
                  </a:lnTo>
                  <a:lnTo>
                    <a:pt x="4662" y="10649"/>
                  </a:lnTo>
                  <a:cubicBezTo>
                    <a:pt x="4662" y="10649"/>
                    <a:pt x="4790" y="10745"/>
                    <a:pt x="4951" y="10842"/>
                  </a:cubicBezTo>
                  <a:cubicBezTo>
                    <a:pt x="5112" y="10906"/>
                    <a:pt x="5337" y="11035"/>
                    <a:pt x="5594" y="11035"/>
                  </a:cubicBezTo>
                  <a:cubicBezTo>
                    <a:pt x="5690" y="11035"/>
                    <a:pt x="5819" y="11003"/>
                    <a:pt x="5915" y="10938"/>
                  </a:cubicBezTo>
                  <a:cubicBezTo>
                    <a:pt x="6044" y="10874"/>
                    <a:pt x="6140" y="10778"/>
                    <a:pt x="6204" y="10649"/>
                  </a:cubicBezTo>
                  <a:cubicBezTo>
                    <a:pt x="6237" y="10520"/>
                    <a:pt x="6269" y="10392"/>
                    <a:pt x="6301" y="10263"/>
                  </a:cubicBezTo>
                  <a:cubicBezTo>
                    <a:pt x="6397" y="9717"/>
                    <a:pt x="6397" y="8881"/>
                    <a:pt x="6397" y="8013"/>
                  </a:cubicBezTo>
                  <a:cubicBezTo>
                    <a:pt x="6397" y="7145"/>
                    <a:pt x="6429" y="6277"/>
                    <a:pt x="6494" y="5795"/>
                  </a:cubicBezTo>
                  <a:cubicBezTo>
                    <a:pt x="6526" y="5667"/>
                    <a:pt x="6526" y="5538"/>
                    <a:pt x="6526" y="5409"/>
                  </a:cubicBezTo>
                  <a:cubicBezTo>
                    <a:pt x="6526" y="4767"/>
                    <a:pt x="6301" y="4059"/>
                    <a:pt x="5979" y="3449"/>
                  </a:cubicBezTo>
                  <a:cubicBezTo>
                    <a:pt x="5690" y="2838"/>
                    <a:pt x="5304" y="2259"/>
                    <a:pt x="4919" y="1906"/>
                  </a:cubicBezTo>
                  <a:cubicBezTo>
                    <a:pt x="4437" y="1391"/>
                    <a:pt x="3826" y="652"/>
                    <a:pt x="3408" y="106"/>
                  </a:cubicBezTo>
                  <a:cubicBezTo>
                    <a:pt x="3355" y="53"/>
                    <a:pt x="3281" y="1"/>
                    <a:pt x="3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4381;p64">
              <a:extLst>
                <a:ext uri="{FF2B5EF4-FFF2-40B4-BE49-F238E27FC236}">
                  <a16:creationId xmlns:a16="http://schemas.microsoft.com/office/drawing/2014/main" xmlns="" id="{E30CEE5F-4ECF-214A-F20D-C5BF0B221D99}"/>
                </a:ext>
              </a:extLst>
            </p:cNvPr>
            <p:cNvSpPr/>
            <p:nvPr/>
          </p:nvSpPr>
          <p:spPr>
            <a:xfrm>
              <a:off x="2323300" y="1964275"/>
              <a:ext cx="961150" cy="862825"/>
            </a:xfrm>
            <a:custGeom>
              <a:avLst/>
              <a:gdLst/>
              <a:ahLst/>
              <a:cxnLst/>
              <a:rect l="l" t="t" r="r" b="b"/>
              <a:pathLst>
                <a:path w="38446" h="34513" extrusionOk="0">
                  <a:moveTo>
                    <a:pt x="3086" y="0"/>
                  </a:moveTo>
                  <a:cubicBezTo>
                    <a:pt x="3086" y="0"/>
                    <a:pt x="1318" y="1222"/>
                    <a:pt x="643" y="3858"/>
                  </a:cubicBezTo>
                  <a:cubicBezTo>
                    <a:pt x="0" y="6494"/>
                    <a:pt x="2154" y="17166"/>
                    <a:pt x="2733" y="20251"/>
                  </a:cubicBezTo>
                  <a:cubicBezTo>
                    <a:pt x="3279" y="23369"/>
                    <a:pt x="6108" y="33656"/>
                    <a:pt x="6944" y="34331"/>
                  </a:cubicBezTo>
                  <a:cubicBezTo>
                    <a:pt x="7109" y="34458"/>
                    <a:pt x="7628" y="34512"/>
                    <a:pt x="8382" y="34512"/>
                  </a:cubicBezTo>
                  <a:cubicBezTo>
                    <a:pt x="11431" y="34512"/>
                    <a:pt x="18322" y="33625"/>
                    <a:pt x="21184" y="33109"/>
                  </a:cubicBezTo>
                  <a:cubicBezTo>
                    <a:pt x="24752" y="32466"/>
                    <a:pt x="32434" y="29734"/>
                    <a:pt x="34041" y="29252"/>
                  </a:cubicBezTo>
                  <a:cubicBezTo>
                    <a:pt x="35616" y="28802"/>
                    <a:pt x="36484" y="26359"/>
                    <a:pt x="36934" y="25877"/>
                  </a:cubicBezTo>
                  <a:cubicBezTo>
                    <a:pt x="37416" y="25427"/>
                    <a:pt x="38445" y="23819"/>
                    <a:pt x="37866" y="23273"/>
                  </a:cubicBezTo>
                  <a:cubicBezTo>
                    <a:pt x="37684" y="23080"/>
                    <a:pt x="37384" y="23016"/>
                    <a:pt x="37041" y="23016"/>
                  </a:cubicBezTo>
                  <a:cubicBezTo>
                    <a:pt x="36356" y="23016"/>
                    <a:pt x="35499" y="23273"/>
                    <a:pt x="35070" y="23273"/>
                  </a:cubicBezTo>
                  <a:cubicBezTo>
                    <a:pt x="34395" y="23273"/>
                    <a:pt x="33173" y="23177"/>
                    <a:pt x="31888" y="23177"/>
                  </a:cubicBezTo>
                  <a:cubicBezTo>
                    <a:pt x="30570" y="23177"/>
                    <a:pt x="29445" y="24109"/>
                    <a:pt x="29059" y="25427"/>
                  </a:cubicBezTo>
                  <a:cubicBezTo>
                    <a:pt x="28673" y="26745"/>
                    <a:pt x="28127" y="27388"/>
                    <a:pt x="28127" y="27388"/>
                  </a:cubicBezTo>
                  <a:cubicBezTo>
                    <a:pt x="28127" y="27388"/>
                    <a:pt x="18483" y="28705"/>
                    <a:pt x="16394" y="28705"/>
                  </a:cubicBezTo>
                  <a:cubicBezTo>
                    <a:pt x="14337" y="28705"/>
                    <a:pt x="12376" y="28416"/>
                    <a:pt x="12376" y="28416"/>
                  </a:cubicBezTo>
                  <a:cubicBezTo>
                    <a:pt x="12376" y="28416"/>
                    <a:pt x="11251" y="21955"/>
                    <a:pt x="10415" y="17905"/>
                  </a:cubicBezTo>
                  <a:cubicBezTo>
                    <a:pt x="9547" y="13887"/>
                    <a:pt x="8808" y="10801"/>
                    <a:pt x="8165" y="9772"/>
                  </a:cubicBezTo>
                  <a:lnTo>
                    <a:pt x="30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4382;p64">
              <a:extLst>
                <a:ext uri="{FF2B5EF4-FFF2-40B4-BE49-F238E27FC236}">
                  <a16:creationId xmlns:a16="http://schemas.microsoft.com/office/drawing/2014/main" xmlns="" id="{40C11824-FA48-FC11-DDFF-E103F65654C2}"/>
                </a:ext>
              </a:extLst>
            </p:cNvPr>
            <p:cNvSpPr/>
            <p:nvPr/>
          </p:nvSpPr>
          <p:spPr>
            <a:xfrm>
              <a:off x="2329725" y="1957850"/>
              <a:ext cx="951500" cy="875950"/>
            </a:xfrm>
            <a:custGeom>
              <a:avLst/>
              <a:gdLst/>
              <a:ahLst/>
              <a:cxnLst/>
              <a:rect l="l" t="t" r="r" b="b"/>
              <a:pathLst>
                <a:path w="38060" h="35038" extrusionOk="0">
                  <a:moveTo>
                    <a:pt x="2814" y="0"/>
                  </a:moveTo>
                  <a:cubicBezTo>
                    <a:pt x="2772" y="0"/>
                    <a:pt x="2733" y="11"/>
                    <a:pt x="2701" y="32"/>
                  </a:cubicBezTo>
                  <a:lnTo>
                    <a:pt x="2669" y="32"/>
                  </a:lnTo>
                  <a:cubicBezTo>
                    <a:pt x="2669" y="65"/>
                    <a:pt x="836" y="1318"/>
                    <a:pt x="129" y="4050"/>
                  </a:cubicBezTo>
                  <a:cubicBezTo>
                    <a:pt x="33" y="4436"/>
                    <a:pt x="1" y="4918"/>
                    <a:pt x="1" y="5497"/>
                  </a:cubicBezTo>
                  <a:cubicBezTo>
                    <a:pt x="1" y="7490"/>
                    <a:pt x="418" y="10576"/>
                    <a:pt x="933" y="13501"/>
                  </a:cubicBezTo>
                  <a:cubicBezTo>
                    <a:pt x="1415" y="16426"/>
                    <a:pt x="1961" y="19223"/>
                    <a:pt x="2186" y="20573"/>
                  </a:cubicBezTo>
                  <a:cubicBezTo>
                    <a:pt x="2476" y="22148"/>
                    <a:pt x="3311" y="25491"/>
                    <a:pt x="4211" y="28545"/>
                  </a:cubicBezTo>
                  <a:cubicBezTo>
                    <a:pt x="4661" y="30055"/>
                    <a:pt x="5112" y="31502"/>
                    <a:pt x="5497" y="32627"/>
                  </a:cubicBezTo>
                  <a:cubicBezTo>
                    <a:pt x="5690" y="33206"/>
                    <a:pt x="5883" y="33656"/>
                    <a:pt x="6044" y="34041"/>
                  </a:cubicBezTo>
                  <a:cubicBezTo>
                    <a:pt x="6108" y="34202"/>
                    <a:pt x="6204" y="34363"/>
                    <a:pt x="6269" y="34491"/>
                  </a:cubicBezTo>
                  <a:cubicBezTo>
                    <a:pt x="6333" y="34620"/>
                    <a:pt x="6397" y="34716"/>
                    <a:pt x="6526" y="34781"/>
                  </a:cubicBezTo>
                  <a:cubicBezTo>
                    <a:pt x="6590" y="34877"/>
                    <a:pt x="6687" y="34909"/>
                    <a:pt x="6815" y="34941"/>
                  </a:cubicBezTo>
                  <a:cubicBezTo>
                    <a:pt x="7104" y="35006"/>
                    <a:pt x="7554" y="35038"/>
                    <a:pt x="8165" y="35038"/>
                  </a:cubicBezTo>
                  <a:cubicBezTo>
                    <a:pt x="11283" y="35038"/>
                    <a:pt x="18098" y="34170"/>
                    <a:pt x="20991" y="33623"/>
                  </a:cubicBezTo>
                  <a:cubicBezTo>
                    <a:pt x="22791" y="33302"/>
                    <a:pt x="25587" y="32434"/>
                    <a:pt x="28159" y="31630"/>
                  </a:cubicBezTo>
                  <a:cubicBezTo>
                    <a:pt x="30731" y="30795"/>
                    <a:pt x="33077" y="30023"/>
                    <a:pt x="33849" y="29766"/>
                  </a:cubicBezTo>
                  <a:cubicBezTo>
                    <a:pt x="34749" y="29509"/>
                    <a:pt x="35392" y="28705"/>
                    <a:pt x="35874" y="27966"/>
                  </a:cubicBezTo>
                  <a:cubicBezTo>
                    <a:pt x="36131" y="27612"/>
                    <a:pt x="36324" y="27227"/>
                    <a:pt x="36484" y="26937"/>
                  </a:cubicBezTo>
                  <a:cubicBezTo>
                    <a:pt x="36645" y="26648"/>
                    <a:pt x="36806" y="26391"/>
                    <a:pt x="36870" y="26327"/>
                  </a:cubicBezTo>
                  <a:cubicBezTo>
                    <a:pt x="37095" y="26134"/>
                    <a:pt x="37352" y="25748"/>
                    <a:pt x="37609" y="25330"/>
                  </a:cubicBezTo>
                  <a:cubicBezTo>
                    <a:pt x="37834" y="24880"/>
                    <a:pt x="38060" y="24430"/>
                    <a:pt x="38060" y="23980"/>
                  </a:cubicBezTo>
                  <a:cubicBezTo>
                    <a:pt x="38060" y="23755"/>
                    <a:pt x="37995" y="23498"/>
                    <a:pt x="37802" y="23337"/>
                  </a:cubicBezTo>
                  <a:cubicBezTo>
                    <a:pt x="37545" y="23048"/>
                    <a:pt x="37159" y="23016"/>
                    <a:pt x="36774" y="23016"/>
                  </a:cubicBezTo>
                  <a:cubicBezTo>
                    <a:pt x="36420" y="23016"/>
                    <a:pt x="36002" y="23080"/>
                    <a:pt x="35649" y="23144"/>
                  </a:cubicBezTo>
                  <a:cubicBezTo>
                    <a:pt x="35295" y="23209"/>
                    <a:pt x="34974" y="23241"/>
                    <a:pt x="34813" y="23241"/>
                  </a:cubicBezTo>
                  <a:cubicBezTo>
                    <a:pt x="34170" y="23241"/>
                    <a:pt x="32949" y="23144"/>
                    <a:pt x="31631" y="23144"/>
                  </a:cubicBezTo>
                  <a:cubicBezTo>
                    <a:pt x="30184" y="23144"/>
                    <a:pt x="28963" y="24173"/>
                    <a:pt x="28545" y="25587"/>
                  </a:cubicBezTo>
                  <a:cubicBezTo>
                    <a:pt x="28352" y="26230"/>
                    <a:pt x="28127" y="26712"/>
                    <a:pt x="27966" y="27034"/>
                  </a:cubicBezTo>
                  <a:cubicBezTo>
                    <a:pt x="27870" y="27162"/>
                    <a:pt x="27805" y="27291"/>
                    <a:pt x="27741" y="27355"/>
                  </a:cubicBezTo>
                  <a:lnTo>
                    <a:pt x="27710" y="27401"/>
                  </a:lnTo>
                  <a:lnTo>
                    <a:pt x="27710" y="27401"/>
                  </a:lnTo>
                  <a:cubicBezTo>
                    <a:pt x="27485" y="27427"/>
                    <a:pt x="26976" y="27486"/>
                    <a:pt x="26295" y="27580"/>
                  </a:cubicBezTo>
                  <a:cubicBezTo>
                    <a:pt x="24880" y="27773"/>
                    <a:pt x="22727" y="28030"/>
                    <a:pt x="20734" y="28287"/>
                  </a:cubicBezTo>
                  <a:cubicBezTo>
                    <a:pt x="18741" y="28512"/>
                    <a:pt x="16876" y="28705"/>
                    <a:pt x="16137" y="28705"/>
                  </a:cubicBezTo>
                  <a:cubicBezTo>
                    <a:pt x="15141" y="28705"/>
                    <a:pt x="14144" y="28609"/>
                    <a:pt x="13373" y="28545"/>
                  </a:cubicBezTo>
                  <a:cubicBezTo>
                    <a:pt x="13019" y="28512"/>
                    <a:pt x="12698" y="28480"/>
                    <a:pt x="12505" y="28448"/>
                  </a:cubicBezTo>
                  <a:cubicBezTo>
                    <a:pt x="12442" y="28439"/>
                    <a:pt x="12386" y="28433"/>
                    <a:pt x="12339" y="28428"/>
                  </a:cubicBezTo>
                  <a:lnTo>
                    <a:pt x="12339" y="28428"/>
                  </a:lnTo>
                  <a:cubicBezTo>
                    <a:pt x="12138" y="27277"/>
                    <a:pt x="11161" y="21717"/>
                    <a:pt x="10415" y="18130"/>
                  </a:cubicBezTo>
                  <a:cubicBezTo>
                    <a:pt x="9997" y="16105"/>
                    <a:pt x="9580" y="14305"/>
                    <a:pt x="9226" y="12890"/>
                  </a:cubicBezTo>
                  <a:cubicBezTo>
                    <a:pt x="8840" y="11476"/>
                    <a:pt x="8487" y="10447"/>
                    <a:pt x="8133" y="9869"/>
                  </a:cubicBezTo>
                  <a:cubicBezTo>
                    <a:pt x="8075" y="9791"/>
                    <a:pt x="7993" y="9748"/>
                    <a:pt x="7909" y="9748"/>
                  </a:cubicBezTo>
                  <a:cubicBezTo>
                    <a:pt x="7854" y="9748"/>
                    <a:pt x="7798" y="9766"/>
                    <a:pt x="7747" y="9804"/>
                  </a:cubicBezTo>
                  <a:cubicBezTo>
                    <a:pt x="7619" y="9869"/>
                    <a:pt x="7587" y="10029"/>
                    <a:pt x="7683" y="10158"/>
                  </a:cubicBezTo>
                  <a:cubicBezTo>
                    <a:pt x="7972" y="10608"/>
                    <a:pt x="8326" y="11637"/>
                    <a:pt x="8680" y="13051"/>
                  </a:cubicBezTo>
                  <a:cubicBezTo>
                    <a:pt x="9065" y="14433"/>
                    <a:pt x="9451" y="16233"/>
                    <a:pt x="9901" y="18226"/>
                  </a:cubicBezTo>
                  <a:cubicBezTo>
                    <a:pt x="10319" y="20251"/>
                    <a:pt x="10801" y="22855"/>
                    <a:pt x="11187" y="24977"/>
                  </a:cubicBezTo>
                  <a:cubicBezTo>
                    <a:pt x="11380" y="26037"/>
                    <a:pt x="11540" y="26969"/>
                    <a:pt x="11669" y="27645"/>
                  </a:cubicBezTo>
                  <a:cubicBezTo>
                    <a:pt x="11798" y="28320"/>
                    <a:pt x="11862" y="28737"/>
                    <a:pt x="11862" y="28737"/>
                  </a:cubicBezTo>
                  <a:cubicBezTo>
                    <a:pt x="11862" y="28834"/>
                    <a:pt x="11958" y="28930"/>
                    <a:pt x="12087" y="28930"/>
                  </a:cubicBezTo>
                  <a:cubicBezTo>
                    <a:pt x="12087" y="28930"/>
                    <a:pt x="14048" y="29220"/>
                    <a:pt x="16137" y="29220"/>
                  </a:cubicBezTo>
                  <a:cubicBezTo>
                    <a:pt x="16683" y="29220"/>
                    <a:pt x="17680" y="29155"/>
                    <a:pt x="18869" y="29027"/>
                  </a:cubicBezTo>
                  <a:cubicBezTo>
                    <a:pt x="22469" y="28641"/>
                    <a:pt x="27902" y="27902"/>
                    <a:pt x="27902" y="27902"/>
                  </a:cubicBezTo>
                  <a:cubicBezTo>
                    <a:pt x="27966" y="27902"/>
                    <a:pt x="28030" y="27870"/>
                    <a:pt x="28063" y="27805"/>
                  </a:cubicBezTo>
                  <a:cubicBezTo>
                    <a:pt x="28095" y="27805"/>
                    <a:pt x="28673" y="27098"/>
                    <a:pt x="29059" y="25748"/>
                  </a:cubicBezTo>
                  <a:cubicBezTo>
                    <a:pt x="29413" y="24526"/>
                    <a:pt x="30441" y="23691"/>
                    <a:pt x="31631" y="23691"/>
                  </a:cubicBezTo>
                  <a:cubicBezTo>
                    <a:pt x="32916" y="23691"/>
                    <a:pt x="34138" y="23787"/>
                    <a:pt x="34813" y="23787"/>
                  </a:cubicBezTo>
                  <a:cubicBezTo>
                    <a:pt x="35070" y="23787"/>
                    <a:pt x="35392" y="23723"/>
                    <a:pt x="35745" y="23659"/>
                  </a:cubicBezTo>
                  <a:cubicBezTo>
                    <a:pt x="36099" y="23594"/>
                    <a:pt x="36484" y="23530"/>
                    <a:pt x="36774" y="23530"/>
                  </a:cubicBezTo>
                  <a:cubicBezTo>
                    <a:pt x="37095" y="23530"/>
                    <a:pt x="37320" y="23594"/>
                    <a:pt x="37417" y="23723"/>
                  </a:cubicBezTo>
                  <a:cubicBezTo>
                    <a:pt x="37481" y="23755"/>
                    <a:pt x="37513" y="23851"/>
                    <a:pt x="37513" y="23980"/>
                  </a:cubicBezTo>
                  <a:cubicBezTo>
                    <a:pt x="37513" y="24237"/>
                    <a:pt x="37352" y="24687"/>
                    <a:pt x="37127" y="25073"/>
                  </a:cubicBezTo>
                  <a:cubicBezTo>
                    <a:pt x="36934" y="25427"/>
                    <a:pt x="36645" y="25812"/>
                    <a:pt x="36484" y="25941"/>
                  </a:cubicBezTo>
                  <a:cubicBezTo>
                    <a:pt x="36324" y="26134"/>
                    <a:pt x="36195" y="26359"/>
                    <a:pt x="36034" y="26680"/>
                  </a:cubicBezTo>
                  <a:cubicBezTo>
                    <a:pt x="35777" y="27130"/>
                    <a:pt x="35456" y="27709"/>
                    <a:pt x="35070" y="28191"/>
                  </a:cubicBezTo>
                  <a:cubicBezTo>
                    <a:pt x="34684" y="28705"/>
                    <a:pt x="34202" y="29123"/>
                    <a:pt x="33688" y="29252"/>
                  </a:cubicBezTo>
                  <a:cubicBezTo>
                    <a:pt x="32884" y="29509"/>
                    <a:pt x="30570" y="30312"/>
                    <a:pt x="27998" y="31116"/>
                  </a:cubicBezTo>
                  <a:cubicBezTo>
                    <a:pt x="25459" y="31952"/>
                    <a:pt x="22630" y="32788"/>
                    <a:pt x="20894" y="33109"/>
                  </a:cubicBezTo>
                  <a:cubicBezTo>
                    <a:pt x="18066" y="33623"/>
                    <a:pt x="11187" y="34491"/>
                    <a:pt x="8165" y="34491"/>
                  </a:cubicBezTo>
                  <a:cubicBezTo>
                    <a:pt x="7779" y="34491"/>
                    <a:pt x="7458" y="34491"/>
                    <a:pt x="7233" y="34459"/>
                  </a:cubicBezTo>
                  <a:cubicBezTo>
                    <a:pt x="7104" y="34459"/>
                    <a:pt x="7008" y="34427"/>
                    <a:pt x="6944" y="34395"/>
                  </a:cubicBezTo>
                  <a:lnTo>
                    <a:pt x="6879" y="34395"/>
                  </a:lnTo>
                  <a:lnTo>
                    <a:pt x="6847" y="34363"/>
                  </a:lnTo>
                  <a:cubicBezTo>
                    <a:pt x="6847" y="34363"/>
                    <a:pt x="6783" y="34298"/>
                    <a:pt x="6719" y="34202"/>
                  </a:cubicBezTo>
                  <a:cubicBezTo>
                    <a:pt x="6494" y="33848"/>
                    <a:pt x="6140" y="32948"/>
                    <a:pt x="5787" y="31791"/>
                  </a:cubicBezTo>
                  <a:cubicBezTo>
                    <a:pt x="4629" y="28384"/>
                    <a:pt x="3119" y="22630"/>
                    <a:pt x="2733" y="20476"/>
                  </a:cubicBezTo>
                  <a:cubicBezTo>
                    <a:pt x="2476" y="19126"/>
                    <a:pt x="1929" y="16330"/>
                    <a:pt x="1447" y="13404"/>
                  </a:cubicBezTo>
                  <a:cubicBezTo>
                    <a:pt x="965" y="10479"/>
                    <a:pt x="547" y="7426"/>
                    <a:pt x="547" y="5497"/>
                  </a:cubicBezTo>
                  <a:cubicBezTo>
                    <a:pt x="547" y="4950"/>
                    <a:pt x="579" y="4468"/>
                    <a:pt x="643" y="4179"/>
                  </a:cubicBezTo>
                  <a:cubicBezTo>
                    <a:pt x="965" y="2925"/>
                    <a:pt x="1576" y="1993"/>
                    <a:pt x="2058" y="1382"/>
                  </a:cubicBezTo>
                  <a:cubicBezTo>
                    <a:pt x="2315" y="1061"/>
                    <a:pt x="2540" y="836"/>
                    <a:pt x="2733" y="707"/>
                  </a:cubicBezTo>
                  <a:cubicBezTo>
                    <a:pt x="2797" y="643"/>
                    <a:pt x="2861" y="579"/>
                    <a:pt x="2926" y="547"/>
                  </a:cubicBezTo>
                  <a:lnTo>
                    <a:pt x="2958" y="515"/>
                  </a:lnTo>
                  <a:lnTo>
                    <a:pt x="2990" y="482"/>
                  </a:lnTo>
                  <a:cubicBezTo>
                    <a:pt x="3119" y="418"/>
                    <a:pt x="3151" y="225"/>
                    <a:pt x="3054" y="129"/>
                  </a:cubicBezTo>
                  <a:cubicBezTo>
                    <a:pt x="2990" y="43"/>
                    <a:pt x="2897" y="0"/>
                    <a:pt x="28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4383;p64">
              <a:extLst>
                <a:ext uri="{FF2B5EF4-FFF2-40B4-BE49-F238E27FC236}">
                  <a16:creationId xmlns:a16="http://schemas.microsoft.com/office/drawing/2014/main" xmlns="" id="{044F52BB-24CE-29C7-EA8D-EACCF23C4BEF}"/>
                </a:ext>
              </a:extLst>
            </p:cNvPr>
            <p:cNvSpPr/>
            <p:nvPr/>
          </p:nvSpPr>
          <p:spPr>
            <a:xfrm>
              <a:off x="3009575" y="2539650"/>
              <a:ext cx="274875" cy="206550"/>
            </a:xfrm>
            <a:custGeom>
              <a:avLst/>
              <a:gdLst/>
              <a:ahLst/>
              <a:cxnLst/>
              <a:rect l="l" t="t" r="r" b="b"/>
              <a:pathLst>
                <a:path w="10995" h="8262" extrusionOk="0">
                  <a:moveTo>
                    <a:pt x="9590" y="1"/>
                  </a:moveTo>
                  <a:cubicBezTo>
                    <a:pt x="8905" y="1"/>
                    <a:pt x="8048" y="258"/>
                    <a:pt x="7619" y="258"/>
                  </a:cubicBezTo>
                  <a:cubicBezTo>
                    <a:pt x="6944" y="258"/>
                    <a:pt x="5722" y="162"/>
                    <a:pt x="4437" y="162"/>
                  </a:cubicBezTo>
                  <a:cubicBezTo>
                    <a:pt x="3119" y="162"/>
                    <a:pt x="1994" y="1094"/>
                    <a:pt x="1608" y="2412"/>
                  </a:cubicBezTo>
                  <a:cubicBezTo>
                    <a:pt x="1222" y="3730"/>
                    <a:pt x="676" y="4373"/>
                    <a:pt x="676" y="4373"/>
                  </a:cubicBezTo>
                  <a:cubicBezTo>
                    <a:pt x="676" y="4373"/>
                    <a:pt x="419" y="4405"/>
                    <a:pt x="1" y="4469"/>
                  </a:cubicBezTo>
                  <a:cubicBezTo>
                    <a:pt x="226" y="4983"/>
                    <a:pt x="451" y="5594"/>
                    <a:pt x="483" y="6237"/>
                  </a:cubicBezTo>
                  <a:cubicBezTo>
                    <a:pt x="515" y="6944"/>
                    <a:pt x="451" y="7651"/>
                    <a:pt x="354" y="8262"/>
                  </a:cubicBezTo>
                  <a:cubicBezTo>
                    <a:pt x="3151" y="7394"/>
                    <a:pt x="5722" y="6494"/>
                    <a:pt x="6590" y="6237"/>
                  </a:cubicBezTo>
                  <a:cubicBezTo>
                    <a:pt x="8165" y="5787"/>
                    <a:pt x="9033" y="3344"/>
                    <a:pt x="9483" y="2862"/>
                  </a:cubicBezTo>
                  <a:cubicBezTo>
                    <a:pt x="9965" y="2412"/>
                    <a:pt x="10994" y="804"/>
                    <a:pt x="10415" y="258"/>
                  </a:cubicBezTo>
                  <a:cubicBezTo>
                    <a:pt x="10233" y="65"/>
                    <a:pt x="9933" y="1"/>
                    <a:pt x="9590"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4384;p64">
              <a:extLst>
                <a:ext uri="{FF2B5EF4-FFF2-40B4-BE49-F238E27FC236}">
                  <a16:creationId xmlns:a16="http://schemas.microsoft.com/office/drawing/2014/main" xmlns="" id="{03747508-41B5-0514-EDEC-CCF4DA4B41E4}"/>
                </a:ext>
              </a:extLst>
            </p:cNvPr>
            <p:cNvSpPr/>
            <p:nvPr/>
          </p:nvSpPr>
          <p:spPr>
            <a:xfrm>
              <a:off x="3002350" y="2533225"/>
              <a:ext cx="278875" cy="219750"/>
            </a:xfrm>
            <a:custGeom>
              <a:avLst/>
              <a:gdLst/>
              <a:ahLst/>
              <a:cxnLst/>
              <a:rect l="l" t="t" r="r" b="b"/>
              <a:pathLst>
                <a:path w="11155" h="8790" extrusionOk="0">
                  <a:moveTo>
                    <a:pt x="9869" y="515"/>
                  </a:moveTo>
                  <a:cubicBezTo>
                    <a:pt x="10190" y="515"/>
                    <a:pt x="10415" y="579"/>
                    <a:pt x="10512" y="708"/>
                  </a:cubicBezTo>
                  <a:cubicBezTo>
                    <a:pt x="10576" y="740"/>
                    <a:pt x="10608" y="836"/>
                    <a:pt x="10608" y="965"/>
                  </a:cubicBezTo>
                  <a:cubicBezTo>
                    <a:pt x="10608" y="1222"/>
                    <a:pt x="10447" y="1672"/>
                    <a:pt x="10222" y="2058"/>
                  </a:cubicBezTo>
                  <a:cubicBezTo>
                    <a:pt x="10029" y="2412"/>
                    <a:pt x="9740" y="2797"/>
                    <a:pt x="9579" y="2926"/>
                  </a:cubicBezTo>
                  <a:cubicBezTo>
                    <a:pt x="9419" y="3119"/>
                    <a:pt x="9290" y="3344"/>
                    <a:pt x="9129" y="3665"/>
                  </a:cubicBezTo>
                  <a:cubicBezTo>
                    <a:pt x="8872" y="4115"/>
                    <a:pt x="8551" y="4694"/>
                    <a:pt x="8165" y="5176"/>
                  </a:cubicBezTo>
                  <a:cubicBezTo>
                    <a:pt x="7779" y="5690"/>
                    <a:pt x="7297" y="6108"/>
                    <a:pt x="6783" y="6237"/>
                  </a:cubicBezTo>
                  <a:cubicBezTo>
                    <a:pt x="5958" y="6481"/>
                    <a:pt x="3592" y="7307"/>
                    <a:pt x="984" y="8134"/>
                  </a:cubicBezTo>
                  <a:lnTo>
                    <a:pt x="984" y="8134"/>
                  </a:lnTo>
                  <a:cubicBezTo>
                    <a:pt x="1027" y="7751"/>
                    <a:pt x="1061" y="7331"/>
                    <a:pt x="1061" y="6912"/>
                  </a:cubicBezTo>
                  <a:cubicBezTo>
                    <a:pt x="1061" y="6783"/>
                    <a:pt x="1061" y="6622"/>
                    <a:pt x="1029" y="6494"/>
                  </a:cubicBezTo>
                  <a:cubicBezTo>
                    <a:pt x="1003" y="5926"/>
                    <a:pt x="853" y="5400"/>
                    <a:pt x="662" y="4932"/>
                  </a:cubicBezTo>
                  <a:lnTo>
                    <a:pt x="662" y="4932"/>
                  </a:lnTo>
                  <a:cubicBezTo>
                    <a:pt x="875" y="4902"/>
                    <a:pt x="997" y="4887"/>
                    <a:pt x="997" y="4887"/>
                  </a:cubicBezTo>
                  <a:cubicBezTo>
                    <a:pt x="1061" y="4887"/>
                    <a:pt x="1125" y="4855"/>
                    <a:pt x="1158" y="4790"/>
                  </a:cubicBezTo>
                  <a:cubicBezTo>
                    <a:pt x="1190" y="4790"/>
                    <a:pt x="1768" y="4083"/>
                    <a:pt x="2154" y="2733"/>
                  </a:cubicBezTo>
                  <a:cubicBezTo>
                    <a:pt x="2508" y="1511"/>
                    <a:pt x="3536" y="676"/>
                    <a:pt x="4726" y="676"/>
                  </a:cubicBezTo>
                  <a:cubicBezTo>
                    <a:pt x="6011" y="676"/>
                    <a:pt x="7233" y="772"/>
                    <a:pt x="7908" y="772"/>
                  </a:cubicBezTo>
                  <a:cubicBezTo>
                    <a:pt x="8165" y="772"/>
                    <a:pt x="8487" y="708"/>
                    <a:pt x="8840" y="644"/>
                  </a:cubicBezTo>
                  <a:cubicBezTo>
                    <a:pt x="9194" y="579"/>
                    <a:pt x="9579" y="515"/>
                    <a:pt x="9869" y="515"/>
                  </a:cubicBezTo>
                  <a:close/>
                  <a:moveTo>
                    <a:pt x="9869" y="1"/>
                  </a:moveTo>
                  <a:cubicBezTo>
                    <a:pt x="9515" y="1"/>
                    <a:pt x="9097" y="65"/>
                    <a:pt x="8744" y="129"/>
                  </a:cubicBezTo>
                  <a:cubicBezTo>
                    <a:pt x="8390" y="194"/>
                    <a:pt x="8069" y="226"/>
                    <a:pt x="7908" y="226"/>
                  </a:cubicBezTo>
                  <a:cubicBezTo>
                    <a:pt x="7265" y="226"/>
                    <a:pt x="6044" y="129"/>
                    <a:pt x="4726" y="129"/>
                  </a:cubicBezTo>
                  <a:cubicBezTo>
                    <a:pt x="3279" y="129"/>
                    <a:pt x="2058" y="1158"/>
                    <a:pt x="1640" y="2572"/>
                  </a:cubicBezTo>
                  <a:cubicBezTo>
                    <a:pt x="1447" y="3215"/>
                    <a:pt x="1222" y="3697"/>
                    <a:pt x="1061" y="4019"/>
                  </a:cubicBezTo>
                  <a:cubicBezTo>
                    <a:pt x="965" y="4147"/>
                    <a:pt x="900" y="4276"/>
                    <a:pt x="836" y="4340"/>
                  </a:cubicBezTo>
                  <a:lnTo>
                    <a:pt x="803" y="4389"/>
                  </a:lnTo>
                  <a:lnTo>
                    <a:pt x="803" y="4389"/>
                  </a:lnTo>
                  <a:cubicBezTo>
                    <a:pt x="688" y="4405"/>
                    <a:pt x="500" y="4432"/>
                    <a:pt x="258" y="4469"/>
                  </a:cubicBezTo>
                  <a:cubicBezTo>
                    <a:pt x="161" y="4469"/>
                    <a:pt x="97" y="4533"/>
                    <a:pt x="65" y="4597"/>
                  </a:cubicBezTo>
                  <a:cubicBezTo>
                    <a:pt x="0" y="4662"/>
                    <a:pt x="0" y="4758"/>
                    <a:pt x="33" y="4822"/>
                  </a:cubicBezTo>
                  <a:cubicBezTo>
                    <a:pt x="258" y="5337"/>
                    <a:pt x="483" y="5915"/>
                    <a:pt x="515" y="6526"/>
                  </a:cubicBezTo>
                  <a:cubicBezTo>
                    <a:pt x="515" y="6655"/>
                    <a:pt x="515" y="6783"/>
                    <a:pt x="515" y="6912"/>
                  </a:cubicBezTo>
                  <a:cubicBezTo>
                    <a:pt x="515" y="7458"/>
                    <a:pt x="450" y="8005"/>
                    <a:pt x="386" y="8487"/>
                  </a:cubicBezTo>
                  <a:cubicBezTo>
                    <a:pt x="386" y="8583"/>
                    <a:pt x="418" y="8680"/>
                    <a:pt x="483" y="8744"/>
                  </a:cubicBezTo>
                  <a:cubicBezTo>
                    <a:pt x="528" y="8767"/>
                    <a:pt x="590" y="8789"/>
                    <a:pt x="656" y="8789"/>
                  </a:cubicBezTo>
                  <a:cubicBezTo>
                    <a:pt x="683" y="8789"/>
                    <a:pt x="711" y="8786"/>
                    <a:pt x="740" y="8776"/>
                  </a:cubicBezTo>
                  <a:cubicBezTo>
                    <a:pt x="3504" y="7908"/>
                    <a:pt x="6108" y="7008"/>
                    <a:pt x="6944" y="6751"/>
                  </a:cubicBezTo>
                  <a:cubicBezTo>
                    <a:pt x="7844" y="6494"/>
                    <a:pt x="8487" y="5690"/>
                    <a:pt x="8969" y="4951"/>
                  </a:cubicBezTo>
                  <a:cubicBezTo>
                    <a:pt x="9226" y="4597"/>
                    <a:pt x="9419" y="4212"/>
                    <a:pt x="9579" y="3922"/>
                  </a:cubicBezTo>
                  <a:cubicBezTo>
                    <a:pt x="9740" y="3633"/>
                    <a:pt x="9901" y="3376"/>
                    <a:pt x="9965" y="3312"/>
                  </a:cubicBezTo>
                  <a:cubicBezTo>
                    <a:pt x="10190" y="3119"/>
                    <a:pt x="10447" y="2733"/>
                    <a:pt x="10704" y="2315"/>
                  </a:cubicBezTo>
                  <a:cubicBezTo>
                    <a:pt x="10929" y="1865"/>
                    <a:pt x="11155" y="1415"/>
                    <a:pt x="11155" y="965"/>
                  </a:cubicBezTo>
                  <a:cubicBezTo>
                    <a:pt x="11155" y="740"/>
                    <a:pt x="11090" y="483"/>
                    <a:pt x="10897" y="322"/>
                  </a:cubicBezTo>
                  <a:cubicBezTo>
                    <a:pt x="10640" y="33"/>
                    <a:pt x="10254" y="1"/>
                    <a:pt x="98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4385;p64">
              <a:extLst>
                <a:ext uri="{FF2B5EF4-FFF2-40B4-BE49-F238E27FC236}">
                  <a16:creationId xmlns:a16="http://schemas.microsoft.com/office/drawing/2014/main" xmlns="" id="{D062FA1C-C45E-042E-723E-4DC314C56893}"/>
                </a:ext>
              </a:extLst>
            </p:cNvPr>
            <p:cNvSpPr/>
            <p:nvPr/>
          </p:nvSpPr>
          <p:spPr>
            <a:xfrm>
              <a:off x="3041725" y="2911725"/>
              <a:ext cx="238700" cy="81200"/>
            </a:xfrm>
            <a:custGeom>
              <a:avLst/>
              <a:gdLst/>
              <a:ahLst/>
              <a:cxnLst/>
              <a:rect l="l" t="t" r="r" b="b"/>
              <a:pathLst>
                <a:path w="9548" h="3248" extrusionOk="0">
                  <a:moveTo>
                    <a:pt x="1897" y="1"/>
                  </a:moveTo>
                  <a:lnTo>
                    <a:pt x="0" y="3022"/>
                  </a:lnTo>
                  <a:cubicBezTo>
                    <a:pt x="0" y="3022"/>
                    <a:pt x="2411" y="3247"/>
                    <a:pt x="3215" y="3247"/>
                  </a:cubicBezTo>
                  <a:cubicBezTo>
                    <a:pt x="4019" y="3247"/>
                    <a:pt x="9547" y="2637"/>
                    <a:pt x="8744" y="1737"/>
                  </a:cubicBezTo>
                  <a:cubicBezTo>
                    <a:pt x="7940" y="804"/>
                    <a:pt x="1897" y="1"/>
                    <a:pt x="18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4386;p64">
              <a:extLst>
                <a:ext uri="{FF2B5EF4-FFF2-40B4-BE49-F238E27FC236}">
                  <a16:creationId xmlns:a16="http://schemas.microsoft.com/office/drawing/2014/main" xmlns="" id="{D9B18519-9833-9DE7-E3AF-3A60D85C7900}"/>
                </a:ext>
              </a:extLst>
            </p:cNvPr>
            <p:cNvSpPr/>
            <p:nvPr/>
          </p:nvSpPr>
          <p:spPr>
            <a:xfrm>
              <a:off x="3034500" y="2905300"/>
              <a:ext cx="234675" cy="94050"/>
            </a:xfrm>
            <a:custGeom>
              <a:avLst/>
              <a:gdLst/>
              <a:ahLst/>
              <a:cxnLst/>
              <a:rect l="l" t="t" r="r" b="b"/>
              <a:pathLst>
                <a:path w="9387" h="3762" extrusionOk="0">
                  <a:moveTo>
                    <a:pt x="2318" y="567"/>
                  </a:moveTo>
                  <a:cubicBezTo>
                    <a:pt x="2486" y="586"/>
                    <a:pt x="2755" y="620"/>
                    <a:pt x="3086" y="676"/>
                  </a:cubicBezTo>
                  <a:cubicBezTo>
                    <a:pt x="3954" y="804"/>
                    <a:pt x="5272" y="1029"/>
                    <a:pt x="6429" y="1286"/>
                  </a:cubicBezTo>
                  <a:cubicBezTo>
                    <a:pt x="7040" y="1447"/>
                    <a:pt x="7586" y="1576"/>
                    <a:pt x="8004" y="1736"/>
                  </a:cubicBezTo>
                  <a:cubicBezTo>
                    <a:pt x="8422" y="1897"/>
                    <a:pt x="8743" y="2058"/>
                    <a:pt x="8840" y="2154"/>
                  </a:cubicBezTo>
                  <a:cubicBezTo>
                    <a:pt x="8840" y="2154"/>
                    <a:pt x="8776" y="2219"/>
                    <a:pt x="8615" y="2283"/>
                  </a:cubicBezTo>
                  <a:cubicBezTo>
                    <a:pt x="8390" y="2411"/>
                    <a:pt x="7972" y="2572"/>
                    <a:pt x="7490" y="2669"/>
                  </a:cubicBezTo>
                  <a:cubicBezTo>
                    <a:pt x="6750" y="2829"/>
                    <a:pt x="5850" y="2990"/>
                    <a:pt x="5111" y="3086"/>
                  </a:cubicBezTo>
                  <a:cubicBezTo>
                    <a:pt x="4340" y="3183"/>
                    <a:pt x="3697" y="3215"/>
                    <a:pt x="3504" y="3215"/>
                  </a:cubicBezTo>
                  <a:cubicBezTo>
                    <a:pt x="3118" y="3215"/>
                    <a:pt x="2315" y="3183"/>
                    <a:pt x="1607" y="3119"/>
                  </a:cubicBezTo>
                  <a:cubicBezTo>
                    <a:pt x="1286" y="3104"/>
                    <a:pt x="984" y="3083"/>
                    <a:pt x="751" y="3064"/>
                  </a:cubicBezTo>
                  <a:lnTo>
                    <a:pt x="751" y="3064"/>
                  </a:lnTo>
                  <a:lnTo>
                    <a:pt x="2318" y="567"/>
                  </a:lnTo>
                  <a:close/>
                  <a:moveTo>
                    <a:pt x="2218" y="1"/>
                  </a:moveTo>
                  <a:cubicBezTo>
                    <a:pt x="2090" y="1"/>
                    <a:pt x="1993" y="33"/>
                    <a:pt x="1929" y="129"/>
                  </a:cubicBezTo>
                  <a:lnTo>
                    <a:pt x="32" y="3151"/>
                  </a:lnTo>
                  <a:cubicBezTo>
                    <a:pt x="0" y="3215"/>
                    <a:pt x="0" y="3311"/>
                    <a:pt x="32" y="3408"/>
                  </a:cubicBezTo>
                  <a:cubicBezTo>
                    <a:pt x="64" y="3504"/>
                    <a:pt x="161" y="3536"/>
                    <a:pt x="257" y="3569"/>
                  </a:cubicBezTo>
                  <a:cubicBezTo>
                    <a:pt x="257" y="3569"/>
                    <a:pt x="2668" y="3762"/>
                    <a:pt x="3504" y="3762"/>
                  </a:cubicBezTo>
                  <a:cubicBezTo>
                    <a:pt x="3697" y="3762"/>
                    <a:pt x="4147" y="3729"/>
                    <a:pt x="4725" y="3665"/>
                  </a:cubicBezTo>
                  <a:cubicBezTo>
                    <a:pt x="5561" y="3569"/>
                    <a:pt x="6686" y="3408"/>
                    <a:pt x="7586" y="3183"/>
                  </a:cubicBezTo>
                  <a:cubicBezTo>
                    <a:pt x="8036" y="3086"/>
                    <a:pt x="8454" y="2958"/>
                    <a:pt x="8776" y="2829"/>
                  </a:cubicBezTo>
                  <a:cubicBezTo>
                    <a:pt x="8936" y="2765"/>
                    <a:pt x="9065" y="2669"/>
                    <a:pt x="9161" y="2572"/>
                  </a:cubicBezTo>
                  <a:cubicBezTo>
                    <a:pt x="9258" y="2476"/>
                    <a:pt x="9386" y="2347"/>
                    <a:pt x="9386" y="2154"/>
                  </a:cubicBezTo>
                  <a:cubicBezTo>
                    <a:pt x="9386" y="2026"/>
                    <a:pt x="9322" y="1897"/>
                    <a:pt x="9226" y="1801"/>
                  </a:cubicBezTo>
                  <a:cubicBezTo>
                    <a:pt x="9065" y="1640"/>
                    <a:pt x="8872" y="1511"/>
                    <a:pt x="8615" y="1415"/>
                  </a:cubicBezTo>
                  <a:cubicBezTo>
                    <a:pt x="7715" y="997"/>
                    <a:pt x="6140" y="676"/>
                    <a:pt x="4758" y="418"/>
                  </a:cubicBezTo>
                  <a:cubicBezTo>
                    <a:pt x="3375" y="161"/>
                    <a:pt x="2218" y="1"/>
                    <a:pt x="2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4387;p64">
              <a:extLst>
                <a:ext uri="{FF2B5EF4-FFF2-40B4-BE49-F238E27FC236}">
                  <a16:creationId xmlns:a16="http://schemas.microsoft.com/office/drawing/2014/main" xmlns="" id="{BFC0EAC6-481E-A360-4D02-7B3F12DB9622}"/>
                </a:ext>
              </a:extLst>
            </p:cNvPr>
            <p:cNvSpPr/>
            <p:nvPr/>
          </p:nvSpPr>
          <p:spPr>
            <a:xfrm>
              <a:off x="2902700" y="2851450"/>
              <a:ext cx="604350" cy="551325"/>
            </a:xfrm>
            <a:custGeom>
              <a:avLst/>
              <a:gdLst/>
              <a:ahLst/>
              <a:cxnLst/>
              <a:rect l="l" t="t" r="r" b="b"/>
              <a:pathLst>
                <a:path w="24174" h="22053" extrusionOk="0">
                  <a:moveTo>
                    <a:pt x="17616" y="1"/>
                  </a:moveTo>
                  <a:lnTo>
                    <a:pt x="0" y="8166"/>
                  </a:lnTo>
                  <a:lnTo>
                    <a:pt x="6847" y="22052"/>
                  </a:lnTo>
                  <a:lnTo>
                    <a:pt x="24173" y="13277"/>
                  </a:lnTo>
                  <a:lnTo>
                    <a:pt x="176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4388;p64">
              <a:extLst>
                <a:ext uri="{FF2B5EF4-FFF2-40B4-BE49-F238E27FC236}">
                  <a16:creationId xmlns:a16="http://schemas.microsoft.com/office/drawing/2014/main" xmlns="" id="{C97AA0D5-0C70-A7B5-AEFE-2393D7954678}"/>
                </a:ext>
              </a:extLst>
            </p:cNvPr>
            <p:cNvSpPr/>
            <p:nvPr/>
          </p:nvSpPr>
          <p:spPr>
            <a:xfrm>
              <a:off x="2896275" y="2845050"/>
              <a:ext cx="618000" cy="564150"/>
            </a:xfrm>
            <a:custGeom>
              <a:avLst/>
              <a:gdLst/>
              <a:ahLst/>
              <a:cxnLst/>
              <a:rect l="l" t="t" r="r" b="b"/>
              <a:pathLst>
                <a:path w="24720" h="22566" extrusionOk="0">
                  <a:moveTo>
                    <a:pt x="17765" y="623"/>
                  </a:moveTo>
                  <a:lnTo>
                    <a:pt x="24076" y="13436"/>
                  </a:lnTo>
                  <a:lnTo>
                    <a:pt x="7233" y="21954"/>
                  </a:lnTo>
                  <a:lnTo>
                    <a:pt x="643" y="8550"/>
                  </a:lnTo>
                  <a:lnTo>
                    <a:pt x="17765" y="623"/>
                  </a:lnTo>
                  <a:close/>
                  <a:moveTo>
                    <a:pt x="17904" y="1"/>
                  </a:moveTo>
                  <a:cubicBezTo>
                    <a:pt x="17861" y="1"/>
                    <a:pt x="17817" y="12"/>
                    <a:pt x="17776" y="32"/>
                  </a:cubicBezTo>
                  <a:lnTo>
                    <a:pt x="161" y="8164"/>
                  </a:lnTo>
                  <a:cubicBezTo>
                    <a:pt x="97" y="8197"/>
                    <a:pt x="32" y="8261"/>
                    <a:pt x="0" y="8325"/>
                  </a:cubicBezTo>
                  <a:cubicBezTo>
                    <a:pt x="0" y="8389"/>
                    <a:pt x="0" y="8454"/>
                    <a:pt x="32" y="8518"/>
                  </a:cubicBezTo>
                  <a:lnTo>
                    <a:pt x="6879" y="22437"/>
                  </a:lnTo>
                  <a:cubicBezTo>
                    <a:pt x="6911" y="22501"/>
                    <a:pt x="6944" y="22533"/>
                    <a:pt x="7040" y="22565"/>
                  </a:cubicBezTo>
                  <a:cubicBezTo>
                    <a:pt x="7104" y="22565"/>
                    <a:pt x="7169" y="22565"/>
                    <a:pt x="7233" y="22533"/>
                  </a:cubicBezTo>
                  <a:lnTo>
                    <a:pt x="24527" y="13790"/>
                  </a:lnTo>
                  <a:cubicBezTo>
                    <a:pt x="24687" y="13725"/>
                    <a:pt x="24719" y="13565"/>
                    <a:pt x="24655" y="13436"/>
                  </a:cubicBezTo>
                  <a:lnTo>
                    <a:pt x="18130" y="160"/>
                  </a:lnTo>
                  <a:cubicBezTo>
                    <a:pt x="18086" y="51"/>
                    <a:pt x="17997" y="1"/>
                    <a:pt x="179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4389;p64">
              <a:extLst>
                <a:ext uri="{FF2B5EF4-FFF2-40B4-BE49-F238E27FC236}">
                  <a16:creationId xmlns:a16="http://schemas.microsoft.com/office/drawing/2014/main" xmlns="" id="{B619DC18-B353-175D-0657-BCAC5FF8901D}"/>
                </a:ext>
              </a:extLst>
            </p:cNvPr>
            <p:cNvSpPr/>
            <p:nvPr/>
          </p:nvSpPr>
          <p:spPr>
            <a:xfrm>
              <a:off x="3048950" y="2939850"/>
              <a:ext cx="145475" cy="79925"/>
            </a:xfrm>
            <a:custGeom>
              <a:avLst/>
              <a:gdLst/>
              <a:ahLst/>
              <a:cxnLst/>
              <a:rect l="l" t="t" r="r" b="b"/>
              <a:pathLst>
                <a:path w="5819" h="3197" extrusionOk="0">
                  <a:moveTo>
                    <a:pt x="3119" y="1"/>
                  </a:moveTo>
                  <a:lnTo>
                    <a:pt x="1" y="1094"/>
                  </a:lnTo>
                  <a:cubicBezTo>
                    <a:pt x="1" y="1094"/>
                    <a:pt x="2122" y="1094"/>
                    <a:pt x="2604" y="1415"/>
                  </a:cubicBezTo>
                  <a:cubicBezTo>
                    <a:pt x="3061" y="1672"/>
                    <a:pt x="4786" y="3197"/>
                    <a:pt x="5369" y="3197"/>
                  </a:cubicBezTo>
                  <a:cubicBezTo>
                    <a:pt x="5442" y="3197"/>
                    <a:pt x="5497" y="3173"/>
                    <a:pt x="5530" y="3119"/>
                  </a:cubicBezTo>
                  <a:cubicBezTo>
                    <a:pt x="5819" y="2605"/>
                    <a:pt x="4630" y="1415"/>
                    <a:pt x="4115" y="901"/>
                  </a:cubicBezTo>
                  <a:cubicBezTo>
                    <a:pt x="3633" y="387"/>
                    <a:pt x="3119" y="1"/>
                    <a:pt x="3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4390;p64">
              <a:extLst>
                <a:ext uri="{FF2B5EF4-FFF2-40B4-BE49-F238E27FC236}">
                  <a16:creationId xmlns:a16="http://schemas.microsoft.com/office/drawing/2014/main" xmlns="" id="{C1D9FF35-9BA9-F313-3FBD-9B30E26CF6DD}"/>
                </a:ext>
              </a:extLst>
            </p:cNvPr>
            <p:cNvSpPr/>
            <p:nvPr/>
          </p:nvSpPr>
          <p:spPr>
            <a:xfrm>
              <a:off x="3042525" y="2932825"/>
              <a:ext cx="152725" cy="93850"/>
            </a:xfrm>
            <a:custGeom>
              <a:avLst/>
              <a:gdLst/>
              <a:ahLst/>
              <a:cxnLst/>
              <a:rect l="l" t="t" r="r" b="b"/>
              <a:pathLst>
                <a:path w="6109" h="3754" extrusionOk="0">
                  <a:moveTo>
                    <a:pt x="3389" y="1"/>
                  </a:moveTo>
                  <a:cubicBezTo>
                    <a:pt x="3303" y="1"/>
                    <a:pt x="3209" y="43"/>
                    <a:pt x="3151" y="121"/>
                  </a:cubicBezTo>
                  <a:cubicBezTo>
                    <a:pt x="3086" y="218"/>
                    <a:pt x="3086" y="378"/>
                    <a:pt x="3215" y="475"/>
                  </a:cubicBezTo>
                  <a:cubicBezTo>
                    <a:pt x="3215" y="475"/>
                    <a:pt x="3247" y="507"/>
                    <a:pt x="3279" y="539"/>
                  </a:cubicBezTo>
                  <a:cubicBezTo>
                    <a:pt x="3440" y="700"/>
                    <a:pt x="3826" y="989"/>
                    <a:pt x="4179" y="1375"/>
                  </a:cubicBezTo>
                  <a:cubicBezTo>
                    <a:pt x="4404" y="1600"/>
                    <a:pt x="4758" y="1953"/>
                    <a:pt x="5079" y="2307"/>
                  </a:cubicBezTo>
                  <a:cubicBezTo>
                    <a:pt x="5208" y="2500"/>
                    <a:pt x="5337" y="2693"/>
                    <a:pt x="5433" y="2853"/>
                  </a:cubicBezTo>
                  <a:cubicBezTo>
                    <a:pt x="5528" y="3012"/>
                    <a:pt x="5561" y="3139"/>
                    <a:pt x="5562" y="3204"/>
                  </a:cubicBezTo>
                  <a:lnTo>
                    <a:pt x="5562" y="3204"/>
                  </a:lnTo>
                  <a:cubicBezTo>
                    <a:pt x="5528" y="3200"/>
                    <a:pt x="5485" y="3192"/>
                    <a:pt x="5433" y="3175"/>
                  </a:cubicBezTo>
                  <a:cubicBezTo>
                    <a:pt x="5144" y="3046"/>
                    <a:pt x="4629" y="2661"/>
                    <a:pt x="4147" y="2307"/>
                  </a:cubicBezTo>
                  <a:cubicBezTo>
                    <a:pt x="3890" y="2114"/>
                    <a:pt x="3665" y="1953"/>
                    <a:pt x="3472" y="1793"/>
                  </a:cubicBezTo>
                  <a:cubicBezTo>
                    <a:pt x="3279" y="1632"/>
                    <a:pt x="3119" y="1535"/>
                    <a:pt x="3022" y="1439"/>
                  </a:cubicBezTo>
                  <a:cubicBezTo>
                    <a:pt x="2829" y="1343"/>
                    <a:pt x="2572" y="1278"/>
                    <a:pt x="2283" y="1246"/>
                  </a:cubicBezTo>
                  <a:cubicBezTo>
                    <a:pt x="1447" y="1118"/>
                    <a:pt x="258" y="1118"/>
                    <a:pt x="258" y="1118"/>
                  </a:cubicBezTo>
                  <a:cubicBezTo>
                    <a:pt x="97" y="1118"/>
                    <a:pt x="1" y="1246"/>
                    <a:pt x="1" y="1375"/>
                  </a:cubicBezTo>
                  <a:cubicBezTo>
                    <a:pt x="1" y="1535"/>
                    <a:pt x="97" y="1664"/>
                    <a:pt x="258" y="1664"/>
                  </a:cubicBezTo>
                  <a:lnTo>
                    <a:pt x="579" y="1664"/>
                  </a:lnTo>
                  <a:cubicBezTo>
                    <a:pt x="901" y="1664"/>
                    <a:pt x="1351" y="1664"/>
                    <a:pt x="1801" y="1728"/>
                  </a:cubicBezTo>
                  <a:cubicBezTo>
                    <a:pt x="2026" y="1728"/>
                    <a:pt x="2219" y="1760"/>
                    <a:pt x="2379" y="1793"/>
                  </a:cubicBezTo>
                  <a:cubicBezTo>
                    <a:pt x="2572" y="1825"/>
                    <a:pt x="2701" y="1889"/>
                    <a:pt x="2733" y="1921"/>
                  </a:cubicBezTo>
                  <a:cubicBezTo>
                    <a:pt x="2829" y="1953"/>
                    <a:pt x="3022" y="2114"/>
                    <a:pt x="3247" y="2275"/>
                  </a:cubicBezTo>
                  <a:cubicBezTo>
                    <a:pt x="3601" y="2564"/>
                    <a:pt x="4019" y="2918"/>
                    <a:pt x="4437" y="3207"/>
                  </a:cubicBezTo>
                  <a:cubicBezTo>
                    <a:pt x="4662" y="3336"/>
                    <a:pt x="4854" y="3464"/>
                    <a:pt x="5047" y="3561"/>
                  </a:cubicBezTo>
                  <a:cubicBezTo>
                    <a:pt x="5240" y="3657"/>
                    <a:pt x="5433" y="3753"/>
                    <a:pt x="5626" y="3753"/>
                  </a:cubicBezTo>
                  <a:cubicBezTo>
                    <a:pt x="5690" y="3753"/>
                    <a:pt x="5754" y="3721"/>
                    <a:pt x="5819" y="3689"/>
                  </a:cubicBezTo>
                  <a:cubicBezTo>
                    <a:pt x="5915" y="3657"/>
                    <a:pt x="5979" y="3593"/>
                    <a:pt x="6012" y="3528"/>
                  </a:cubicBezTo>
                  <a:cubicBezTo>
                    <a:pt x="6076" y="3432"/>
                    <a:pt x="6108" y="3303"/>
                    <a:pt x="6108" y="3207"/>
                  </a:cubicBezTo>
                  <a:cubicBezTo>
                    <a:pt x="6108" y="2982"/>
                    <a:pt x="6012" y="2789"/>
                    <a:pt x="5915" y="2596"/>
                  </a:cubicBezTo>
                  <a:cubicBezTo>
                    <a:pt x="5562" y="1985"/>
                    <a:pt x="4919" y="1343"/>
                    <a:pt x="4565" y="989"/>
                  </a:cubicBezTo>
                  <a:cubicBezTo>
                    <a:pt x="4051" y="475"/>
                    <a:pt x="3537" y="57"/>
                    <a:pt x="3537" y="57"/>
                  </a:cubicBezTo>
                  <a:cubicBezTo>
                    <a:pt x="3498" y="19"/>
                    <a:pt x="3445" y="1"/>
                    <a:pt x="3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4391;p64">
              <a:extLst>
                <a:ext uri="{FF2B5EF4-FFF2-40B4-BE49-F238E27FC236}">
                  <a16:creationId xmlns:a16="http://schemas.microsoft.com/office/drawing/2014/main" xmlns="" id="{377FE6E0-8C2E-9A15-D22B-060CBCC3D344}"/>
                </a:ext>
              </a:extLst>
            </p:cNvPr>
            <p:cNvSpPr/>
            <p:nvPr/>
          </p:nvSpPr>
          <p:spPr>
            <a:xfrm>
              <a:off x="2426975" y="2793600"/>
              <a:ext cx="662175" cy="222625"/>
            </a:xfrm>
            <a:custGeom>
              <a:avLst/>
              <a:gdLst/>
              <a:ahLst/>
              <a:cxnLst/>
              <a:rect l="l" t="t" r="r" b="b"/>
              <a:pathLst>
                <a:path w="26487" h="8905" extrusionOk="0">
                  <a:moveTo>
                    <a:pt x="8325" y="1"/>
                  </a:moveTo>
                  <a:cubicBezTo>
                    <a:pt x="0" y="386"/>
                    <a:pt x="4532" y="6622"/>
                    <a:pt x="4532" y="6622"/>
                  </a:cubicBezTo>
                  <a:lnTo>
                    <a:pt x="23626" y="8905"/>
                  </a:lnTo>
                  <a:lnTo>
                    <a:pt x="26487" y="4726"/>
                  </a:lnTo>
                  <a:lnTo>
                    <a:pt x="83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4392;p64">
              <a:extLst>
                <a:ext uri="{FF2B5EF4-FFF2-40B4-BE49-F238E27FC236}">
                  <a16:creationId xmlns:a16="http://schemas.microsoft.com/office/drawing/2014/main" xmlns="" id="{1412C4EA-F3FA-0304-D594-5D9F64C44AC4}"/>
                </a:ext>
              </a:extLst>
            </p:cNvPr>
            <p:cNvSpPr/>
            <p:nvPr/>
          </p:nvSpPr>
          <p:spPr>
            <a:xfrm>
              <a:off x="2503300" y="2787175"/>
              <a:ext cx="592300" cy="235475"/>
            </a:xfrm>
            <a:custGeom>
              <a:avLst/>
              <a:gdLst/>
              <a:ahLst/>
              <a:cxnLst/>
              <a:rect l="l" t="t" r="r" b="b"/>
              <a:pathLst>
                <a:path w="23692" h="9419" extrusionOk="0">
                  <a:moveTo>
                    <a:pt x="5272" y="531"/>
                  </a:moveTo>
                  <a:lnTo>
                    <a:pt x="22984" y="5143"/>
                  </a:lnTo>
                  <a:lnTo>
                    <a:pt x="20445" y="8872"/>
                  </a:lnTo>
                  <a:lnTo>
                    <a:pt x="1653" y="6639"/>
                  </a:lnTo>
                  <a:lnTo>
                    <a:pt x="1653" y="6639"/>
                  </a:lnTo>
                  <a:cubicBezTo>
                    <a:pt x="1541" y="6464"/>
                    <a:pt x="1301" y="6073"/>
                    <a:pt x="1062" y="5594"/>
                  </a:cubicBezTo>
                  <a:cubicBezTo>
                    <a:pt x="772" y="4983"/>
                    <a:pt x="515" y="4243"/>
                    <a:pt x="515" y="3504"/>
                  </a:cubicBezTo>
                  <a:cubicBezTo>
                    <a:pt x="547" y="2797"/>
                    <a:pt x="740" y="2122"/>
                    <a:pt x="1447" y="1575"/>
                  </a:cubicBezTo>
                  <a:cubicBezTo>
                    <a:pt x="2122" y="1029"/>
                    <a:pt x="3344" y="611"/>
                    <a:pt x="5272" y="547"/>
                  </a:cubicBezTo>
                  <a:lnTo>
                    <a:pt x="5272" y="531"/>
                  </a:lnTo>
                  <a:close/>
                  <a:moveTo>
                    <a:pt x="5272" y="0"/>
                  </a:moveTo>
                  <a:cubicBezTo>
                    <a:pt x="3247" y="97"/>
                    <a:pt x="1929" y="515"/>
                    <a:pt x="1094" y="1158"/>
                  </a:cubicBezTo>
                  <a:cubicBezTo>
                    <a:pt x="290" y="1800"/>
                    <a:pt x="1" y="2668"/>
                    <a:pt x="1" y="3504"/>
                  </a:cubicBezTo>
                  <a:cubicBezTo>
                    <a:pt x="1" y="4404"/>
                    <a:pt x="322" y="5272"/>
                    <a:pt x="644" y="5947"/>
                  </a:cubicBezTo>
                  <a:cubicBezTo>
                    <a:pt x="965" y="6590"/>
                    <a:pt x="1287" y="7040"/>
                    <a:pt x="1287" y="7040"/>
                  </a:cubicBezTo>
                  <a:cubicBezTo>
                    <a:pt x="1319" y="7104"/>
                    <a:pt x="1383" y="7136"/>
                    <a:pt x="1447" y="7136"/>
                  </a:cubicBezTo>
                  <a:lnTo>
                    <a:pt x="20541" y="9419"/>
                  </a:lnTo>
                  <a:cubicBezTo>
                    <a:pt x="20637" y="9419"/>
                    <a:pt x="20734" y="9387"/>
                    <a:pt x="20798" y="9290"/>
                  </a:cubicBezTo>
                  <a:lnTo>
                    <a:pt x="23627" y="5143"/>
                  </a:lnTo>
                  <a:cubicBezTo>
                    <a:pt x="23691" y="5079"/>
                    <a:pt x="23691" y="4983"/>
                    <a:pt x="23659" y="4886"/>
                  </a:cubicBezTo>
                  <a:cubicBezTo>
                    <a:pt x="23627" y="4822"/>
                    <a:pt x="23563" y="4758"/>
                    <a:pt x="23498" y="4726"/>
                  </a:cubicBezTo>
                  <a:lnTo>
                    <a:pt x="53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4393;p64">
              <a:extLst>
                <a:ext uri="{FF2B5EF4-FFF2-40B4-BE49-F238E27FC236}">
                  <a16:creationId xmlns:a16="http://schemas.microsoft.com/office/drawing/2014/main" xmlns="" id="{95DD6B28-F68E-EA46-EFB2-A3B7D6B19D0F}"/>
                </a:ext>
              </a:extLst>
            </p:cNvPr>
            <p:cNvSpPr/>
            <p:nvPr/>
          </p:nvSpPr>
          <p:spPr>
            <a:xfrm>
              <a:off x="1989800" y="2788450"/>
              <a:ext cx="709600" cy="1210775"/>
            </a:xfrm>
            <a:custGeom>
              <a:avLst/>
              <a:gdLst/>
              <a:ahLst/>
              <a:cxnLst/>
              <a:rect l="l" t="t" r="r" b="b"/>
              <a:pathLst>
                <a:path w="28384" h="48431" extrusionOk="0">
                  <a:moveTo>
                    <a:pt x="15726" y="0"/>
                  </a:moveTo>
                  <a:cubicBezTo>
                    <a:pt x="14816" y="0"/>
                    <a:pt x="13906" y="302"/>
                    <a:pt x="12987" y="1010"/>
                  </a:cubicBezTo>
                  <a:cubicBezTo>
                    <a:pt x="12987" y="1010"/>
                    <a:pt x="8551" y="4771"/>
                    <a:pt x="7072" y="9303"/>
                  </a:cubicBezTo>
                  <a:cubicBezTo>
                    <a:pt x="5626" y="13868"/>
                    <a:pt x="4661" y="22965"/>
                    <a:pt x="4661" y="22965"/>
                  </a:cubicBezTo>
                  <a:cubicBezTo>
                    <a:pt x="4661" y="22965"/>
                    <a:pt x="0" y="29683"/>
                    <a:pt x="0" y="30358"/>
                  </a:cubicBezTo>
                  <a:cubicBezTo>
                    <a:pt x="0" y="30572"/>
                    <a:pt x="429" y="30644"/>
                    <a:pt x="1001" y="30644"/>
                  </a:cubicBezTo>
                  <a:cubicBezTo>
                    <a:pt x="2143" y="30644"/>
                    <a:pt x="3858" y="30358"/>
                    <a:pt x="3858" y="30358"/>
                  </a:cubicBezTo>
                  <a:lnTo>
                    <a:pt x="3858" y="30358"/>
                  </a:lnTo>
                  <a:lnTo>
                    <a:pt x="129" y="36787"/>
                  </a:lnTo>
                  <a:cubicBezTo>
                    <a:pt x="129" y="36787"/>
                    <a:pt x="129" y="42123"/>
                    <a:pt x="3054" y="44952"/>
                  </a:cubicBezTo>
                  <a:cubicBezTo>
                    <a:pt x="5520" y="47284"/>
                    <a:pt x="8813" y="48431"/>
                    <a:pt x="11703" y="48431"/>
                  </a:cubicBezTo>
                  <a:cubicBezTo>
                    <a:pt x="12279" y="48431"/>
                    <a:pt x="12839" y="48385"/>
                    <a:pt x="13373" y="48295"/>
                  </a:cubicBezTo>
                  <a:cubicBezTo>
                    <a:pt x="16587" y="47748"/>
                    <a:pt x="22502" y="40516"/>
                    <a:pt x="23144" y="40130"/>
                  </a:cubicBezTo>
                  <a:cubicBezTo>
                    <a:pt x="23819" y="39712"/>
                    <a:pt x="21537" y="33573"/>
                    <a:pt x="21023" y="31290"/>
                  </a:cubicBezTo>
                  <a:cubicBezTo>
                    <a:pt x="20476" y="29008"/>
                    <a:pt x="21537" y="27401"/>
                    <a:pt x="22212" y="26983"/>
                  </a:cubicBezTo>
                  <a:cubicBezTo>
                    <a:pt x="22887" y="26597"/>
                    <a:pt x="26777" y="24186"/>
                    <a:pt x="27580" y="22451"/>
                  </a:cubicBezTo>
                  <a:cubicBezTo>
                    <a:pt x="28384" y="20715"/>
                    <a:pt x="28255" y="17757"/>
                    <a:pt x="27966" y="15475"/>
                  </a:cubicBezTo>
                  <a:cubicBezTo>
                    <a:pt x="27709" y="13193"/>
                    <a:pt x="24366" y="5285"/>
                    <a:pt x="21409" y="2875"/>
                  </a:cubicBezTo>
                  <a:cubicBezTo>
                    <a:pt x="19445" y="1256"/>
                    <a:pt x="17584" y="0"/>
                    <a:pt x="157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4394;p64">
              <a:extLst>
                <a:ext uri="{FF2B5EF4-FFF2-40B4-BE49-F238E27FC236}">
                  <a16:creationId xmlns:a16="http://schemas.microsoft.com/office/drawing/2014/main" xmlns="" id="{D8B8279C-16D3-A62F-ED1C-B89644F9973D}"/>
                </a:ext>
              </a:extLst>
            </p:cNvPr>
            <p:cNvSpPr/>
            <p:nvPr/>
          </p:nvSpPr>
          <p:spPr>
            <a:xfrm>
              <a:off x="1982575" y="2781550"/>
              <a:ext cx="718450" cy="1223925"/>
            </a:xfrm>
            <a:custGeom>
              <a:avLst/>
              <a:gdLst/>
              <a:ahLst/>
              <a:cxnLst/>
              <a:rect l="l" t="t" r="r" b="b"/>
              <a:pathLst>
                <a:path w="28738" h="48957" extrusionOk="0">
                  <a:moveTo>
                    <a:pt x="16008" y="547"/>
                  </a:moveTo>
                  <a:cubicBezTo>
                    <a:pt x="16876" y="547"/>
                    <a:pt x="17744" y="836"/>
                    <a:pt x="18676" y="1350"/>
                  </a:cubicBezTo>
                  <a:cubicBezTo>
                    <a:pt x="19608" y="1865"/>
                    <a:pt x="20540" y="2572"/>
                    <a:pt x="21537" y="3376"/>
                  </a:cubicBezTo>
                  <a:cubicBezTo>
                    <a:pt x="22951" y="4501"/>
                    <a:pt x="24526" y="7072"/>
                    <a:pt x="25748" y="9612"/>
                  </a:cubicBezTo>
                  <a:cubicBezTo>
                    <a:pt x="26359" y="10897"/>
                    <a:pt x="26905" y="12151"/>
                    <a:pt x="27291" y="13244"/>
                  </a:cubicBezTo>
                  <a:cubicBezTo>
                    <a:pt x="27676" y="14337"/>
                    <a:pt x="27934" y="15269"/>
                    <a:pt x="27998" y="15783"/>
                  </a:cubicBezTo>
                  <a:cubicBezTo>
                    <a:pt x="28127" y="16780"/>
                    <a:pt x="28191" y="17873"/>
                    <a:pt x="28191" y="18933"/>
                  </a:cubicBezTo>
                  <a:cubicBezTo>
                    <a:pt x="28223" y="20348"/>
                    <a:pt x="28062" y="21698"/>
                    <a:pt x="27612" y="22598"/>
                  </a:cubicBezTo>
                  <a:cubicBezTo>
                    <a:pt x="27451" y="22984"/>
                    <a:pt x="27066" y="23466"/>
                    <a:pt x="26584" y="23916"/>
                  </a:cubicBezTo>
                  <a:cubicBezTo>
                    <a:pt x="25169" y="25298"/>
                    <a:pt x="22855" y="26745"/>
                    <a:pt x="22373" y="27034"/>
                  </a:cubicBezTo>
                  <a:cubicBezTo>
                    <a:pt x="22051" y="27227"/>
                    <a:pt x="21665" y="27645"/>
                    <a:pt x="21376" y="28191"/>
                  </a:cubicBezTo>
                  <a:cubicBezTo>
                    <a:pt x="21087" y="28770"/>
                    <a:pt x="20894" y="29477"/>
                    <a:pt x="20894" y="30345"/>
                  </a:cubicBezTo>
                  <a:cubicBezTo>
                    <a:pt x="20894" y="30730"/>
                    <a:pt x="20926" y="31181"/>
                    <a:pt x="21055" y="31631"/>
                  </a:cubicBezTo>
                  <a:cubicBezTo>
                    <a:pt x="21280" y="32627"/>
                    <a:pt x="21858" y="34363"/>
                    <a:pt x="22341" y="36034"/>
                  </a:cubicBezTo>
                  <a:cubicBezTo>
                    <a:pt x="22598" y="36870"/>
                    <a:pt x="22855" y="37674"/>
                    <a:pt x="23016" y="38381"/>
                  </a:cubicBezTo>
                  <a:cubicBezTo>
                    <a:pt x="23208" y="39088"/>
                    <a:pt x="23305" y="39667"/>
                    <a:pt x="23305" y="39988"/>
                  </a:cubicBezTo>
                  <a:cubicBezTo>
                    <a:pt x="23305" y="40085"/>
                    <a:pt x="23305" y="40149"/>
                    <a:pt x="23273" y="40181"/>
                  </a:cubicBezTo>
                  <a:lnTo>
                    <a:pt x="23284" y="40192"/>
                  </a:lnTo>
                  <a:lnTo>
                    <a:pt x="23284" y="40192"/>
                  </a:lnTo>
                  <a:cubicBezTo>
                    <a:pt x="23226" y="40227"/>
                    <a:pt x="23166" y="40284"/>
                    <a:pt x="23080" y="40342"/>
                  </a:cubicBezTo>
                  <a:cubicBezTo>
                    <a:pt x="22758" y="40663"/>
                    <a:pt x="22212" y="41242"/>
                    <a:pt x="21473" y="42013"/>
                  </a:cubicBezTo>
                  <a:cubicBezTo>
                    <a:pt x="20412" y="43170"/>
                    <a:pt x="18965" y="44649"/>
                    <a:pt x="17519" y="45903"/>
                  </a:cubicBezTo>
                  <a:cubicBezTo>
                    <a:pt x="16812" y="46513"/>
                    <a:pt x="16105" y="47092"/>
                    <a:pt x="15429" y="47510"/>
                  </a:cubicBezTo>
                  <a:cubicBezTo>
                    <a:pt x="14754" y="47928"/>
                    <a:pt x="14144" y="48217"/>
                    <a:pt x="13629" y="48314"/>
                  </a:cubicBezTo>
                  <a:cubicBezTo>
                    <a:pt x="13115" y="48378"/>
                    <a:pt x="12569" y="48442"/>
                    <a:pt x="11990" y="48442"/>
                  </a:cubicBezTo>
                  <a:cubicBezTo>
                    <a:pt x="9193" y="48442"/>
                    <a:pt x="5947" y="47317"/>
                    <a:pt x="3536" y="45035"/>
                  </a:cubicBezTo>
                  <a:cubicBezTo>
                    <a:pt x="2122" y="43685"/>
                    <a:pt x="1415" y="41692"/>
                    <a:pt x="1029" y="40020"/>
                  </a:cubicBezTo>
                  <a:cubicBezTo>
                    <a:pt x="868" y="39184"/>
                    <a:pt x="772" y="38445"/>
                    <a:pt x="707" y="37899"/>
                  </a:cubicBezTo>
                  <a:cubicBezTo>
                    <a:pt x="707" y="37642"/>
                    <a:pt x="675" y="37417"/>
                    <a:pt x="675" y="37288"/>
                  </a:cubicBezTo>
                  <a:cubicBezTo>
                    <a:pt x="675" y="37222"/>
                    <a:pt x="675" y="37172"/>
                    <a:pt x="675" y="37137"/>
                  </a:cubicBezTo>
                  <a:lnTo>
                    <a:pt x="675" y="37137"/>
                  </a:lnTo>
                  <a:lnTo>
                    <a:pt x="4404" y="30763"/>
                  </a:lnTo>
                  <a:cubicBezTo>
                    <a:pt x="4436" y="30666"/>
                    <a:pt x="4436" y="30538"/>
                    <a:pt x="4372" y="30473"/>
                  </a:cubicBezTo>
                  <a:cubicBezTo>
                    <a:pt x="4308" y="30377"/>
                    <a:pt x="4211" y="30345"/>
                    <a:pt x="4115" y="30345"/>
                  </a:cubicBezTo>
                  <a:cubicBezTo>
                    <a:pt x="4115" y="30345"/>
                    <a:pt x="4018" y="30377"/>
                    <a:pt x="3825" y="30409"/>
                  </a:cubicBezTo>
                  <a:cubicBezTo>
                    <a:pt x="3311" y="30473"/>
                    <a:pt x="2122" y="30634"/>
                    <a:pt x="1286" y="30634"/>
                  </a:cubicBezTo>
                  <a:cubicBezTo>
                    <a:pt x="997" y="30634"/>
                    <a:pt x="772" y="30634"/>
                    <a:pt x="643" y="30602"/>
                  </a:cubicBezTo>
                  <a:cubicBezTo>
                    <a:pt x="604" y="30589"/>
                    <a:pt x="575" y="30576"/>
                    <a:pt x="555" y="30565"/>
                  </a:cubicBezTo>
                  <a:lnTo>
                    <a:pt x="555" y="30565"/>
                  </a:lnTo>
                  <a:cubicBezTo>
                    <a:pt x="563" y="30537"/>
                    <a:pt x="579" y="30505"/>
                    <a:pt x="611" y="30473"/>
                  </a:cubicBezTo>
                  <a:cubicBezTo>
                    <a:pt x="740" y="30152"/>
                    <a:pt x="1093" y="29541"/>
                    <a:pt x="1575" y="28802"/>
                  </a:cubicBezTo>
                  <a:cubicBezTo>
                    <a:pt x="2250" y="27709"/>
                    <a:pt x="3150" y="26359"/>
                    <a:pt x="3890" y="25266"/>
                  </a:cubicBezTo>
                  <a:cubicBezTo>
                    <a:pt x="4243" y="24752"/>
                    <a:pt x="4565" y="24269"/>
                    <a:pt x="4822" y="23948"/>
                  </a:cubicBezTo>
                  <a:cubicBezTo>
                    <a:pt x="5047" y="23594"/>
                    <a:pt x="5175" y="23402"/>
                    <a:pt x="5175" y="23402"/>
                  </a:cubicBezTo>
                  <a:lnTo>
                    <a:pt x="5240" y="23273"/>
                  </a:lnTo>
                  <a:cubicBezTo>
                    <a:pt x="5240" y="23273"/>
                    <a:pt x="5272" y="22727"/>
                    <a:pt x="5400" y="21794"/>
                  </a:cubicBezTo>
                  <a:cubicBezTo>
                    <a:pt x="5722" y="19030"/>
                    <a:pt x="6525" y="13051"/>
                    <a:pt x="7618" y="9676"/>
                  </a:cubicBezTo>
                  <a:cubicBezTo>
                    <a:pt x="8358" y="7458"/>
                    <a:pt x="9804" y="5401"/>
                    <a:pt x="11090" y="3890"/>
                  </a:cubicBezTo>
                  <a:cubicBezTo>
                    <a:pt x="11701" y="3151"/>
                    <a:pt x="12311" y="2540"/>
                    <a:pt x="12729" y="2122"/>
                  </a:cubicBezTo>
                  <a:cubicBezTo>
                    <a:pt x="12954" y="1929"/>
                    <a:pt x="13147" y="1768"/>
                    <a:pt x="13244" y="1640"/>
                  </a:cubicBezTo>
                  <a:cubicBezTo>
                    <a:pt x="13308" y="1608"/>
                    <a:pt x="13372" y="1543"/>
                    <a:pt x="13404" y="1543"/>
                  </a:cubicBezTo>
                  <a:lnTo>
                    <a:pt x="13427" y="1498"/>
                  </a:lnTo>
                  <a:lnTo>
                    <a:pt x="13437" y="1511"/>
                  </a:lnTo>
                  <a:cubicBezTo>
                    <a:pt x="14304" y="836"/>
                    <a:pt x="15140" y="547"/>
                    <a:pt x="16008" y="547"/>
                  </a:cubicBezTo>
                  <a:close/>
                  <a:moveTo>
                    <a:pt x="16008" y="0"/>
                  </a:moveTo>
                  <a:cubicBezTo>
                    <a:pt x="15044" y="0"/>
                    <a:pt x="14047" y="354"/>
                    <a:pt x="13115" y="1061"/>
                  </a:cubicBezTo>
                  <a:lnTo>
                    <a:pt x="13083" y="1093"/>
                  </a:lnTo>
                  <a:cubicBezTo>
                    <a:pt x="13083" y="1093"/>
                    <a:pt x="11958" y="2025"/>
                    <a:pt x="10672" y="3568"/>
                  </a:cubicBezTo>
                  <a:cubicBezTo>
                    <a:pt x="9354" y="5079"/>
                    <a:pt x="7876" y="7169"/>
                    <a:pt x="7104" y="9515"/>
                  </a:cubicBezTo>
                  <a:cubicBezTo>
                    <a:pt x="6365" y="11830"/>
                    <a:pt x="5786" y="15237"/>
                    <a:pt x="5336" y="18098"/>
                  </a:cubicBezTo>
                  <a:cubicBezTo>
                    <a:pt x="4931" y="20837"/>
                    <a:pt x="4708" y="23064"/>
                    <a:pt x="4694" y="23202"/>
                  </a:cubicBezTo>
                  <a:lnTo>
                    <a:pt x="4694" y="23202"/>
                  </a:lnTo>
                  <a:cubicBezTo>
                    <a:pt x="4433" y="23571"/>
                    <a:pt x="3410" y="25021"/>
                    <a:pt x="2411" y="26520"/>
                  </a:cubicBezTo>
                  <a:cubicBezTo>
                    <a:pt x="1800" y="27420"/>
                    <a:pt x="1222" y="28320"/>
                    <a:pt x="772" y="29059"/>
                  </a:cubicBezTo>
                  <a:cubicBezTo>
                    <a:pt x="547" y="29413"/>
                    <a:pt x="386" y="29734"/>
                    <a:pt x="225" y="29991"/>
                  </a:cubicBezTo>
                  <a:cubicBezTo>
                    <a:pt x="161" y="30120"/>
                    <a:pt x="129" y="30216"/>
                    <a:pt x="64" y="30313"/>
                  </a:cubicBezTo>
                  <a:cubicBezTo>
                    <a:pt x="32" y="30441"/>
                    <a:pt x="0" y="30505"/>
                    <a:pt x="0" y="30634"/>
                  </a:cubicBezTo>
                  <a:cubicBezTo>
                    <a:pt x="0" y="30763"/>
                    <a:pt x="97" y="30891"/>
                    <a:pt x="193" y="30956"/>
                  </a:cubicBezTo>
                  <a:cubicBezTo>
                    <a:pt x="322" y="31084"/>
                    <a:pt x="482" y="31116"/>
                    <a:pt x="675" y="31148"/>
                  </a:cubicBezTo>
                  <a:cubicBezTo>
                    <a:pt x="836" y="31181"/>
                    <a:pt x="1061" y="31181"/>
                    <a:pt x="1286" y="31181"/>
                  </a:cubicBezTo>
                  <a:cubicBezTo>
                    <a:pt x="2041" y="31181"/>
                    <a:pt x="3017" y="31064"/>
                    <a:pt x="3629" y="30979"/>
                  </a:cubicBezTo>
                  <a:lnTo>
                    <a:pt x="3629" y="30979"/>
                  </a:lnTo>
                  <a:lnTo>
                    <a:pt x="193" y="36902"/>
                  </a:lnTo>
                  <a:lnTo>
                    <a:pt x="129" y="37063"/>
                  </a:lnTo>
                  <a:cubicBezTo>
                    <a:pt x="129" y="37063"/>
                    <a:pt x="129" y="38413"/>
                    <a:pt x="514" y="40149"/>
                  </a:cubicBezTo>
                  <a:cubicBezTo>
                    <a:pt x="900" y="41852"/>
                    <a:pt x="1640" y="43942"/>
                    <a:pt x="3182" y="45421"/>
                  </a:cubicBezTo>
                  <a:cubicBezTo>
                    <a:pt x="5690" y="47799"/>
                    <a:pt x="9033" y="48956"/>
                    <a:pt x="11990" y="48956"/>
                  </a:cubicBezTo>
                  <a:cubicBezTo>
                    <a:pt x="12601" y="48956"/>
                    <a:pt x="13179" y="48924"/>
                    <a:pt x="13726" y="48828"/>
                  </a:cubicBezTo>
                  <a:cubicBezTo>
                    <a:pt x="14594" y="48667"/>
                    <a:pt x="15590" y="48089"/>
                    <a:pt x="16619" y="47349"/>
                  </a:cubicBezTo>
                  <a:cubicBezTo>
                    <a:pt x="18162" y="46192"/>
                    <a:pt x="19801" y="44553"/>
                    <a:pt x="21087" y="43203"/>
                  </a:cubicBezTo>
                  <a:cubicBezTo>
                    <a:pt x="21762" y="42528"/>
                    <a:pt x="22341" y="41917"/>
                    <a:pt x="22758" y="41435"/>
                  </a:cubicBezTo>
                  <a:cubicBezTo>
                    <a:pt x="22983" y="41210"/>
                    <a:pt x="23176" y="41017"/>
                    <a:pt x="23305" y="40856"/>
                  </a:cubicBezTo>
                  <a:cubicBezTo>
                    <a:pt x="23466" y="40727"/>
                    <a:pt x="23562" y="40631"/>
                    <a:pt x="23594" y="40631"/>
                  </a:cubicBezTo>
                  <a:cubicBezTo>
                    <a:pt x="23723" y="40535"/>
                    <a:pt x="23755" y="40438"/>
                    <a:pt x="23787" y="40342"/>
                  </a:cubicBezTo>
                  <a:cubicBezTo>
                    <a:pt x="23819" y="40213"/>
                    <a:pt x="23819" y="40117"/>
                    <a:pt x="23819" y="39988"/>
                  </a:cubicBezTo>
                  <a:cubicBezTo>
                    <a:pt x="23819" y="39570"/>
                    <a:pt x="23723" y="38959"/>
                    <a:pt x="23530" y="38252"/>
                  </a:cubicBezTo>
                  <a:cubicBezTo>
                    <a:pt x="23016" y="36131"/>
                    <a:pt x="21891" y="32948"/>
                    <a:pt x="21569" y="31502"/>
                  </a:cubicBezTo>
                  <a:cubicBezTo>
                    <a:pt x="21473" y="31084"/>
                    <a:pt x="21440" y="30698"/>
                    <a:pt x="21440" y="30345"/>
                  </a:cubicBezTo>
                  <a:cubicBezTo>
                    <a:pt x="21440" y="29573"/>
                    <a:pt x="21601" y="28930"/>
                    <a:pt x="21858" y="28448"/>
                  </a:cubicBezTo>
                  <a:cubicBezTo>
                    <a:pt x="22116" y="27966"/>
                    <a:pt x="22437" y="27612"/>
                    <a:pt x="22630" y="27484"/>
                  </a:cubicBezTo>
                  <a:cubicBezTo>
                    <a:pt x="22983" y="27291"/>
                    <a:pt x="24141" y="26584"/>
                    <a:pt x="25298" y="25716"/>
                  </a:cubicBezTo>
                  <a:cubicBezTo>
                    <a:pt x="25876" y="25266"/>
                    <a:pt x="26455" y="24784"/>
                    <a:pt x="26969" y="24302"/>
                  </a:cubicBezTo>
                  <a:cubicBezTo>
                    <a:pt x="27484" y="23819"/>
                    <a:pt x="27869" y="23305"/>
                    <a:pt x="28094" y="22823"/>
                  </a:cubicBezTo>
                  <a:cubicBezTo>
                    <a:pt x="28577" y="21794"/>
                    <a:pt x="28737" y="20380"/>
                    <a:pt x="28737" y="18933"/>
                  </a:cubicBezTo>
                  <a:cubicBezTo>
                    <a:pt x="28737" y="17841"/>
                    <a:pt x="28641" y="16715"/>
                    <a:pt x="28544" y="15719"/>
                  </a:cubicBezTo>
                  <a:cubicBezTo>
                    <a:pt x="28448" y="15108"/>
                    <a:pt x="28191" y="14176"/>
                    <a:pt x="27805" y="13083"/>
                  </a:cubicBezTo>
                  <a:cubicBezTo>
                    <a:pt x="27194" y="11412"/>
                    <a:pt x="26294" y="9354"/>
                    <a:pt x="25234" y="7490"/>
                  </a:cubicBezTo>
                  <a:cubicBezTo>
                    <a:pt x="24205" y="5593"/>
                    <a:pt x="23016" y="3890"/>
                    <a:pt x="21858" y="2958"/>
                  </a:cubicBezTo>
                  <a:cubicBezTo>
                    <a:pt x="20862" y="2154"/>
                    <a:pt x="19898" y="1415"/>
                    <a:pt x="18933" y="868"/>
                  </a:cubicBezTo>
                  <a:cubicBezTo>
                    <a:pt x="17969" y="354"/>
                    <a:pt x="17005" y="32"/>
                    <a:pt x="16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4395;p64">
              <a:extLst>
                <a:ext uri="{FF2B5EF4-FFF2-40B4-BE49-F238E27FC236}">
                  <a16:creationId xmlns:a16="http://schemas.microsoft.com/office/drawing/2014/main" xmlns="" id="{6CFAF73A-3C87-CE46-CD36-F612C80DBAAD}"/>
                </a:ext>
              </a:extLst>
            </p:cNvPr>
            <p:cNvSpPr/>
            <p:nvPr/>
          </p:nvSpPr>
          <p:spPr>
            <a:xfrm>
              <a:off x="2331325" y="2776500"/>
              <a:ext cx="384950" cy="435925"/>
            </a:xfrm>
            <a:custGeom>
              <a:avLst/>
              <a:gdLst/>
              <a:ahLst/>
              <a:cxnLst/>
              <a:rect l="l" t="t" r="r" b="b"/>
              <a:pathLst>
                <a:path w="15398" h="17437" extrusionOk="0">
                  <a:moveTo>
                    <a:pt x="5322" y="0"/>
                  </a:moveTo>
                  <a:cubicBezTo>
                    <a:pt x="4137" y="0"/>
                    <a:pt x="2959" y="251"/>
                    <a:pt x="1994" y="813"/>
                  </a:cubicBezTo>
                  <a:cubicBezTo>
                    <a:pt x="1994" y="813"/>
                    <a:pt x="1" y="3770"/>
                    <a:pt x="1" y="5924"/>
                  </a:cubicBezTo>
                  <a:cubicBezTo>
                    <a:pt x="1" y="8046"/>
                    <a:pt x="1737" y="11549"/>
                    <a:pt x="3055" y="13157"/>
                  </a:cubicBezTo>
                  <a:cubicBezTo>
                    <a:pt x="4405" y="14764"/>
                    <a:pt x="5626" y="15825"/>
                    <a:pt x="5626" y="15825"/>
                  </a:cubicBezTo>
                  <a:lnTo>
                    <a:pt x="8551" y="15150"/>
                  </a:lnTo>
                  <a:lnTo>
                    <a:pt x="8680" y="17432"/>
                  </a:lnTo>
                  <a:cubicBezTo>
                    <a:pt x="8680" y="17432"/>
                    <a:pt x="9062" y="16740"/>
                    <a:pt x="10059" y="16740"/>
                  </a:cubicBezTo>
                  <a:cubicBezTo>
                    <a:pt x="10387" y="16740"/>
                    <a:pt x="10782" y="16815"/>
                    <a:pt x="11251" y="17014"/>
                  </a:cubicBezTo>
                  <a:cubicBezTo>
                    <a:pt x="11967" y="17323"/>
                    <a:pt x="12584" y="17437"/>
                    <a:pt x="13071" y="17437"/>
                  </a:cubicBezTo>
                  <a:cubicBezTo>
                    <a:pt x="13854" y="17437"/>
                    <a:pt x="14305" y="17143"/>
                    <a:pt x="14305" y="16885"/>
                  </a:cubicBezTo>
                  <a:cubicBezTo>
                    <a:pt x="14305" y="16500"/>
                    <a:pt x="15398" y="13671"/>
                    <a:pt x="14305" y="8978"/>
                  </a:cubicBezTo>
                  <a:cubicBezTo>
                    <a:pt x="13244" y="4317"/>
                    <a:pt x="12055" y="3513"/>
                    <a:pt x="10287" y="1745"/>
                  </a:cubicBezTo>
                  <a:cubicBezTo>
                    <a:pt x="9211" y="669"/>
                    <a:pt x="7257" y="0"/>
                    <a:pt x="5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4396;p64">
              <a:extLst>
                <a:ext uri="{FF2B5EF4-FFF2-40B4-BE49-F238E27FC236}">
                  <a16:creationId xmlns:a16="http://schemas.microsoft.com/office/drawing/2014/main" xmlns="" id="{DB4F0F44-711F-E252-08A7-219B85FE560E}"/>
                </a:ext>
              </a:extLst>
            </p:cNvPr>
            <p:cNvSpPr/>
            <p:nvPr/>
          </p:nvSpPr>
          <p:spPr>
            <a:xfrm>
              <a:off x="2324100" y="2770300"/>
              <a:ext cx="384150" cy="449250"/>
            </a:xfrm>
            <a:custGeom>
              <a:avLst/>
              <a:gdLst/>
              <a:ahLst/>
              <a:cxnLst/>
              <a:rect l="l" t="t" r="r" b="b"/>
              <a:pathLst>
                <a:path w="15366" h="17970" extrusionOk="0">
                  <a:moveTo>
                    <a:pt x="5626" y="515"/>
                  </a:moveTo>
                  <a:cubicBezTo>
                    <a:pt x="7490" y="515"/>
                    <a:pt x="9387" y="1190"/>
                    <a:pt x="10383" y="2186"/>
                  </a:cubicBezTo>
                  <a:cubicBezTo>
                    <a:pt x="11283" y="3086"/>
                    <a:pt x="11990" y="3697"/>
                    <a:pt x="12633" y="4661"/>
                  </a:cubicBezTo>
                  <a:cubicBezTo>
                    <a:pt x="13244" y="5626"/>
                    <a:pt x="13823" y="6976"/>
                    <a:pt x="14337" y="9290"/>
                  </a:cubicBezTo>
                  <a:cubicBezTo>
                    <a:pt x="14691" y="10833"/>
                    <a:pt x="14819" y="12183"/>
                    <a:pt x="14819" y="13276"/>
                  </a:cubicBezTo>
                  <a:cubicBezTo>
                    <a:pt x="14819" y="14401"/>
                    <a:pt x="14691" y="15269"/>
                    <a:pt x="14594" y="15912"/>
                  </a:cubicBezTo>
                  <a:cubicBezTo>
                    <a:pt x="14530" y="16233"/>
                    <a:pt x="14466" y="16490"/>
                    <a:pt x="14433" y="16683"/>
                  </a:cubicBezTo>
                  <a:cubicBezTo>
                    <a:pt x="14401" y="16780"/>
                    <a:pt x="14369" y="16876"/>
                    <a:pt x="14369" y="16940"/>
                  </a:cubicBezTo>
                  <a:cubicBezTo>
                    <a:pt x="14337" y="17005"/>
                    <a:pt x="14337" y="17069"/>
                    <a:pt x="14337" y="17133"/>
                  </a:cubicBezTo>
                  <a:cubicBezTo>
                    <a:pt x="14337" y="17133"/>
                    <a:pt x="14273" y="17230"/>
                    <a:pt x="14080" y="17294"/>
                  </a:cubicBezTo>
                  <a:cubicBezTo>
                    <a:pt x="13919" y="17358"/>
                    <a:pt x="13662" y="17423"/>
                    <a:pt x="13340" y="17423"/>
                  </a:cubicBezTo>
                  <a:cubicBezTo>
                    <a:pt x="12890" y="17423"/>
                    <a:pt x="12312" y="17326"/>
                    <a:pt x="11637" y="17037"/>
                  </a:cubicBezTo>
                  <a:cubicBezTo>
                    <a:pt x="11123" y="16812"/>
                    <a:pt x="10705" y="16715"/>
                    <a:pt x="10351" y="16715"/>
                  </a:cubicBezTo>
                  <a:cubicBezTo>
                    <a:pt x="9840" y="16715"/>
                    <a:pt x="9479" y="16891"/>
                    <a:pt x="9225" y="17065"/>
                  </a:cubicBezTo>
                  <a:lnTo>
                    <a:pt x="9225" y="17065"/>
                  </a:lnTo>
                  <a:lnTo>
                    <a:pt x="9130" y="15398"/>
                  </a:lnTo>
                  <a:cubicBezTo>
                    <a:pt x="9097" y="15301"/>
                    <a:pt x="9065" y="15237"/>
                    <a:pt x="9001" y="15173"/>
                  </a:cubicBezTo>
                  <a:cubicBezTo>
                    <a:pt x="8956" y="15150"/>
                    <a:pt x="8910" y="15127"/>
                    <a:pt x="8853" y="15127"/>
                  </a:cubicBezTo>
                  <a:cubicBezTo>
                    <a:pt x="8830" y="15127"/>
                    <a:pt x="8804" y="15131"/>
                    <a:pt x="8776" y="15140"/>
                  </a:cubicBezTo>
                  <a:lnTo>
                    <a:pt x="5981" y="15785"/>
                  </a:lnTo>
                  <a:lnTo>
                    <a:pt x="5981" y="15785"/>
                  </a:lnTo>
                  <a:cubicBezTo>
                    <a:pt x="5954" y="15758"/>
                    <a:pt x="5922" y="15725"/>
                    <a:pt x="5883" y="15687"/>
                  </a:cubicBezTo>
                  <a:cubicBezTo>
                    <a:pt x="5465" y="15301"/>
                    <a:pt x="4565" y="14401"/>
                    <a:pt x="3569" y="13212"/>
                  </a:cubicBezTo>
                  <a:cubicBezTo>
                    <a:pt x="2926" y="12440"/>
                    <a:pt x="2154" y="11187"/>
                    <a:pt x="1543" y="9869"/>
                  </a:cubicBezTo>
                  <a:cubicBezTo>
                    <a:pt x="965" y="8551"/>
                    <a:pt x="547" y="7169"/>
                    <a:pt x="547" y="6172"/>
                  </a:cubicBezTo>
                  <a:cubicBezTo>
                    <a:pt x="547" y="5176"/>
                    <a:pt x="1029" y="3922"/>
                    <a:pt x="1511" y="2925"/>
                  </a:cubicBezTo>
                  <a:cubicBezTo>
                    <a:pt x="1768" y="2443"/>
                    <a:pt x="2026" y="1993"/>
                    <a:pt x="2186" y="1704"/>
                  </a:cubicBezTo>
                  <a:cubicBezTo>
                    <a:pt x="2283" y="1543"/>
                    <a:pt x="2379" y="1415"/>
                    <a:pt x="2411" y="1350"/>
                  </a:cubicBezTo>
                  <a:cubicBezTo>
                    <a:pt x="2447" y="1298"/>
                    <a:pt x="2472" y="1264"/>
                    <a:pt x="2488" y="1245"/>
                  </a:cubicBezTo>
                  <a:lnTo>
                    <a:pt x="2488" y="1245"/>
                  </a:lnTo>
                  <a:cubicBezTo>
                    <a:pt x="3405" y="758"/>
                    <a:pt x="4500" y="515"/>
                    <a:pt x="5626" y="515"/>
                  </a:cubicBezTo>
                  <a:close/>
                  <a:moveTo>
                    <a:pt x="5626" y="0"/>
                  </a:moveTo>
                  <a:cubicBezTo>
                    <a:pt x="4404" y="0"/>
                    <a:pt x="3183" y="257"/>
                    <a:pt x="2154" y="836"/>
                  </a:cubicBezTo>
                  <a:lnTo>
                    <a:pt x="2058" y="900"/>
                  </a:lnTo>
                  <a:cubicBezTo>
                    <a:pt x="2058" y="933"/>
                    <a:pt x="1543" y="1672"/>
                    <a:pt x="1029" y="2700"/>
                  </a:cubicBezTo>
                  <a:cubicBezTo>
                    <a:pt x="547" y="3697"/>
                    <a:pt x="1" y="5015"/>
                    <a:pt x="1" y="6172"/>
                  </a:cubicBezTo>
                  <a:cubicBezTo>
                    <a:pt x="1" y="7297"/>
                    <a:pt x="451" y="8711"/>
                    <a:pt x="1061" y="10094"/>
                  </a:cubicBezTo>
                  <a:cubicBezTo>
                    <a:pt x="1672" y="11444"/>
                    <a:pt x="2444" y="12730"/>
                    <a:pt x="3151" y="13565"/>
                  </a:cubicBezTo>
                  <a:cubicBezTo>
                    <a:pt x="4501" y="15173"/>
                    <a:pt x="5722" y="16265"/>
                    <a:pt x="5722" y="16265"/>
                  </a:cubicBezTo>
                  <a:cubicBezTo>
                    <a:pt x="5769" y="16313"/>
                    <a:pt x="5834" y="16342"/>
                    <a:pt x="5890" y="16342"/>
                  </a:cubicBezTo>
                  <a:cubicBezTo>
                    <a:pt x="5910" y="16342"/>
                    <a:pt x="5930" y="16338"/>
                    <a:pt x="5947" y="16330"/>
                  </a:cubicBezTo>
                  <a:lnTo>
                    <a:pt x="8583" y="15719"/>
                  </a:lnTo>
                  <a:lnTo>
                    <a:pt x="8712" y="17680"/>
                  </a:lnTo>
                  <a:cubicBezTo>
                    <a:pt x="8712" y="17808"/>
                    <a:pt x="8808" y="17905"/>
                    <a:pt x="8937" y="17937"/>
                  </a:cubicBezTo>
                  <a:cubicBezTo>
                    <a:pt x="8954" y="17943"/>
                    <a:pt x="8972" y="17945"/>
                    <a:pt x="8990" y="17945"/>
                  </a:cubicBezTo>
                  <a:cubicBezTo>
                    <a:pt x="9077" y="17945"/>
                    <a:pt x="9173" y="17888"/>
                    <a:pt x="9226" y="17808"/>
                  </a:cubicBezTo>
                  <a:cubicBezTo>
                    <a:pt x="9226" y="17776"/>
                    <a:pt x="9322" y="17648"/>
                    <a:pt x="9483" y="17519"/>
                  </a:cubicBezTo>
                  <a:cubicBezTo>
                    <a:pt x="9676" y="17391"/>
                    <a:pt x="9933" y="17262"/>
                    <a:pt x="10351" y="17262"/>
                  </a:cubicBezTo>
                  <a:cubicBezTo>
                    <a:pt x="10608" y="17262"/>
                    <a:pt x="10994" y="17326"/>
                    <a:pt x="11412" y="17519"/>
                  </a:cubicBezTo>
                  <a:cubicBezTo>
                    <a:pt x="12151" y="17841"/>
                    <a:pt x="12794" y="17969"/>
                    <a:pt x="13340" y="17969"/>
                  </a:cubicBezTo>
                  <a:cubicBezTo>
                    <a:pt x="13758" y="17969"/>
                    <a:pt x="14112" y="17873"/>
                    <a:pt x="14401" y="17744"/>
                  </a:cubicBezTo>
                  <a:cubicBezTo>
                    <a:pt x="14530" y="17680"/>
                    <a:pt x="14626" y="17616"/>
                    <a:pt x="14723" y="17519"/>
                  </a:cubicBezTo>
                  <a:cubicBezTo>
                    <a:pt x="14819" y="17423"/>
                    <a:pt x="14883" y="17294"/>
                    <a:pt x="14883" y="17133"/>
                  </a:cubicBezTo>
                  <a:lnTo>
                    <a:pt x="14883" y="17101"/>
                  </a:lnTo>
                  <a:cubicBezTo>
                    <a:pt x="14883" y="17037"/>
                    <a:pt x="14916" y="16876"/>
                    <a:pt x="14980" y="16683"/>
                  </a:cubicBezTo>
                  <a:cubicBezTo>
                    <a:pt x="15108" y="16040"/>
                    <a:pt x="15366" y="14883"/>
                    <a:pt x="15333" y="13276"/>
                  </a:cubicBezTo>
                  <a:cubicBezTo>
                    <a:pt x="15366" y="12119"/>
                    <a:pt x="15237" y="10769"/>
                    <a:pt x="14883" y="9162"/>
                  </a:cubicBezTo>
                  <a:cubicBezTo>
                    <a:pt x="14337" y="6815"/>
                    <a:pt x="13758" y="5401"/>
                    <a:pt x="13083" y="4372"/>
                  </a:cubicBezTo>
                  <a:cubicBezTo>
                    <a:pt x="12408" y="3343"/>
                    <a:pt x="11637" y="2668"/>
                    <a:pt x="10769" y="1800"/>
                  </a:cubicBezTo>
                  <a:cubicBezTo>
                    <a:pt x="9612" y="675"/>
                    <a:pt x="7619" y="0"/>
                    <a:pt x="5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4397;p64">
              <a:extLst>
                <a:ext uri="{FF2B5EF4-FFF2-40B4-BE49-F238E27FC236}">
                  <a16:creationId xmlns:a16="http://schemas.microsoft.com/office/drawing/2014/main" xmlns="" id="{E447B00E-5D96-434D-EE37-AFAAAA5D3EDE}"/>
                </a:ext>
              </a:extLst>
            </p:cNvPr>
            <p:cNvSpPr/>
            <p:nvPr/>
          </p:nvSpPr>
          <p:spPr>
            <a:xfrm>
              <a:off x="2377950" y="2807100"/>
              <a:ext cx="307800" cy="365025"/>
            </a:xfrm>
            <a:custGeom>
              <a:avLst/>
              <a:gdLst/>
              <a:ahLst/>
              <a:cxnLst/>
              <a:rect l="l" t="t" r="r" b="b"/>
              <a:pathLst>
                <a:path w="12312" h="14601" extrusionOk="0">
                  <a:moveTo>
                    <a:pt x="2462" y="0"/>
                  </a:moveTo>
                  <a:cubicBezTo>
                    <a:pt x="2040" y="0"/>
                    <a:pt x="1701" y="90"/>
                    <a:pt x="1479" y="264"/>
                  </a:cubicBezTo>
                  <a:cubicBezTo>
                    <a:pt x="1479" y="264"/>
                    <a:pt x="0" y="2804"/>
                    <a:pt x="804" y="4829"/>
                  </a:cubicBezTo>
                  <a:cubicBezTo>
                    <a:pt x="1607" y="6822"/>
                    <a:pt x="4147" y="9232"/>
                    <a:pt x="6172" y="10968"/>
                  </a:cubicBezTo>
                  <a:cubicBezTo>
                    <a:pt x="8165" y="12736"/>
                    <a:pt x="10704" y="14601"/>
                    <a:pt x="10704" y="14601"/>
                  </a:cubicBezTo>
                  <a:cubicBezTo>
                    <a:pt x="10704" y="14601"/>
                    <a:pt x="12312" y="10454"/>
                    <a:pt x="9772" y="5632"/>
                  </a:cubicBezTo>
                  <a:cubicBezTo>
                    <a:pt x="7707" y="1710"/>
                    <a:pt x="4301" y="0"/>
                    <a:pt x="24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4398;p64">
              <a:extLst>
                <a:ext uri="{FF2B5EF4-FFF2-40B4-BE49-F238E27FC236}">
                  <a16:creationId xmlns:a16="http://schemas.microsoft.com/office/drawing/2014/main" xmlns="" id="{7C710760-F1E2-7E83-B6CF-02700C78FE40}"/>
                </a:ext>
              </a:extLst>
            </p:cNvPr>
            <p:cNvSpPr/>
            <p:nvPr/>
          </p:nvSpPr>
          <p:spPr>
            <a:xfrm>
              <a:off x="2385175" y="2800025"/>
              <a:ext cx="279675" cy="378875"/>
            </a:xfrm>
            <a:custGeom>
              <a:avLst/>
              <a:gdLst/>
              <a:ahLst/>
              <a:cxnLst/>
              <a:rect l="l" t="t" r="r" b="b"/>
              <a:pathLst>
                <a:path w="11187" h="15155" extrusionOk="0">
                  <a:moveTo>
                    <a:pt x="2186" y="547"/>
                  </a:moveTo>
                  <a:cubicBezTo>
                    <a:pt x="3022" y="547"/>
                    <a:pt x="4308" y="965"/>
                    <a:pt x="5594" y="1833"/>
                  </a:cubicBezTo>
                  <a:cubicBezTo>
                    <a:pt x="6912" y="2733"/>
                    <a:pt x="8229" y="4115"/>
                    <a:pt x="9258" y="6044"/>
                  </a:cubicBezTo>
                  <a:cubicBezTo>
                    <a:pt x="10351" y="8101"/>
                    <a:pt x="10640" y="10062"/>
                    <a:pt x="10640" y="11605"/>
                  </a:cubicBezTo>
                  <a:cubicBezTo>
                    <a:pt x="10640" y="12569"/>
                    <a:pt x="10544" y="13373"/>
                    <a:pt x="10415" y="13919"/>
                  </a:cubicBezTo>
                  <a:cubicBezTo>
                    <a:pt x="10368" y="14134"/>
                    <a:pt x="10320" y="14314"/>
                    <a:pt x="10285" y="14445"/>
                  </a:cubicBezTo>
                  <a:lnTo>
                    <a:pt x="10285" y="14445"/>
                  </a:lnTo>
                  <a:cubicBezTo>
                    <a:pt x="10246" y="14413"/>
                    <a:pt x="10204" y="14377"/>
                    <a:pt x="10158" y="14337"/>
                  </a:cubicBezTo>
                  <a:cubicBezTo>
                    <a:pt x="9355" y="13726"/>
                    <a:pt x="7554" y="12344"/>
                    <a:pt x="6044" y="11058"/>
                  </a:cubicBezTo>
                  <a:cubicBezTo>
                    <a:pt x="5047" y="10190"/>
                    <a:pt x="3922" y="9162"/>
                    <a:pt x="2926" y="8101"/>
                  </a:cubicBezTo>
                  <a:cubicBezTo>
                    <a:pt x="1961" y="7040"/>
                    <a:pt x="1126" y="5947"/>
                    <a:pt x="772" y="5015"/>
                  </a:cubicBezTo>
                  <a:cubicBezTo>
                    <a:pt x="611" y="4597"/>
                    <a:pt x="547" y="4179"/>
                    <a:pt x="547" y="3762"/>
                  </a:cubicBezTo>
                  <a:cubicBezTo>
                    <a:pt x="547" y="2990"/>
                    <a:pt x="740" y="2219"/>
                    <a:pt x="965" y="1640"/>
                  </a:cubicBezTo>
                  <a:cubicBezTo>
                    <a:pt x="1093" y="1351"/>
                    <a:pt x="1190" y="1094"/>
                    <a:pt x="1286" y="933"/>
                  </a:cubicBezTo>
                  <a:cubicBezTo>
                    <a:pt x="1316" y="873"/>
                    <a:pt x="1346" y="813"/>
                    <a:pt x="1376" y="753"/>
                  </a:cubicBezTo>
                  <a:lnTo>
                    <a:pt x="1376" y="753"/>
                  </a:lnTo>
                  <a:cubicBezTo>
                    <a:pt x="1541" y="634"/>
                    <a:pt x="1820" y="547"/>
                    <a:pt x="2186" y="547"/>
                  </a:cubicBezTo>
                  <a:close/>
                  <a:moveTo>
                    <a:pt x="2186" y="1"/>
                  </a:moveTo>
                  <a:cubicBezTo>
                    <a:pt x="1704" y="1"/>
                    <a:pt x="1318" y="97"/>
                    <a:pt x="1029" y="322"/>
                  </a:cubicBezTo>
                  <a:lnTo>
                    <a:pt x="965" y="419"/>
                  </a:lnTo>
                  <a:cubicBezTo>
                    <a:pt x="933" y="419"/>
                    <a:pt x="1" y="2026"/>
                    <a:pt x="1" y="3762"/>
                  </a:cubicBezTo>
                  <a:cubicBezTo>
                    <a:pt x="1" y="4244"/>
                    <a:pt x="65" y="4726"/>
                    <a:pt x="258" y="5208"/>
                  </a:cubicBezTo>
                  <a:cubicBezTo>
                    <a:pt x="676" y="6269"/>
                    <a:pt x="1543" y="7394"/>
                    <a:pt x="2540" y="8455"/>
                  </a:cubicBezTo>
                  <a:cubicBezTo>
                    <a:pt x="3536" y="9548"/>
                    <a:pt x="4694" y="10576"/>
                    <a:pt x="5690" y="11476"/>
                  </a:cubicBezTo>
                  <a:cubicBezTo>
                    <a:pt x="7715" y="13212"/>
                    <a:pt x="10255" y="15076"/>
                    <a:pt x="10255" y="15109"/>
                  </a:cubicBezTo>
                  <a:cubicBezTo>
                    <a:pt x="10300" y="15131"/>
                    <a:pt x="10362" y="15154"/>
                    <a:pt x="10428" y="15154"/>
                  </a:cubicBezTo>
                  <a:cubicBezTo>
                    <a:pt x="10455" y="15154"/>
                    <a:pt x="10483" y="15150"/>
                    <a:pt x="10512" y="15141"/>
                  </a:cubicBezTo>
                  <a:cubicBezTo>
                    <a:pt x="10576" y="15109"/>
                    <a:pt x="10640" y="15044"/>
                    <a:pt x="10672" y="14980"/>
                  </a:cubicBezTo>
                  <a:cubicBezTo>
                    <a:pt x="10672" y="14948"/>
                    <a:pt x="11187" y="13630"/>
                    <a:pt x="11187" y="11605"/>
                  </a:cubicBezTo>
                  <a:cubicBezTo>
                    <a:pt x="11187" y="9998"/>
                    <a:pt x="10865" y="7940"/>
                    <a:pt x="9708" y="5787"/>
                  </a:cubicBezTo>
                  <a:cubicBezTo>
                    <a:pt x="8680" y="3794"/>
                    <a:pt x="7265" y="2347"/>
                    <a:pt x="5883" y="1415"/>
                  </a:cubicBezTo>
                  <a:cubicBezTo>
                    <a:pt x="4533" y="451"/>
                    <a:pt x="3183" y="1"/>
                    <a:pt x="2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4399;p64">
              <a:extLst>
                <a:ext uri="{FF2B5EF4-FFF2-40B4-BE49-F238E27FC236}">
                  <a16:creationId xmlns:a16="http://schemas.microsoft.com/office/drawing/2014/main" xmlns="" id="{03578DD2-C204-1D6C-8C3B-8AF787A819C2}"/>
                </a:ext>
              </a:extLst>
            </p:cNvPr>
            <p:cNvSpPr/>
            <p:nvPr/>
          </p:nvSpPr>
          <p:spPr>
            <a:xfrm>
              <a:off x="2394825" y="2509125"/>
              <a:ext cx="381725" cy="495850"/>
            </a:xfrm>
            <a:custGeom>
              <a:avLst/>
              <a:gdLst/>
              <a:ahLst/>
              <a:cxnLst/>
              <a:rect l="l" t="t" r="r" b="b"/>
              <a:pathLst>
                <a:path w="15269" h="19834" extrusionOk="0">
                  <a:moveTo>
                    <a:pt x="12440" y="0"/>
                  </a:moveTo>
                  <a:cubicBezTo>
                    <a:pt x="12440" y="0"/>
                    <a:pt x="8840" y="2154"/>
                    <a:pt x="7908" y="2540"/>
                  </a:cubicBezTo>
                  <a:cubicBezTo>
                    <a:pt x="6943" y="2958"/>
                    <a:pt x="2925" y="4822"/>
                    <a:pt x="2411" y="7233"/>
                  </a:cubicBezTo>
                  <a:cubicBezTo>
                    <a:pt x="1865" y="9644"/>
                    <a:pt x="515" y="12987"/>
                    <a:pt x="257" y="13790"/>
                  </a:cubicBezTo>
                  <a:cubicBezTo>
                    <a:pt x="0" y="14594"/>
                    <a:pt x="257" y="15655"/>
                    <a:pt x="1061" y="16748"/>
                  </a:cubicBezTo>
                  <a:cubicBezTo>
                    <a:pt x="1865" y="17808"/>
                    <a:pt x="6140" y="19834"/>
                    <a:pt x="7104" y="19834"/>
                  </a:cubicBezTo>
                  <a:cubicBezTo>
                    <a:pt x="8036" y="19834"/>
                    <a:pt x="8422" y="14208"/>
                    <a:pt x="8422" y="14208"/>
                  </a:cubicBezTo>
                  <a:lnTo>
                    <a:pt x="12183" y="14208"/>
                  </a:lnTo>
                  <a:cubicBezTo>
                    <a:pt x="13662" y="14208"/>
                    <a:pt x="13115" y="13405"/>
                    <a:pt x="13533" y="11637"/>
                  </a:cubicBezTo>
                  <a:cubicBezTo>
                    <a:pt x="13919" y="9901"/>
                    <a:pt x="13662" y="7233"/>
                    <a:pt x="13662" y="7233"/>
                  </a:cubicBezTo>
                  <a:cubicBezTo>
                    <a:pt x="13662" y="7233"/>
                    <a:pt x="14722" y="5497"/>
                    <a:pt x="14980" y="5079"/>
                  </a:cubicBezTo>
                  <a:cubicBezTo>
                    <a:pt x="15269" y="4693"/>
                    <a:pt x="13372" y="3601"/>
                    <a:pt x="13372" y="3601"/>
                  </a:cubicBezTo>
                  <a:lnTo>
                    <a:pt x="13372" y="2668"/>
                  </a:lnTo>
                  <a:cubicBezTo>
                    <a:pt x="13372" y="2283"/>
                    <a:pt x="12440" y="0"/>
                    <a:pt x="124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4400;p64">
              <a:extLst>
                <a:ext uri="{FF2B5EF4-FFF2-40B4-BE49-F238E27FC236}">
                  <a16:creationId xmlns:a16="http://schemas.microsoft.com/office/drawing/2014/main" xmlns="" id="{B6EDF6EE-3235-8754-0507-6AEE4AA9716C}"/>
                </a:ext>
              </a:extLst>
            </p:cNvPr>
            <p:cNvSpPr/>
            <p:nvPr/>
          </p:nvSpPr>
          <p:spPr>
            <a:xfrm>
              <a:off x="2392400" y="2502175"/>
              <a:ext cx="384950" cy="509225"/>
            </a:xfrm>
            <a:custGeom>
              <a:avLst/>
              <a:gdLst/>
              <a:ahLst/>
              <a:cxnLst/>
              <a:rect l="l" t="t" r="r" b="b"/>
              <a:pathLst>
                <a:path w="15398" h="20369" extrusionOk="0">
                  <a:moveTo>
                    <a:pt x="12410" y="657"/>
                  </a:moveTo>
                  <a:cubicBezTo>
                    <a:pt x="12420" y="680"/>
                    <a:pt x="12430" y="703"/>
                    <a:pt x="12441" y="728"/>
                  </a:cubicBezTo>
                  <a:cubicBezTo>
                    <a:pt x="12569" y="1050"/>
                    <a:pt x="12762" y="1564"/>
                    <a:pt x="12923" y="2014"/>
                  </a:cubicBezTo>
                  <a:cubicBezTo>
                    <a:pt x="13019" y="2239"/>
                    <a:pt x="13084" y="2464"/>
                    <a:pt x="13148" y="2625"/>
                  </a:cubicBezTo>
                  <a:cubicBezTo>
                    <a:pt x="13148" y="2721"/>
                    <a:pt x="13180" y="2786"/>
                    <a:pt x="13212" y="2850"/>
                  </a:cubicBezTo>
                  <a:cubicBezTo>
                    <a:pt x="13212" y="2914"/>
                    <a:pt x="13212" y="2946"/>
                    <a:pt x="13212" y="2946"/>
                  </a:cubicBezTo>
                  <a:cubicBezTo>
                    <a:pt x="13212" y="3364"/>
                    <a:pt x="13212" y="3879"/>
                    <a:pt x="13212" y="3879"/>
                  </a:cubicBezTo>
                  <a:cubicBezTo>
                    <a:pt x="13212" y="3975"/>
                    <a:pt x="13276" y="4071"/>
                    <a:pt x="13341" y="4136"/>
                  </a:cubicBezTo>
                  <a:lnTo>
                    <a:pt x="13405" y="4168"/>
                  </a:lnTo>
                  <a:cubicBezTo>
                    <a:pt x="13566" y="4264"/>
                    <a:pt x="13951" y="4489"/>
                    <a:pt x="14305" y="4746"/>
                  </a:cubicBezTo>
                  <a:cubicBezTo>
                    <a:pt x="14466" y="4875"/>
                    <a:pt x="14627" y="5004"/>
                    <a:pt x="14723" y="5100"/>
                  </a:cubicBezTo>
                  <a:cubicBezTo>
                    <a:pt x="14755" y="5164"/>
                    <a:pt x="14819" y="5196"/>
                    <a:pt x="14819" y="5261"/>
                  </a:cubicBezTo>
                  <a:lnTo>
                    <a:pt x="14826" y="5267"/>
                  </a:lnTo>
                  <a:lnTo>
                    <a:pt x="14826" y="5267"/>
                  </a:lnTo>
                  <a:cubicBezTo>
                    <a:pt x="14531" y="5718"/>
                    <a:pt x="13534" y="7350"/>
                    <a:pt x="13534" y="7350"/>
                  </a:cubicBezTo>
                  <a:cubicBezTo>
                    <a:pt x="13501" y="7414"/>
                    <a:pt x="13469" y="7479"/>
                    <a:pt x="13469" y="7543"/>
                  </a:cubicBezTo>
                  <a:cubicBezTo>
                    <a:pt x="13469" y="7543"/>
                    <a:pt x="13501" y="7575"/>
                    <a:pt x="13501" y="7672"/>
                  </a:cubicBezTo>
                  <a:cubicBezTo>
                    <a:pt x="13534" y="7961"/>
                    <a:pt x="13566" y="8668"/>
                    <a:pt x="13566" y="9440"/>
                  </a:cubicBezTo>
                  <a:cubicBezTo>
                    <a:pt x="13566" y="10243"/>
                    <a:pt x="13501" y="11143"/>
                    <a:pt x="13341" y="11850"/>
                  </a:cubicBezTo>
                  <a:cubicBezTo>
                    <a:pt x="13148" y="12783"/>
                    <a:pt x="13180" y="13425"/>
                    <a:pt x="13084" y="13779"/>
                  </a:cubicBezTo>
                  <a:cubicBezTo>
                    <a:pt x="13051" y="13972"/>
                    <a:pt x="12987" y="14036"/>
                    <a:pt x="12923" y="14100"/>
                  </a:cubicBezTo>
                  <a:cubicBezTo>
                    <a:pt x="12826" y="14165"/>
                    <a:pt x="12634" y="14197"/>
                    <a:pt x="12280" y="14197"/>
                  </a:cubicBezTo>
                  <a:lnTo>
                    <a:pt x="8519" y="14197"/>
                  </a:lnTo>
                  <a:cubicBezTo>
                    <a:pt x="8391" y="14197"/>
                    <a:pt x="8262" y="14326"/>
                    <a:pt x="8262" y="14454"/>
                  </a:cubicBezTo>
                  <a:cubicBezTo>
                    <a:pt x="8262" y="14454"/>
                    <a:pt x="8230" y="14808"/>
                    <a:pt x="8198" y="15322"/>
                  </a:cubicBezTo>
                  <a:cubicBezTo>
                    <a:pt x="8101" y="16093"/>
                    <a:pt x="7973" y="17283"/>
                    <a:pt x="7748" y="18247"/>
                  </a:cubicBezTo>
                  <a:cubicBezTo>
                    <a:pt x="7651" y="18729"/>
                    <a:pt x="7523" y="19179"/>
                    <a:pt x="7426" y="19469"/>
                  </a:cubicBezTo>
                  <a:cubicBezTo>
                    <a:pt x="7362" y="19629"/>
                    <a:pt x="7298" y="19726"/>
                    <a:pt x="7233" y="19790"/>
                  </a:cubicBezTo>
                  <a:lnTo>
                    <a:pt x="7171" y="19821"/>
                  </a:lnTo>
                  <a:lnTo>
                    <a:pt x="7171" y="19821"/>
                  </a:lnTo>
                  <a:cubicBezTo>
                    <a:pt x="7073" y="19816"/>
                    <a:pt x="6925" y="19787"/>
                    <a:pt x="6751" y="19758"/>
                  </a:cubicBezTo>
                  <a:cubicBezTo>
                    <a:pt x="6076" y="19565"/>
                    <a:pt x="4855" y="19051"/>
                    <a:pt x="3762" y="18472"/>
                  </a:cubicBezTo>
                  <a:cubicBezTo>
                    <a:pt x="3215" y="18183"/>
                    <a:pt x="2701" y="17894"/>
                    <a:pt x="2251" y="17604"/>
                  </a:cubicBezTo>
                  <a:cubicBezTo>
                    <a:pt x="1833" y="17315"/>
                    <a:pt x="1512" y="17026"/>
                    <a:pt x="1383" y="16865"/>
                  </a:cubicBezTo>
                  <a:cubicBezTo>
                    <a:pt x="804" y="16093"/>
                    <a:pt x="515" y="15322"/>
                    <a:pt x="515" y="14711"/>
                  </a:cubicBezTo>
                  <a:cubicBezTo>
                    <a:pt x="515" y="14518"/>
                    <a:pt x="547" y="14326"/>
                    <a:pt x="612" y="14165"/>
                  </a:cubicBezTo>
                  <a:cubicBezTo>
                    <a:pt x="740" y="13779"/>
                    <a:pt x="1158" y="12718"/>
                    <a:pt x="1576" y="11465"/>
                  </a:cubicBezTo>
                  <a:cubicBezTo>
                    <a:pt x="2026" y="10243"/>
                    <a:pt x="2476" y="8797"/>
                    <a:pt x="2765" y="7575"/>
                  </a:cubicBezTo>
                  <a:cubicBezTo>
                    <a:pt x="2990" y="6482"/>
                    <a:pt x="4083" y="5421"/>
                    <a:pt x="5240" y="4618"/>
                  </a:cubicBezTo>
                  <a:cubicBezTo>
                    <a:pt x="6398" y="3814"/>
                    <a:pt x="7651" y="3268"/>
                    <a:pt x="8101" y="3075"/>
                  </a:cubicBezTo>
                  <a:cubicBezTo>
                    <a:pt x="8358" y="2946"/>
                    <a:pt x="8744" y="2753"/>
                    <a:pt x="9226" y="2496"/>
                  </a:cubicBezTo>
                  <a:cubicBezTo>
                    <a:pt x="10336" y="1891"/>
                    <a:pt x="11821" y="1009"/>
                    <a:pt x="12410" y="657"/>
                  </a:cubicBezTo>
                  <a:close/>
                  <a:moveTo>
                    <a:pt x="12542" y="0"/>
                  </a:moveTo>
                  <a:cubicBezTo>
                    <a:pt x="12495" y="0"/>
                    <a:pt x="12446" y="16"/>
                    <a:pt x="12409" y="53"/>
                  </a:cubicBezTo>
                  <a:cubicBezTo>
                    <a:pt x="12409" y="53"/>
                    <a:pt x="12184" y="182"/>
                    <a:pt x="11830" y="375"/>
                  </a:cubicBezTo>
                  <a:cubicBezTo>
                    <a:pt x="11283" y="696"/>
                    <a:pt x="10480" y="1178"/>
                    <a:pt x="9708" y="1596"/>
                  </a:cubicBezTo>
                  <a:cubicBezTo>
                    <a:pt x="8937" y="2046"/>
                    <a:pt x="8198" y="2432"/>
                    <a:pt x="7876" y="2561"/>
                  </a:cubicBezTo>
                  <a:cubicBezTo>
                    <a:pt x="7394" y="2786"/>
                    <a:pt x="6140" y="3364"/>
                    <a:pt x="4951" y="4200"/>
                  </a:cubicBezTo>
                  <a:cubicBezTo>
                    <a:pt x="3730" y="5036"/>
                    <a:pt x="2540" y="6129"/>
                    <a:pt x="2251" y="7447"/>
                  </a:cubicBezTo>
                  <a:cubicBezTo>
                    <a:pt x="1962" y="8636"/>
                    <a:pt x="1512" y="10082"/>
                    <a:pt x="1062" y="11304"/>
                  </a:cubicBezTo>
                  <a:cubicBezTo>
                    <a:pt x="644" y="12525"/>
                    <a:pt x="226" y="13554"/>
                    <a:pt x="97" y="13972"/>
                  </a:cubicBezTo>
                  <a:cubicBezTo>
                    <a:pt x="33" y="14229"/>
                    <a:pt x="1" y="14454"/>
                    <a:pt x="1" y="14711"/>
                  </a:cubicBezTo>
                  <a:cubicBezTo>
                    <a:pt x="1" y="15483"/>
                    <a:pt x="322" y="16351"/>
                    <a:pt x="933" y="17186"/>
                  </a:cubicBezTo>
                  <a:cubicBezTo>
                    <a:pt x="1190" y="17508"/>
                    <a:pt x="1608" y="17829"/>
                    <a:pt x="2154" y="18183"/>
                  </a:cubicBezTo>
                  <a:cubicBezTo>
                    <a:pt x="2990" y="18697"/>
                    <a:pt x="4019" y="19244"/>
                    <a:pt x="4983" y="19661"/>
                  </a:cubicBezTo>
                  <a:cubicBezTo>
                    <a:pt x="5433" y="19854"/>
                    <a:pt x="5883" y="20047"/>
                    <a:pt x="6269" y="20144"/>
                  </a:cubicBezTo>
                  <a:cubicBezTo>
                    <a:pt x="6655" y="20272"/>
                    <a:pt x="6944" y="20369"/>
                    <a:pt x="7201" y="20369"/>
                  </a:cubicBezTo>
                  <a:cubicBezTo>
                    <a:pt x="7330" y="20369"/>
                    <a:pt x="7426" y="20304"/>
                    <a:pt x="7523" y="20240"/>
                  </a:cubicBezTo>
                  <a:cubicBezTo>
                    <a:pt x="7683" y="20112"/>
                    <a:pt x="7780" y="19951"/>
                    <a:pt x="7876" y="19726"/>
                  </a:cubicBezTo>
                  <a:cubicBezTo>
                    <a:pt x="8069" y="19340"/>
                    <a:pt x="8198" y="18858"/>
                    <a:pt x="8294" y="18279"/>
                  </a:cubicBezTo>
                  <a:cubicBezTo>
                    <a:pt x="8574" y="16982"/>
                    <a:pt x="8713" y="15363"/>
                    <a:pt x="8774" y="14743"/>
                  </a:cubicBezTo>
                  <a:lnTo>
                    <a:pt x="12280" y="14743"/>
                  </a:lnTo>
                  <a:cubicBezTo>
                    <a:pt x="12666" y="14743"/>
                    <a:pt x="12955" y="14679"/>
                    <a:pt x="13180" y="14551"/>
                  </a:cubicBezTo>
                  <a:cubicBezTo>
                    <a:pt x="13373" y="14422"/>
                    <a:pt x="13501" y="14261"/>
                    <a:pt x="13566" y="14100"/>
                  </a:cubicBezTo>
                  <a:cubicBezTo>
                    <a:pt x="13662" y="13843"/>
                    <a:pt x="13662" y="13554"/>
                    <a:pt x="13694" y="13200"/>
                  </a:cubicBezTo>
                  <a:cubicBezTo>
                    <a:pt x="13726" y="12847"/>
                    <a:pt x="13759" y="12461"/>
                    <a:pt x="13887" y="11979"/>
                  </a:cubicBezTo>
                  <a:cubicBezTo>
                    <a:pt x="14048" y="11207"/>
                    <a:pt x="14112" y="10275"/>
                    <a:pt x="14112" y="9440"/>
                  </a:cubicBezTo>
                  <a:cubicBezTo>
                    <a:pt x="14112" y="8582"/>
                    <a:pt x="14049" y="7830"/>
                    <a:pt x="14025" y="7573"/>
                  </a:cubicBezTo>
                  <a:lnTo>
                    <a:pt x="14025" y="7573"/>
                  </a:lnTo>
                  <a:cubicBezTo>
                    <a:pt x="14110" y="7436"/>
                    <a:pt x="14318" y="7106"/>
                    <a:pt x="14562" y="6739"/>
                  </a:cubicBezTo>
                  <a:cubicBezTo>
                    <a:pt x="14852" y="6257"/>
                    <a:pt x="15173" y="5711"/>
                    <a:pt x="15302" y="5518"/>
                  </a:cubicBezTo>
                  <a:cubicBezTo>
                    <a:pt x="15366" y="5454"/>
                    <a:pt x="15398" y="5357"/>
                    <a:pt x="15366" y="5261"/>
                  </a:cubicBezTo>
                  <a:cubicBezTo>
                    <a:pt x="15366" y="5132"/>
                    <a:pt x="15334" y="5036"/>
                    <a:pt x="15269" y="4939"/>
                  </a:cubicBezTo>
                  <a:cubicBezTo>
                    <a:pt x="15173" y="4779"/>
                    <a:pt x="15012" y="4650"/>
                    <a:pt x="14852" y="4489"/>
                  </a:cubicBezTo>
                  <a:cubicBezTo>
                    <a:pt x="14471" y="4181"/>
                    <a:pt x="13986" y="3872"/>
                    <a:pt x="13759" y="3732"/>
                  </a:cubicBezTo>
                  <a:lnTo>
                    <a:pt x="13759" y="3732"/>
                  </a:lnTo>
                  <a:lnTo>
                    <a:pt x="13759" y="2946"/>
                  </a:lnTo>
                  <a:cubicBezTo>
                    <a:pt x="13759" y="2850"/>
                    <a:pt x="13726" y="2753"/>
                    <a:pt x="13694" y="2657"/>
                  </a:cubicBezTo>
                  <a:cubicBezTo>
                    <a:pt x="13598" y="2271"/>
                    <a:pt x="13373" y="1661"/>
                    <a:pt x="13180" y="1146"/>
                  </a:cubicBezTo>
                  <a:cubicBezTo>
                    <a:pt x="12987" y="600"/>
                    <a:pt x="12794" y="182"/>
                    <a:pt x="12794" y="182"/>
                  </a:cubicBezTo>
                  <a:cubicBezTo>
                    <a:pt x="12762" y="85"/>
                    <a:pt x="12698" y="53"/>
                    <a:pt x="12634" y="21"/>
                  </a:cubicBezTo>
                  <a:cubicBezTo>
                    <a:pt x="12607" y="8"/>
                    <a:pt x="12575" y="0"/>
                    <a:pt x="12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4401;p64">
              <a:extLst>
                <a:ext uri="{FF2B5EF4-FFF2-40B4-BE49-F238E27FC236}">
                  <a16:creationId xmlns:a16="http://schemas.microsoft.com/office/drawing/2014/main" xmlns="" id="{99C417A3-4803-4E8B-FB4A-34E5CBF5641D}"/>
                </a:ext>
              </a:extLst>
            </p:cNvPr>
            <p:cNvSpPr/>
            <p:nvPr/>
          </p:nvSpPr>
          <p:spPr>
            <a:xfrm>
              <a:off x="2123200" y="2738050"/>
              <a:ext cx="231475" cy="220100"/>
            </a:xfrm>
            <a:custGeom>
              <a:avLst/>
              <a:gdLst/>
              <a:ahLst/>
              <a:cxnLst/>
              <a:rect l="l" t="t" r="r" b="b"/>
              <a:pathLst>
                <a:path w="9259" h="8804" extrusionOk="0">
                  <a:moveTo>
                    <a:pt x="4693" y="0"/>
                  </a:moveTo>
                  <a:cubicBezTo>
                    <a:pt x="4303" y="0"/>
                    <a:pt x="3939" y="20"/>
                    <a:pt x="3633" y="69"/>
                  </a:cubicBezTo>
                  <a:cubicBezTo>
                    <a:pt x="2026" y="358"/>
                    <a:pt x="0" y="2640"/>
                    <a:pt x="0" y="4891"/>
                  </a:cubicBezTo>
                  <a:cubicBezTo>
                    <a:pt x="0" y="7173"/>
                    <a:pt x="1736" y="8523"/>
                    <a:pt x="4565" y="8780"/>
                  </a:cubicBezTo>
                  <a:cubicBezTo>
                    <a:pt x="4721" y="8796"/>
                    <a:pt x="4874" y="8804"/>
                    <a:pt x="5024" y="8804"/>
                  </a:cubicBezTo>
                  <a:cubicBezTo>
                    <a:pt x="7567" y="8804"/>
                    <a:pt x="9258" y="6583"/>
                    <a:pt x="9258" y="5308"/>
                  </a:cubicBezTo>
                  <a:cubicBezTo>
                    <a:pt x="9258" y="3958"/>
                    <a:pt x="9129" y="2480"/>
                    <a:pt x="8454" y="358"/>
                  </a:cubicBezTo>
                  <a:cubicBezTo>
                    <a:pt x="8454" y="358"/>
                    <a:pt x="6348" y="0"/>
                    <a:pt x="4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4402;p64">
              <a:extLst>
                <a:ext uri="{FF2B5EF4-FFF2-40B4-BE49-F238E27FC236}">
                  <a16:creationId xmlns:a16="http://schemas.microsoft.com/office/drawing/2014/main" xmlns="" id="{9414CA77-0D4C-DF4D-4252-C05769E3C3CB}"/>
                </a:ext>
              </a:extLst>
            </p:cNvPr>
            <p:cNvSpPr/>
            <p:nvPr/>
          </p:nvSpPr>
          <p:spPr>
            <a:xfrm>
              <a:off x="2116775" y="2731725"/>
              <a:ext cx="244325" cy="233075"/>
            </a:xfrm>
            <a:custGeom>
              <a:avLst/>
              <a:gdLst/>
              <a:ahLst/>
              <a:cxnLst/>
              <a:rect l="l" t="t" r="r" b="b"/>
              <a:pathLst>
                <a:path w="9773" h="9323" extrusionOk="0">
                  <a:moveTo>
                    <a:pt x="5015" y="515"/>
                  </a:moveTo>
                  <a:cubicBezTo>
                    <a:pt x="5818" y="515"/>
                    <a:pt x="6718" y="611"/>
                    <a:pt x="7426" y="708"/>
                  </a:cubicBezTo>
                  <a:cubicBezTo>
                    <a:pt x="7779" y="740"/>
                    <a:pt x="8101" y="772"/>
                    <a:pt x="8326" y="804"/>
                  </a:cubicBezTo>
                  <a:cubicBezTo>
                    <a:pt x="8393" y="815"/>
                    <a:pt x="8453" y="827"/>
                    <a:pt x="8502" y="837"/>
                  </a:cubicBezTo>
                  <a:lnTo>
                    <a:pt x="8502" y="837"/>
                  </a:lnTo>
                  <a:cubicBezTo>
                    <a:pt x="9104" y="2871"/>
                    <a:pt x="9226" y="4277"/>
                    <a:pt x="9226" y="5561"/>
                  </a:cubicBezTo>
                  <a:cubicBezTo>
                    <a:pt x="9226" y="5819"/>
                    <a:pt x="9161" y="6172"/>
                    <a:pt x="8969" y="6526"/>
                  </a:cubicBezTo>
                  <a:cubicBezTo>
                    <a:pt x="8679" y="7072"/>
                    <a:pt x="8197" y="7619"/>
                    <a:pt x="7586" y="8069"/>
                  </a:cubicBezTo>
                  <a:cubicBezTo>
                    <a:pt x="6943" y="8487"/>
                    <a:pt x="6140" y="8776"/>
                    <a:pt x="5240" y="8776"/>
                  </a:cubicBezTo>
                  <a:lnTo>
                    <a:pt x="4854" y="8776"/>
                  </a:lnTo>
                  <a:cubicBezTo>
                    <a:pt x="3472" y="8647"/>
                    <a:pt x="2379" y="8262"/>
                    <a:pt x="1672" y="7651"/>
                  </a:cubicBezTo>
                  <a:cubicBezTo>
                    <a:pt x="932" y="7040"/>
                    <a:pt x="547" y="6236"/>
                    <a:pt x="547" y="5144"/>
                  </a:cubicBezTo>
                  <a:cubicBezTo>
                    <a:pt x="515" y="4083"/>
                    <a:pt x="997" y="2990"/>
                    <a:pt x="1672" y="2154"/>
                  </a:cubicBezTo>
                  <a:cubicBezTo>
                    <a:pt x="2347" y="1318"/>
                    <a:pt x="3215" y="708"/>
                    <a:pt x="3922" y="611"/>
                  </a:cubicBezTo>
                  <a:cubicBezTo>
                    <a:pt x="4211" y="547"/>
                    <a:pt x="4597" y="515"/>
                    <a:pt x="5015" y="515"/>
                  </a:cubicBezTo>
                  <a:close/>
                  <a:moveTo>
                    <a:pt x="5015" y="0"/>
                  </a:moveTo>
                  <a:cubicBezTo>
                    <a:pt x="4565" y="0"/>
                    <a:pt x="4179" y="0"/>
                    <a:pt x="3825" y="65"/>
                  </a:cubicBezTo>
                  <a:cubicBezTo>
                    <a:pt x="2925" y="225"/>
                    <a:pt x="1993" y="900"/>
                    <a:pt x="1254" y="1833"/>
                  </a:cubicBezTo>
                  <a:cubicBezTo>
                    <a:pt x="515" y="2765"/>
                    <a:pt x="0" y="3922"/>
                    <a:pt x="0" y="5144"/>
                  </a:cubicBezTo>
                  <a:cubicBezTo>
                    <a:pt x="0" y="6365"/>
                    <a:pt x="482" y="7361"/>
                    <a:pt x="1318" y="8069"/>
                  </a:cubicBezTo>
                  <a:cubicBezTo>
                    <a:pt x="2154" y="8744"/>
                    <a:pt x="3343" y="9162"/>
                    <a:pt x="4790" y="9290"/>
                  </a:cubicBezTo>
                  <a:cubicBezTo>
                    <a:pt x="4951" y="9322"/>
                    <a:pt x="5111" y="9322"/>
                    <a:pt x="5240" y="9322"/>
                  </a:cubicBezTo>
                  <a:cubicBezTo>
                    <a:pt x="6622" y="9322"/>
                    <a:pt x="7747" y="8744"/>
                    <a:pt x="8519" y="7972"/>
                  </a:cubicBezTo>
                  <a:cubicBezTo>
                    <a:pt x="8904" y="7586"/>
                    <a:pt x="9226" y="7169"/>
                    <a:pt x="9451" y="6751"/>
                  </a:cubicBezTo>
                  <a:cubicBezTo>
                    <a:pt x="9644" y="6333"/>
                    <a:pt x="9772" y="5947"/>
                    <a:pt x="9772" y="5561"/>
                  </a:cubicBezTo>
                  <a:cubicBezTo>
                    <a:pt x="9772" y="4211"/>
                    <a:pt x="9644" y="2701"/>
                    <a:pt x="8969" y="515"/>
                  </a:cubicBezTo>
                  <a:cubicBezTo>
                    <a:pt x="8936" y="418"/>
                    <a:pt x="8840" y="354"/>
                    <a:pt x="8744" y="322"/>
                  </a:cubicBezTo>
                  <a:cubicBezTo>
                    <a:pt x="8744" y="322"/>
                    <a:pt x="6686" y="0"/>
                    <a:pt x="50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4403;p64">
              <a:extLst>
                <a:ext uri="{FF2B5EF4-FFF2-40B4-BE49-F238E27FC236}">
                  <a16:creationId xmlns:a16="http://schemas.microsoft.com/office/drawing/2014/main" xmlns="" id="{0F272045-52A4-C162-B6B3-E68A971D74AA}"/>
                </a:ext>
              </a:extLst>
            </p:cNvPr>
            <p:cNvSpPr/>
            <p:nvPr/>
          </p:nvSpPr>
          <p:spPr>
            <a:xfrm>
              <a:off x="2243750" y="2333400"/>
              <a:ext cx="502275" cy="521250"/>
            </a:xfrm>
            <a:custGeom>
              <a:avLst/>
              <a:gdLst/>
              <a:ahLst/>
              <a:cxnLst/>
              <a:rect l="l" t="t" r="r" b="b"/>
              <a:pathLst>
                <a:path w="20091" h="20850" extrusionOk="0">
                  <a:moveTo>
                    <a:pt x="13011" y="0"/>
                  </a:moveTo>
                  <a:cubicBezTo>
                    <a:pt x="11342" y="0"/>
                    <a:pt x="9372" y="221"/>
                    <a:pt x="6847" y="1147"/>
                  </a:cubicBezTo>
                  <a:cubicBezTo>
                    <a:pt x="2025" y="2883"/>
                    <a:pt x="0" y="8508"/>
                    <a:pt x="289" y="11433"/>
                  </a:cubicBezTo>
                  <a:cubicBezTo>
                    <a:pt x="547" y="14390"/>
                    <a:pt x="4950" y="20434"/>
                    <a:pt x="7233" y="20819"/>
                  </a:cubicBezTo>
                  <a:cubicBezTo>
                    <a:pt x="7345" y="20840"/>
                    <a:pt x="7453" y="20850"/>
                    <a:pt x="7555" y="20850"/>
                  </a:cubicBezTo>
                  <a:cubicBezTo>
                    <a:pt x="9515" y="20850"/>
                    <a:pt x="9515" y="17219"/>
                    <a:pt x="9515" y="17219"/>
                  </a:cubicBezTo>
                  <a:lnTo>
                    <a:pt x="11797" y="15869"/>
                  </a:lnTo>
                  <a:cubicBezTo>
                    <a:pt x="11797" y="15869"/>
                    <a:pt x="16876" y="10372"/>
                    <a:pt x="18483" y="7029"/>
                  </a:cubicBezTo>
                  <a:cubicBezTo>
                    <a:pt x="20090" y="3686"/>
                    <a:pt x="19576" y="183"/>
                    <a:pt x="17004" y="183"/>
                  </a:cubicBezTo>
                  <a:cubicBezTo>
                    <a:pt x="15795" y="183"/>
                    <a:pt x="14528" y="0"/>
                    <a:pt x="130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4404;p64">
              <a:extLst>
                <a:ext uri="{FF2B5EF4-FFF2-40B4-BE49-F238E27FC236}">
                  <a16:creationId xmlns:a16="http://schemas.microsoft.com/office/drawing/2014/main" xmlns="" id="{4A9F33CA-D3A7-A374-708D-FD4A9F983B03}"/>
                </a:ext>
              </a:extLst>
            </p:cNvPr>
            <p:cNvSpPr/>
            <p:nvPr/>
          </p:nvSpPr>
          <p:spPr>
            <a:xfrm>
              <a:off x="2242925" y="2326700"/>
              <a:ext cx="492650" cy="534425"/>
            </a:xfrm>
            <a:custGeom>
              <a:avLst/>
              <a:gdLst/>
              <a:ahLst/>
              <a:cxnLst/>
              <a:rect l="l" t="t" r="r" b="b"/>
              <a:pathLst>
                <a:path w="19706" h="21377" extrusionOk="0">
                  <a:moveTo>
                    <a:pt x="13019" y="547"/>
                  </a:moveTo>
                  <a:cubicBezTo>
                    <a:pt x="14530" y="547"/>
                    <a:pt x="15816" y="740"/>
                    <a:pt x="17037" y="740"/>
                  </a:cubicBezTo>
                  <a:cubicBezTo>
                    <a:pt x="17777" y="740"/>
                    <a:pt x="18259" y="1029"/>
                    <a:pt x="18613" y="1511"/>
                  </a:cubicBezTo>
                  <a:cubicBezTo>
                    <a:pt x="18966" y="2026"/>
                    <a:pt x="19159" y="2765"/>
                    <a:pt x="19159" y="3633"/>
                  </a:cubicBezTo>
                  <a:cubicBezTo>
                    <a:pt x="19159" y="4694"/>
                    <a:pt x="18870" y="5947"/>
                    <a:pt x="18291" y="7169"/>
                  </a:cubicBezTo>
                  <a:cubicBezTo>
                    <a:pt x="17488" y="8808"/>
                    <a:pt x="15848" y="11026"/>
                    <a:pt x="14370" y="12794"/>
                  </a:cubicBezTo>
                  <a:cubicBezTo>
                    <a:pt x="13630" y="13694"/>
                    <a:pt x="12955" y="14466"/>
                    <a:pt x="12441" y="15044"/>
                  </a:cubicBezTo>
                  <a:cubicBezTo>
                    <a:pt x="12184" y="15333"/>
                    <a:pt x="11991" y="15558"/>
                    <a:pt x="11862" y="15719"/>
                  </a:cubicBezTo>
                  <a:cubicBezTo>
                    <a:pt x="11702" y="15880"/>
                    <a:pt x="11637" y="15944"/>
                    <a:pt x="11637" y="15944"/>
                  </a:cubicBezTo>
                  <a:lnTo>
                    <a:pt x="11640" y="15947"/>
                  </a:lnTo>
                  <a:lnTo>
                    <a:pt x="11640" y="15947"/>
                  </a:lnTo>
                  <a:lnTo>
                    <a:pt x="9419" y="17230"/>
                  </a:lnTo>
                  <a:cubicBezTo>
                    <a:pt x="9323" y="17294"/>
                    <a:pt x="9291" y="17391"/>
                    <a:pt x="9291" y="17487"/>
                  </a:cubicBezTo>
                  <a:cubicBezTo>
                    <a:pt x="9291" y="17487"/>
                    <a:pt x="9291" y="17519"/>
                    <a:pt x="9291" y="17616"/>
                  </a:cubicBezTo>
                  <a:cubicBezTo>
                    <a:pt x="9259" y="17937"/>
                    <a:pt x="9194" y="18805"/>
                    <a:pt x="8937" y="19544"/>
                  </a:cubicBezTo>
                  <a:cubicBezTo>
                    <a:pt x="8809" y="19930"/>
                    <a:pt x="8648" y="20252"/>
                    <a:pt x="8423" y="20477"/>
                  </a:cubicBezTo>
                  <a:cubicBezTo>
                    <a:pt x="8198" y="20702"/>
                    <a:pt x="7941" y="20830"/>
                    <a:pt x="7587" y="20862"/>
                  </a:cubicBezTo>
                  <a:cubicBezTo>
                    <a:pt x="7491" y="20862"/>
                    <a:pt x="7426" y="20830"/>
                    <a:pt x="7330" y="20830"/>
                  </a:cubicBezTo>
                  <a:cubicBezTo>
                    <a:pt x="6848" y="20734"/>
                    <a:pt x="6173" y="20316"/>
                    <a:pt x="5433" y="19673"/>
                  </a:cubicBezTo>
                  <a:cubicBezTo>
                    <a:pt x="4373" y="18677"/>
                    <a:pt x="3183" y="17230"/>
                    <a:pt x="2251" y="15719"/>
                  </a:cubicBezTo>
                  <a:cubicBezTo>
                    <a:pt x="1319" y="14241"/>
                    <a:pt x="676" y="12698"/>
                    <a:pt x="580" y="11701"/>
                  </a:cubicBezTo>
                  <a:cubicBezTo>
                    <a:pt x="547" y="11508"/>
                    <a:pt x="547" y="11348"/>
                    <a:pt x="547" y="11155"/>
                  </a:cubicBezTo>
                  <a:cubicBezTo>
                    <a:pt x="547" y="9708"/>
                    <a:pt x="1062" y="7715"/>
                    <a:pt x="2090" y="5883"/>
                  </a:cubicBezTo>
                  <a:cubicBezTo>
                    <a:pt x="3151" y="4083"/>
                    <a:pt x="4758" y="2444"/>
                    <a:pt x="6976" y="1640"/>
                  </a:cubicBezTo>
                  <a:cubicBezTo>
                    <a:pt x="9451" y="772"/>
                    <a:pt x="11380" y="547"/>
                    <a:pt x="13019" y="547"/>
                  </a:cubicBezTo>
                  <a:close/>
                  <a:moveTo>
                    <a:pt x="13019" y="1"/>
                  </a:moveTo>
                  <a:cubicBezTo>
                    <a:pt x="11316" y="1"/>
                    <a:pt x="9323" y="226"/>
                    <a:pt x="6783" y="1158"/>
                  </a:cubicBezTo>
                  <a:cubicBezTo>
                    <a:pt x="4437" y="1994"/>
                    <a:pt x="2733" y="3729"/>
                    <a:pt x="1640" y="5626"/>
                  </a:cubicBezTo>
                  <a:cubicBezTo>
                    <a:pt x="547" y="7522"/>
                    <a:pt x="33" y="9580"/>
                    <a:pt x="1" y="11155"/>
                  </a:cubicBezTo>
                  <a:cubicBezTo>
                    <a:pt x="1" y="11380"/>
                    <a:pt x="33" y="11540"/>
                    <a:pt x="33" y="11733"/>
                  </a:cubicBezTo>
                  <a:cubicBezTo>
                    <a:pt x="130" y="12537"/>
                    <a:pt x="451" y="13469"/>
                    <a:pt x="933" y="14498"/>
                  </a:cubicBezTo>
                  <a:cubicBezTo>
                    <a:pt x="1705" y="15976"/>
                    <a:pt x="2798" y="17616"/>
                    <a:pt x="3923" y="18902"/>
                  </a:cubicBezTo>
                  <a:cubicBezTo>
                    <a:pt x="4501" y="19544"/>
                    <a:pt x="5080" y="20123"/>
                    <a:pt x="5658" y="20541"/>
                  </a:cubicBezTo>
                  <a:cubicBezTo>
                    <a:pt x="6205" y="20959"/>
                    <a:pt x="6719" y="21248"/>
                    <a:pt x="7233" y="21345"/>
                  </a:cubicBezTo>
                  <a:cubicBezTo>
                    <a:pt x="7362" y="21377"/>
                    <a:pt x="7458" y="21377"/>
                    <a:pt x="7587" y="21377"/>
                  </a:cubicBezTo>
                  <a:cubicBezTo>
                    <a:pt x="8166" y="21377"/>
                    <a:pt x="8616" y="21087"/>
                    <a:pt x="8937" y="20702"/>
                  </a:cubicBezTo>
                  <a:cubicBezTo>
                    <a:pt x="9387" y="20123"/>
                    <a:pt x="9612" y="19319"/>
                    <a:pt x="9709" y="18677"/>
                  </a:cubicBezTo>
                  <a:cubicBezTo>
                    <a:pt x="9774" y="18221"/>
                    <a:pt x="9795" y="17839"/>
                    <a:pt x="9802" y="17638"/>
                  </a:cubicBezTo>
                  <a:lnTo>
                    <a:pt x="9802" y="17638"/>
                  </a:lnTo>
                  <a:lnTo>
                    <a:pt x="11959" y="16362"/>
                  </a:lnTo>
                  <a:lnTo>
                    <a:pt x="12023" y="16330"/>
                  </a:lnTo>
                  <a:cubicBezTo>
                    <a:pt x="12023" y="16298"/>
                    <a:pt x="13309" y="14948"/>
                    <a:pt x="14787" y="13148"/>
                  </a:cubicBezTo>
                  <a:cubicBezTo>
                    <a:pt x="16266" y="11348"/>
                    <a:pt x="17938" y="9130"/>
                    <a:pt x="18773" y="7394"/>
                  </a:cubicBezTo>
                  <a:cubicBezTo>
                    <a:pt x="19384" y="6108"/>
                    <a:pt x="19705" y="4790"/>
                    <a:pt x="19705" y="3633"/>
                  </a:cubicBezTo>
                  <a:cubicBezTo>
                    <a:pt x="19705" y="2669"/>
                    <a:pt x="19480" y="1833"/>
                    <a:pt x="19063" y="1190"/>
                  </a:cubicBezTo>
                  <a:cubicBezTo>
                    <a:pt x="18613" y="579"/>
                    <a:pt x="17905" y="193"/>
                    <a:pt x="17037" y="193"/>
                  </a:cubicBezTo>
                  <a:cubicBezTo>
                    <a:pt x="15848" y="193"/>
                    <a:pt x="14562" y="1"/>
                    <a:pt x="130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4405;p64">
              <a:extLst>
                <a:ext uri="{FF2B5EF4-FFF2-40B4-BE49-F238E27FC236}">
                  <a16:creationId xmlns:a16="http://schemas.microsoft.com/office/drawing/2014/main" xmlns="" id="{178157CE-7F8A-9F1F-92E5-DCB9D41F0727}"/>
                </a:ext>
              </a:extLst>
            </p:cNvPr>
            <p:cNvSpPr/>
            <p:nvPr/>
          </p:nvSpPr>
          <p:spPr>
            <a:xfrm>
              <a:off x="2451875" y="2703050"/>
              <a:ext cx="116550" cy="119500"/>
            </a:xfrm>
            <a:custGeom>
              <a:avLst/>
              <a:gdLst/>
              <a:ahLst/>
              <a:cxnLst/>
              <a:rect l="l" t="t" r="r" b="b"/>
              <a:pathLst>
                <a:path w="4662" h="4780" extrusionOk="0">
                  <a:moveTo>
                    <a:pt x="2012" y="0"/>
                  </a:moveTo>
                  <a:cubicBezTo>
                    <a:pt x="1830" y="0"/>
                    <a:pt x="1641" y="46"/>
                    <a:pt x="1447" y="151"/>
                  </a:cubicBezTo>
                  <a:cubicBezTo>
                    <a:pt x="1" y="955"/>
                    <a:pt x="1318" y="3880"/>
                    <a:pt x="2251" y="4555"/>
                  </a:cubicBezTo>
                  <a:cubicBezTo>
                    <a:pt x="2483" y="4718"/>
                    <a:pt x="2744" y="4779"/>
                    <a:pt x="3006" y="4779"/>
                  </a:cubicBezTo>
                  <a:cubicBezTo>
                    <a:pt x="3829" y="4779"/>
                    <a:pt x="4661" y="4169"/>
                    <a:pt x="4661" y="4169"/>
                  </a:cubicBezTo>
                  <a:lnTo>
                    <a:pt x="4147" y="2015"/>
                  </a:lnTo>
                  <a:cubicBezTo>
                    <a:pt x="4147" y="2015"/>
                    <a:pt x="3224" y="0"/>
                    <a:pt x="20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4406;p64">
              <a:extLst>
                <a:ext uri="{FF2B5EF4-FFF2-40B4-BE49-F238E27FC236}">
                  <a16:creationId xmlns:a16="http://schemas.microsoft.com/office/drawing/2014/main" xmlns="" id="{3847F422-C380-FECA-F5E1-0FBBB6C1BF3A}"/>
                </a:ext>
              </a:extLst>
            </p:cNvPr>
            <p:cNvSpPr/>
            <p:nvPr/>
          </p:nvSpPr>
          <p:spPr>
            <a:xfrm>
              <a:off x="2465525" y="2696375"/>
              <a:ext cx="110925" cy="132600"/>
            </a:xfrm>
            <a:custGeom>
              <a:avLst/>
              <a:gdLst/>
              <a:ahLst/>
              <a:cxnLst/>
              <a:rect l="l" t="t" r="r" b="b"/>
              <a:pathLst>
                <a:path w="4437" h="5304" extrusionOk="0">
                  <a:moveTo>
                    <a:pt x="1480" y="0"/>
                  </a:moveTo>
                  <a:cubicBezTo>
                    <a:pt x="1255" y="0"/>
                    <a:pt x="997" y="32"/>
                    <a:pt x="772" y="161"/>
                  </a:cubicBezTo>
                  <a:cubicBezTo>
                    <a:pt x="515" y="321"/>
                    <a:pt x="290" y="546"/>
                    <a:pt x="162" y="836"/>
                  </a:cubicBezTo>
                  <a:cubicBezTo>
                    <a:pt x="33" y="1093"/>
                    <a:pt x="1" y="1382"/>
                    <a:pt x="1" y="1704"/>
                  </a:cubicBezTo>
                  <a:cubicBezTo>
                    <a:pt x="1" y="2347"/>
                    <a:pt x="194" y="3054"/>
                    <a:pt x="515" y="3632"/>
                  </a:cubicBezTo>
                  <a:cubicBezTo>
                    <a:pt x="805" y="4243"/>
                    <a:pt x="1190" y="4757"/>
                    <a:pt x="1576" y="5047"/>
                  </a:cubicBezTo>
                  <a:cubicBezTo>
                    <a:pt x="1833" y="5240"/>
                    <a:pt x="2155" y="5304"/>
                    <a:pt x="2444" y="5304"/>
                  </a:cubicBezTo>
                  <a:cubicBezTo>
                    <a:pt x="2926" y="5304"/>
                    <a:pt x="3376" y="5143"/>
                    <a:pt x="3730" y="4982"/>
                  </a:cubicBezTo>
                  <a:cubicBezTo>
                    <a:pt x="4051" y="4822"/>
                    <a:pt x="4276" y="4661"/>
                    <a:pt x="4276" y="4629"/>
                  </a:cubicBezTo>
                  <a:cubicBezTo>
                    <a:pt x="4405" y="4565"/>
                    <a:pt x="4437" y="4404"/>
                    <a:pt x="4340" y="4275"/>
                  </a:cubicBezTo>
                  <a:cubicBezTo>
                    <a:pt x="4282" y="4197"/>
                    <a:pt x="4200" y="4155"/>
                    <a:pt x="4116" y="4155"/>
                  </a:cubicBezTo>
                  <a:cubicBezTo>
                    <a:pt x="4061" y="4155"/>
                    <a:pt x="4005" y="4173"/>
                    <a:pt x="3955" y="4211"/>
                  </a:cubicBezTo>
                  <a:cubicBezTo>
                    <a:pt x="3923" y="4243"/>
                    <a:pt x="3698" y="4404"/>
                    <a:pt x="3408" y="4532"/>
                  </a:cubicBezTo>
                  <a:cubicBezTo>
                    <a:pt x="3119" y="4661"/>
                    <a:pt x="2765" y="4790"/>
                    <a:pt x="2444" y="4790"/>
                  </a:cubicBezTo>
                  <a:cubicBezTo>
                    <a:pt x="2219" y="4790"/>
                    <a:pt x="2058" y="4725"/>
                    <a:pt x="1865" y="4597"/>
                  </a:cubicBezTo>
                  <a:cubicBezTo>
                    <a:pt x="1608" y="4436"/>
                    <a:pt x="1255" y="3954"/>
                    <a:pt x="997" y="3407"/>
                  </a:cubicBezTo>
                  <a:cubicBezTo>
                    <a:pt x="708" y="2861"/>
                    <a:pt x="515" y="2218"/>
                    <a:pt x="515" y="1704"/>
                  </a:cubicBezTo>
                  <a:cubicBezTo>
                    <a:pt x="515" y="1447"/>
                    <a:pt x="580" y="1222"/>
                    <a:pt x="644" y="1061"/>
                  </a:cubicBezTo>
                  <a:cubicBezTo>
                    <a:pt x="740" y="868"/>
                    <a:pt x="869" y="739"/>
                    <a:pt x="1030" y="643"/>
                  </a:cubicBezTo>
                  <a:cubicBezTo>
                    <a:pt x="1190" y="546"/>
                    <a:pt x="1351" y="514"/>
                    <a:pt x="1480" y="514"/>
                  </a:cubicBezTo>
                  <a:cubicBezTo>
                    <a:pt x="1705" y="514"/>
                    <a:pt x="1930" y="611"/>
                    <a:pt x="2155" y="804"/>
                  </a:cubicBezTo>
                  <a:cubicBezTo>
                    <a:pt x="2476" y="1029"/>
                    <a:pt x="2798" y="1447"/>
                    <a:pt x="3023" y="1800"/>
                  </a:cubicBezTo>
                  <a:cubicBezTo>
                    <a:pt x="3119" y="1961"/>
                    <a:pt x="3215" y="2122"/>
                    <a:pt x="3248" y="2218"/>
                  </a:cubicBezTo>
                  <a:cubicBezTo>
                    <a:pt x="3280" y="2282"/>
                    <a:pt x="3312" y="2314"/>
                    <a:pt x="3312" y="2347"/>
                  </a:cubicBezTo>
                  <a:lnTo>
                    <a:pt x="3344" y="2379"/>
                  </a:lnTo>
                  <a:cubicBezTo>
                    <a:pt x="3392" y="2498"/>
                    <a:pt x="3492" y="2564"/>
                    <a:pt x="3594" y="2564"/>
                  </a:cubicBezTo>
                  <a:cubicBezTo>
                    <a:pt x="3629" y="2564"/>
                    <a:pt x="3664" y="2556"/>
                    <a:pt x="3698" y="2539"/>
                  </a:cubicBezTo>
                  <a:cubicBezTo>
                    <a:pt x="3826" y="2475"/>
                    <a:pt x="3890" y="2314"/>
                    <a:pt x="3826" y="2186"/>
                  </a:cubicBezTo>
                  <a:cubicBezTo>
                    <a:pt x="3826" y="2154"/>
                    <a:pt x="3601" y="1639"/>
                    <a:pt x="3215" y="1125"/>
                  </a:cubicBezTo>
                  <a:cubicBezTo>
                    <a:pt x="2990" y="836"/>
                    <a:pt x="2765" y="579"/>
                    <a:pt x="2476" y="354"/>
                  </a:cubicBezTo>
                  <a:cubicBezTo>
                    <a:pt x="2187" y="161"/>
                    <a:pt x="1865" y="0"/>
                    <a:pt x="1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4407;p64">
              <a:extLst>
                <a:ext uri="{FF2B5EF4-FFF2-40B4-BE49-F238E27FC236}">
                  <a16:creationId xmlns:a16="http://schemas.microsoft.com/office/drawing/2014/main" xmlns="" id="{0DFD7659-7D46-005E-788C-C9FD8F3A7CFE}"/>
                </a:ext>
              </a:extLst>
            </p:cNvPr>
            <p:cNvSpPr/>
            <p:nvPr/>
          </p:nvSpPr>
          <p:spPr>
            <a:xfrm>
              <a:off x="2691350" y="2592500"/>
              <a:ext cx="45825" cy="63900"/>
            </a:xfrm>
            <a:custGeom>
              <a:avLst/>
              <a:gdLst/>
              <a:ahLst/>
              <a:cxnLst/>
              <a:rect l="l" t="t" r="r" b="b"/>
              <a:pathLst>
                <a:path w="1833" h="2556" extrusionOk="0">
                  <a:moveTo>
                    <a:pt x="1530" y="0"/>
                  </a:moveTo>
                  <a:cubicBezTo>
                    <a:pt x="1406" y="0"/>
                    <a:pt x="1308" y="67"/>
                    <a:pt x="1254" y="201"/>
                  </a:cubicBezTo>
                  <a:lnTo>
                    <a:pt x="1254" y="266"/>
                  </a:lnTo>
                  <a:cubicBezTo>
                    <a:pt x="1190" y="426"/>
                    <a:pt x="1061" y="844"/>
                    <a:pt x="836" y="1230"/>
                  </a:cubicBezTo>
                  <a:cubicBezTo>
                    <a:pt x="740" y="1423"/>
                    <a:pt x="643" y="1616"/>
                    <a:pt x="515" y="1776"/>
                  </a:cubicBezTo>
                  <a:cubicBezTo>
                    <a:pt x="418" y="1905"/>
                    <a:pt x="290" y="2001"/>
                    <a:pt x="226" y="2033"/>
                  </a:cubicBezTo>
                  <a:cubicBezTo>
                    <a:pt x="65" y="2098"/>
                    <a:pt x="1" y="2259"/>
                    <a:pt x="65" y="2387"/>
                  </a:cubicBezTo>
                  <a:cubicBezTo>
                    <a:pt x="118" y="2494"/>
                    <a:pt x="238" y="2556"/>
                    <a:pt x="350" y="2556"/>
                  </a:cubicBezTo>
                  <a:cubicBezTo>
                    <a:pt x="373" y="2556"/>
                    <a:pt x="396" y="2553"/>
                    <a:pt x="418" y="2548"/>
                  </a:cubicBezTo>
                  <a:cubicBezTo>
                    <a:pt x="676" y="2419"/>
                    <a:pt x="836" y="2226"/>
                    <a:pt x="997" y="2001"/>
                  </a:cubicBezTo>
                  <a:cubicBezTo>
                    <a:pt x="1479" y="1358"/>
                    <a:pt x="1768" y="362"/>
                    <a:pt x="1768" y="362"/>
                  </a:cubicBezTo>
                  <a:cubicBezTo>
                    <a:pt x="1833" y="201"/>
                    <a:pt x="1736" y="73"/>
                    <a:pt x="1608" y="8"/>
                  </a:cubicBezTo>
                  <a:cubicBezTo>
                    <a:pt x="1581" y="3"/>
                    <a:pt x="1555" y="0"/>
                    <a:pt x="1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4408;p64">
              <a:extLst>
                <a:ext uri="{FF2B5EF4-FFF2-40B4-BE49-F238E27FC236}">
                  <a16:creationId xmlns:a16="http://schemas.microsoft.com/office/drawing/2014/main" xmlns="" id="{AA5B6600-63AD-4514-0AB7-D11B23B4CDDC}"/>
                </a:ext>
              </a:extLst>
            </p:cNvPr>
            <p:cNvSpPr/>
            <p:nvPr/>
          </p:nvSpPr>
          <p:spPr>
            <a:xfrm>
              <a:off x="2938050" y="3199600"/>
              <a:ext cx="86025" cy="149600"/>
            </a:xfrm>
            <a:custGeom>
              <a:avLst/>
              <a:gdLst/>
              <a:ahLst/>
              <a:cxnLst/>
              <a:rect l="l" t="t" r="r" b="b"/>
              <a:pathLst>
                <a:path w="3441" h="5984" extrusionOk="0">
                  <a:moveTo>
                    <a:pt x="1221" y="1"/>
                  </a:moveTo>
                  <a:cubicBezTo>
                    <a:pt x="1011" y="1"/>
                    <a:pt x="823" y="104"/>
                    <a:pt x="772" y="444"/>
                  </a:cubicBezTo>
                  <a:cubicBezTo>
                    <a:pt x="675" y="1125"/>
                    <a:pt x="1223" y="1844"/>
                    <a:pt x="1495" y="2153"/>
                  </a:cubicBezTo>
                  <a:lnTo>
                    <a:pt x="1495" y="2153"/>
                  </a:lnTo>
                  <a:cubicBezTo>
                    <a:pt x="1252" y="1902"/>
                    <a:pt x="765" y="1437"/>
                    <a:pt x="489" y="1437"/>
                  </a:cubicBezTo>
                  <a:cubicBezTo>
                    <a:pt x="380" y="1437"/>
                    <a:pt x="305" y="1510"/>
                    <a:pt x="290" y="1697"/>
                  </a:cubicBezTo>
                  <a:cubicBezTo>
                    <a:pt x="226" y="2501"/>
                    <a:pt x="1029" y="3401"/>
                    <a:pt x="1029" y="3401"/>
                  </a:cubicBezTo>
                  <a:cubicBezTo>
                    <a:pt x="1029" y="3401"/>
                    <a:pt x="529" y="3166"/>
                    <a:pt x="226" y="3166"/>
                  </a:cubicBezTo>
                  <a:cubicBezTo>
                    <a:pt x="95" y="3166"/>
                    <a:pt x="1" y="3210"/>
                    <a:pt x="1" y="3337"/>
                  </a:cubicBezTo>
                  <a:cubicBezTo>
                    <a:pt x="1" y="3722"/>
                    <a:pt x="1447" y="5169"/>
                    <a:pt x="1512" y="5844"/>
                  </a:cubicBezTo>
                  <a:cubicBezTo>
                    <a:pt x="1520" y="5940"/>
                    <a:pt x="1552" y="5984"/>
                    <a:pt x="1601" y="5984"/>
                  </a:cubicBezTo>
                  <a:cubicBezTo>
                    <a:pt x="1914" y="5984"/>
                    <a:pt x="2929" y="4207"/>
                    <a:pt x="3151" y="2790"/>
                  </a:cubicBezTo>
                  <a:cubicBezTo>
                    <a:pt x="3440" y="1119"/>
                    <a:pt x="1930" y="251"/>
                    <a:pt x="1930" y="251"/>
                  </a:cubicBezTo>
                  <a:cubicBezTo>
                    <a:pt x="1930" y="251"/>
                    <a:pt x="1548" y="1"/>
                    <a:pt x="1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4409;p64">
              <a:extLst>
                <a:ext uri="{FF2B5EF4-FFF2-40B4-BE49-F238E27FC236}">
                  <a16:creationId xmlns:a16="http://schemas.microsoft.com/office/drawing/2014/main" xmlns="" id="{6C70B7AC-7D33-221A-EF60-CB6F0BF045F3}"/>
                </a:ext>
              </a:extLst>
            </p:cNvPr>
            <p:cNvSpPr/>
            <p:nvPr/>
          </p:nvSpPr>
          <p:spPr>
            <a:xfrm>
              <a:off x="2931625" y="3193000"/>
              <a:ext cx="93250" cy="163150"/>
            </a:xfrm>
            <a:custGeom>
              <a:avLst/>
              <a:gdLst/>
              <a:ahLst/>
              <a:cxnLst/>
              <a:rect l="l" t="t" r="r" b="b"/>
              <a:pathLst>
                <a:path w="3730" h="6526" extrusionOk="0">
                  <a:moveTo>
                    <a:pt x="1479" y="515"/>
                  </a:moveTo>
                  <a:cubicBezTo>
                    <a:pt x="1576" y="515"/>
                    <a:pt x="1736" y="579"/>
                    <a:pt x="1833" y="611"/>
                  </a:cubicBezTo>
                  <a:cubicBezTo>
                    <a:pt x="1897" y="643"/>
                    <a:pt x="1962" y="675"/>
                    <a:pt x="1994" y="708"/>
                  </a:cubicBezTo>
                  <a:lnTo>
                    <a:pt x="2026" y="740"/>
                  </a:lnTo>
                  <a:lnTo>
                    <a:pt x="2058" y="740"/>
                  </a:lnTo>
                  <a:cubicBezTo>
                    <a:pt x="2122" y="772"/>
                    <a:pt x="2412" y="965"/>
                    <a:pt x="2669" y="1286"/>
                  </a:cubicBezTo>
                  <a:cubicBezTo>
                    <a:pt x="2926" y="1640"/>
                    <a:pt x="3183" y="2058"/>
                    <a:pt x="3183" y="2636"/>
                  </a:cubicBezTo>
                  <a:cubicBezTo>
                    <a:pt x="3183" y="2765"/>
                    <a:pt x="3183" y="2861"/>
                    <a:pt x="3151" y="2990"/>
                  </a:cubicBezTo>
                  <a:cubicBezTo>
                    <a:pt x="3054" y="3665"/>
                    <a:pt x="2733" y="4468"/>
                    <a:pt x="2412" y="5047"/>
                  </a:cubicBezTo>
                  <a:cubicBezTo>
                    <a:pt x="2283" y="5368"/>
                    <a:pt x="2122" y="5626"/>
                    <a:pt x="1994" y="5786"/>
                  </a:cubicBezTo>
                  <a:cubicBezTo>
                    <a:pt x="1987" y="5796"/>
                    <a:pt x="1981" y="5805"/>
                    <a:pt x="1975" y="5814"/>
                  </a:cubicBezTo>
                  <a:lnTo>
                    <a:pt x="1975" y="5814"/>
                  </a:lnTo>
                  <a:cubicBezTo>
                    <a:pt x="1923" y="5658"/>
                    <a:pt x="1836" y="5507"/>
                    <a:pt x="1736" y="5368"/>
                  </a:cubicBezTo>
                  <a:cubicBezTo>
                    <a:pt x="1511" y="4983"/>
                    <a:pt x="1190" y="4565"/>
                    <a:pt x="933" y="4243"/>
                  </a:cubicBezTo>
                  <a:cubicBezTo>
                    <a:pt x="804" y="4051"/>
                    <a:pt x="708" y="3890"/>
                    <a:pt x="644" y="3761"/>
                  </a:cubicBezTo>
                  <a:cubicBezTo>
                    <a:pt x="615" y="3747"/>
                    <a:pt x="599" y="3726"/>
                    <a:pt x="588" y="3705"/>
                  </a:cubicBezTo>
                  <a:lnTo>
                    <a:pt x="588" y="3705"/>
                  </a:lnTo>
                  <a:cubicBezTo>
                    <a:pt x="686" y="3718"/>
                    <a:pt x="810" y="3748"/>
                    <a:pt x="901" y="3793"/>
                  </a:cubicBezTo>
                  <a:cubicBezTo>
                    <a:pt x="997" y="3826"/>
                    <a:pt x="1061" y="3858"/>
                    <a:pt x="1094" y="3858"/>
                  </a:cubicBezTo>
                  <a:lnTo>
                    <a:pt x="1158" y="3890"/>
                  </a:lnTo>
                  <a:lnTo>
                    <a:pt x="1190" y="3890"/>
                  </a:lnTo>
                  <a:cubicBezTo>
                    <a:pt x="1224" y="3913"/>
                    <a:pt x="1266" y="3923"/>
                    <a:pt x="1310" y="3923"/>
                  </a:cubicBezTo>
                  <a:cubicBezTo>
                    <a:pt x="1388" y="3923"/>
                    <a:pt x="1470" y="3888"/>
                    <a:pt x="1511" y="3826"/>
                  </a:cubicBezTo>
                  <a:cubicBezTo>
                    <a:pt x="1576" y="3697"/>
                    <a:pt x="1576" y="3568"/>
                    <a:pt x="1479" y="3472"/>
                  </a:cubicBezTo>
                  <a:cubicBezTo>
                    <a:pt x="1447" y="3440"/>
                    <a:pt x="1286" y="3215"/>
                    <a:pt x="1126" y="2958"/>
                  </a:cubicBezTo>
                  <a:cubicBezTo>
                    <a:pt x="933" y="2668"/>
                    <a:pt x="804" y="2347"/>
                    <a:pt x="804" y="2058"/>
                  </a:cubicBezTo>
                  <a:lnTo>
                    <a:pt x="804" y="1971"/>
                  </a:lnTo>
                  <a:lnTo>
                    <a:pt x="804" y="1971"/>
                  </a:lnTo>
                  <a:cubicBezTo>
                    <a:pt x="849" y="1991"/>
                    <a:pt x="923" y="2040"/>
                    <a:pt x="997" y="2090"/>
                  </a:cubicBezTo>
                  <a:cubicBezTo>
                    <a:pt x="1158" y="2218"/>
                    <a:pt x="1351" y="2379"/>
                    <a:pt x="1479" y="2508"/>
                  </a:cubicBezTo>
                  <a:cubicBezTo>
                    <a:pt x="1515" y="2543"/>
                    <a:pt x="1550" y="2578"/>
                    <a:pt x="1580" y="2608"/>
                  </a:cubicBezTo>
                  <a:lnTo>
                    <a:pt x="1580" y="2608"/>
                  </a:lnTo>
                  <a:cubicBezTo>
                    <a:pt x="1672" y="2709"/>
                    <a:pt x="1736" y="2765"/>
                    <a:pt x="1736" y="2765"/>
                  </a:cubicBezTo>
                  <a:cubicBezTo>
                    <a:pt x="1785" y="2813"/>
                    <a:pt x="1849" y="2837"/>
                    <a:pt x="1913" y="2837"/>
                  </a:cubicBezTo>
                  <a:cubicBezTo>
                    <a:pt x="1978" y="2837"/>
                    <a:pt x="2042" y="2813"/>
                    <a:pt x="2090" y="2765"/>
                  </a:cubicBezTo>
                  <a:cubicBezTo>
                    <a:pt x="2187" y="2636"/>
                    <a:pt x="2219" y="2475"/>
                    <a:pt x="2122" y="2379"/>
                  </a:cubicBezTo>
                  <a:cubicBezTo>
                    <a:pt x="2122" y="2379"/>
                    <a:pt x="2111" y="2368"/>
                    <a:pt x="2090" y="2347"/>
                  </a:cubicBezTo>
                  <a:lnTo>
                    <a:pt x="2090" y="2347"/>
                  </a:lnTo>
                  <a:lnTo>
                    <a:pt x="2090" y="2347"/>
                  </a:lnTo>
                  <a:cubicBezTo>
                    <a:pt x="2087" y="2344"/>
                    <a:pt x="2083" y="2340"/>
                    <a:pt x="2078" y="2335"/>
                  </a:cubicBezTo>
                  <a:lnTo>
                    <a:pt x="2078" y="2335"/>
                  </a:lnTo>
                  <a:cubicBezTo>
                    <a:pt x="2049" y="2307"/>
                    <a:pt x="2007" y="2266"/>
                    <a:pt x="1957" y="2219"/>
                  </a:cubicBezTo>
                  <a:lnTo>
                    <a:pt x="1957" y="2219"/>
                  </a:lnTo>
                  <a:cubicBezTo>
                    <a:pt x="1868" y="2128"/>
                    <a:pt x="1749" y="1996"/>
                    <a:pt x="1640" y="1833"/>
                  </a:cubicBezTo>
                  <a:cubicBezTo>
                    <a:pt x="1447" y="1543"/>
                    <a:pt x="1286" y="1190"/>
                    <a:pt x="1286" y="868"/>
                  </a:cubicBezTo>
                  <a:lnTo>
                    <a:pt x="1286" y="772"/>
                  </a:lnTo>
                  <a:lnTo>
                    <a:pt x="1286" y="740"/>
                  </a:lnTo>
                  <a:cubicBezTo>
                    <a:pt x="1319" y="611"/>
                    <a:pt x="1351" y="579"/>
                    <a:pt x="1351" y="547"/>
                  </a:cubicBezTo>
                  <a:cubicBezTo>
                    <a:pt x="1383" y="547"/>
                    <a:pt x="1415" y="515"/>
                    <a:pt x="1479" y="515"/>
                  </a:cubicBezTo>
                  <a:close/>
                  <a:moveTo>
                    <a:pt x="2026" y="6076"/>
                  </a:moveTo>
                  <a:lnTo>
                    <a:pt x="2025" y="6076"/>
                  </a:lnTo>
                  <a:lnTo>
                    <a:pt x="2025" y="6076"/>
                  </a:lnTo>
                  <a:cubicBezTo>
                    <a:pt x="2025" y="6076"/>
                    <a:pt x="2025" y="6076"/>
                    <a:pt x="2025" y="6076"/>
                  </a:cubicBezTo>
                  <a:lnTo>
                    <a:pt x="2025" y="6076"/>
                  </a:lnTo>
                  <a:lnTo>
                    <a:pt x="2026" y="6076"/>
                  </a:lnTo>
                  <a:close/>
                  <a:moveTo>
                    <a:pt x="1479" y="0"/>
                  </a:moveTo>
                  <a:cubicBezTo>
                    <a:pt x="1319" y="0"/>
                    <a:pt x="1158" y="32"/>
                    <a:pt x="1029" y="161"/>
                  </a:cubicBezTo>
                  <a:cubicBezTo>
                    <a:pt x="869" y="290"/>
                    <a:pt x="804" y="450"/>
                    <a:pt x="772" y="675"/>
                  </a:cubicBezTo>
                  <a:cubicBezTo>
                    <a:pt x="740" y="740"/>
                    <a:pt x="740" y="804"/>
                    <a:pt x="740" y="868"/>
                  </a:cubicBezTo>
                  <a:cubicBezTo>
                    <a:pt x="740" y="1060"/>
                    <a:pt x="776" y="1246"/>
                    <a:pt x="834" y="1422"/>
                  </a:cubicBezTo>
                  <a:lnTo>
                    <a:pt x="834" y="1422"/>
                  </a:lnTo>
                  <a:cubicBezTo>
                    <a:pt x="803" y="1417"/>
                    <a:pt x="772" y="1415"/>
                    <a:pt x="740" y="1415"/>
                  </a:cubicBezTo>
                  <a:cubicBezTo>
                    <a:pt x="644" y="1415"/>
                    <a:pt x="483" y="1479"/>
                    <a:pt x="419" y="1575"/>
                  </a:cubicBezTo>
                  <a:cubicBezTo>
                    <a:pt x="322" y="1672"/>
                    <a:pt x="290" y="1800"/>
                    <a:pt x="290" y="1929"/>
                  </a:cubicBezTo>
                  <a:lnTo>
                    <a:pt x="258" y="2058"/>
                  </a:lnTo>
                  <a:cubicBezTo>
                    <a:pt x="258" y="2481"/>
                    <a:pt x="431" y="2854"/>
                    <a:pt x="604" y="3156"/>
                  </a:cubicBezTo>
                  <a:lnTo>
                    <a:pt x="604" y="3156"/>
                  </a:lnTo>
                  <a:cubicBezTo>
                    <a:pt x="564" y="3153"/>
                    <a:pt x="523" y="3150"/>
                    <a:pt x="483" y="3150"/>
                  </a:cubicBezTo>
                  <a:cubicBezTo>
                    <a:pt x="386" y="3150"/>
                    <a:pt x="290" y="3150"/>
                    <a:pt x="194" y="3247"/>
                  </a:cubicBezTo>
                  <a:cubicBezTo>
                    <a:pt x="65" y="3311"/>
                    <a:pt x="1" y="3472"/>
                    <a:pt x="1" y="3601"/>
                  </a:cubicBezTo>
                  <a:cubicBezTo>
                    <a:pt x="1" y="3729"/>
                    <a:pt x="33" y="3793"/>
                    <a:pt x="97" y="3890"/>
                  </a:cubicBezTo>
                  <a:cubicBezTo>
                    <a:pt x="258" y="4243"/>
                    <a:pt x="611" y="4661"/>
                    <a:pt x="933" y="5111"/>
                  </a:cubicBezTo>
                  <a:cubicBezTo>
                    <a:pt x="1061" y="5304"/>
                    <a:pt x="1222" y="5529"/>
                    <a:pt x="1319" y="5722"/>
                  </a:cubicBezTo>
                  <a:cubicBezTo>
                    <a:pt x="1447" y="5915"/>
                    <a:pt x="1511" y="6076"/>
                    <a:pt x="1511" y="6140"/>
                  </a:cubicBezTo>
                  <a:cubicBezTo>
                    <a:pt x="1511" y="6204"/>
                    <a:pt x="1544" y="6301"/>
                    <a:pt x="1576" y="6365"/>
                  </a:cubicBezTo>
                  <a:cubicBezTo>
                    <a:pt x="1640" y="6461"/>
                    <a:pt x="1769" y="6526"/>
                    <a:pt x="1865" y="6526"/>
                  </a:cubicBezTo>
                  <a:cubicBezTo>
                    <a:pt x="2026" y="6494"/>
                    <a:pt x="2090" y="6429"/>
                    <a:pt x="2187" y="6365"/>
                  </a:cubicBezTo>
                  <a:cubicBezTo>
                    <a:pt x="2315" y="6236"/>
                    <a:pt x="2444" y="6076"/>
                    <a:pt x="2604" y="5851"/>
                  </a:cubicBezTo>
                  <a:cubicBezTo>
                    <a:pt x="3022" y="5176"/>
                    <a:pt x="3504" y="4083"/>
                    <a:pt x="3665" y="3086"/>
                  </a:cubicBezTo>
                  <a:cubicBezTo>
                    <a:pt x="3697" y="2925"/>
                    <a:pt x="3729" y="2797"/>
                    <a:pt x="3729" y="2636"/>
                  </a:cubicBezTo>
                  <a:cubicBezTo>
                    <a:pt x="3729" y="1865"/>
                    <a:pt x="3376" y="1254"/>
                    <a:pt x="3022" y="868"/>
                  </a:cubicBezTo>
                  <a:cubicBezTo>
                    <a:pt x="2713" y="531"/>
                    <a:pt x="2429" y="341"/>
                    <a:pt x="2341" y="299"/>
                  </a:cubicBezTo>
                  <a:lnTo>
                    <a:pt x="2341" y="299"/>
                  </a:lnTo>
                  <a:lnTo>
                    <a:pt x="2347" y="290"/>
                  </a:lnTo>
                  <a:cubicBezTo>
                    <a:pt x="2315" y="290"/>
                    <a:pt x="2219" y="225"/>
                    <a:pt x="2058" y="129"/>
                  </a:cubicBezTo>
                  <a:cubicBezTo>
                    <a:pt x="1929" y="65"/>
                    <a:pt x="1704" y="0"/>
                    <a:pt x="1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4410;p64">
              <a:extLst>
                <a:ext uri="{FF2B5EF4-FFF2-40B4-BE49-F238E27FC236}">
                  <a16:creationId xmlns:a16="http://schemas.microsoft.com/office/drawing/2014/main" xmlns="" id="{0F4E6DD2-B6DA-8503-6221-F7A6360FB487}"/>
                </a:ext>
              </a:extLst>
            </p:cNvPr>
            <p:cNvSpPr/>
            <p:nvPr/>
          </p:nvSpPr>
          <p:spPr>
            <a:xfrm>
              <a:off x="2937250" y="3178425"/>
              <a:ext cx="143875" cy="321575"/>
            </a:xfrm>
            <a:custGeom>
              <a:avLst/>
              <a:gdLst/>
              <a:ahLst/>
              <a:cxnLst/>
              <a:rect l="l" t="t" r="r" b="b"/>
              <a:pathLst>
                <a:path w="5755" h="12863" extrusionOk="0">
                  <a:moveTo>
                    <a:pt x="2279" y="0"/>
                  </a:moveTo>
                  <a:cubicBezTo>
                    <a:pt x="2105" y="0"/>
                    <a:pt x="1925" y="42"/>
                    <a:pt x="1737" y="133"/>
                  </a:cubicBezTo>
                  <a:cubicBezTo>
                    <a:pt x="676" y="680"/>
                    <a:pt x="2926" y="2544"/>
                    <a:pt x="2412" y="3637"/>
                  </a:cubicBezTo>
                  <a:cubicBezTo>
                    <a:pt x="1865" y="4698"/>
                    <a:pt x="676" y="6562"/>
                    <a:pt x="676" y="7655"/>
                  </a:cubicBezTo>
                  <a:cubicBezTo>
                    <a:pt x="676" y="8716"/>
                    <a:pt x="1" y="11255"/>
                    <a:pt x="1" y="11255"/>
                  </a:cubicBezTo>
                  <a:lnTo>
                    <a:pt x="676" y="12863"/>
                  </a:lnTo>
                  <a:cubicBezTo>
                    <a:pt x="676" y="12863"/>
                    <a:pt x="1190" y="12605"/>
                    <a:pt x="1994" y="11802"/>
                  </a:cubicBezTo>
                  <a:cubicBezTo>
                    <a:pt x="2797" y="10998"/>
                    <a:pt x="4147" y="9134"/>
                    <a:pt x="4951" y="7366"/>
                  </a:cubicBezTo>
                  <a:cubicBezTo>
                    <a:pt x="5755" y="5630"/>
                    <a:pt x="5497" y="3091"/>
                    <a:pt x="4533" y="1901"/>
                  </a:cubicBezTo>
                  <a:cubicBezTo>
                    <a:pt x="3766" y="896"/>
                    <a:pt x="3086" y="0"/>
                    <a:pt x="22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4411;p64">
              <a:extLst>
                <a:ext uri="{FF2B5EF4-FFF2-40B4-BE49-F238E27FC236}">
                  <a16:creationId xmlns:a16="http://schemas.microsoft.com/office/drawing/2014/main" xmlns="" id="{65121FAB-D21F-5B36-C5C6-3DD9DCA7647E}"/>
                </a:ext>
              </a:extLst>
            </p:cNvPr>
            <p:cNvSpPr/>
            <p:nvPr/>
          </p:nvSpPr>
          <p:spPr>
            <a:xfrm>
              <a:off x="2930025" y="3172100"/>
              <a:ext cx="149500" cy="334925"/>
            </a:xfrm>
            <a:custGeom>
              <a:avLst/>
              <a:gdLst/>
              <a:ahLst/>
              <a:cxnLst/>
              <a:rect l="l" t="t" r="r" b="b"/>
              <a:pathLst>
                <a:path w="5980" h="13397" extrusionOk="0">
                  <a:moveTo>
                    <a:pt x="2572" y="515"/>
                  </a:moveTo>
                  <a:cubicBezTo>
                    <a:pt x="2893" y="515"/>
                    <a:pt x="3183" y="708"/>
                    <a:pt x="3536" y="1029"/>
                  </a:cubicBezTo>
                  <a:cubicBezTo>
                    <a:pt x="3890" y="1351"/>
                    <a:pt x="4243" y="1801"/>
                    <a:pt x="4629" y="2315"/>
                  </a:cubicBezTo>
                  <a:cubicBezTo>
                    <a:pt x="5111" y="2958"/>
                    <a:pt x="5433" y="4083"/>
                    <a:pt x="5433" y="5240"/>
                  </a:cubicBezTo>
                  <a:cubicBezTo>
                    <a:pt x="5433" y="6044"/>
                    <a:pt x="5304" y="6847"/>
                    <a:pt x="4983" y="7522"/>
                  </a:cubicBezTo>
                  <a:cubicBezTo>
                    <a:pt x="4211" y="9226"/>
                    <a:pt x="2861" y="11090"/>
                    <a:pt x="2090" y="11862"/>
                  </a:cubicBezTo>
                  <a:cubicBezTo>
                    <a:pt x="1704" y="12248"/>
                    <a:pt x="1383" y="12505"/>
                    <a:pt x="1158" y="12666"/>
                  </a:cubicBezTo>
                  <a:cubicBezTo>
                    <a:pt x="1129" y="12695"/>
                    <a:pt x="1099" y="12718"/>
                    <a:pt x="1071" y="12737"/>
                  </a:cubicBezTo>
                  <a:lnTo>
                    <a:pt x="1071" y="12737"/>
                  </a:lnTo>
                  <a:lnTo>
                    <a:pt x="560" y="11520"/>
                  </a:lnTo>
                  <a:lnTo>
                    <a:pt x="560" y="11520"/>
                  </a:lnTo>
                  <a:cubicBezTo>
                    <a:pt x="601" y="11351"/>
                    <a:pt x="735" y="10799"/>
                    <a:pt x="868" y="10158"/>
                  </a:cubicBezTo>
                  <a:cubicBezTo>
                    <a:pt x="1061" y="9387"/>
                    <a:pt x="1222" y="8487"/>
                    <a:pt x="1222" y="7908"/>
                  </a:cubicBezTo>
                  <a:cubicBezTo>
                    <a:pt x="1222" y="7458"/>
                    <a:pt x="1479" y="6719"/>
                    <a:pt x="1865" y="6012"/>
                  </a:cubicBezTo>
                  <a:cubicBezTo>
                    <a:pt x="2218" y="5272"/>
                    <a:pt x="2668" y="4565"/>
                    <a:pt x="2926" y="3986"/>
                  </a:cubicBezTo>
                  <a:cubicBezTo>
                    <a:pt x="3022" y="3826"/>
                    <a:pt x="3054" y="3665"/>
                    <a:pt x="3054" y="3504"/>
                  </a:cubicBezTo>
                  <a:cubicBezTo>
                    <a:pt x="3022" y="2958"/>
                    <a:pt x="2733" y="2476"/>
                    <a:pt x="2476" y="1994"/>
                  </a:cubicBezTo>
                  <a:cubicBezTo>
                    <a:pt x="2347" y="1736"/>
                    <a:pt x="2218" y="1511"/>
                    <a:pt x="2122" y="1319"/>
                  </a:cubicBezTo>
                  <a:cubicBezTo>
                    <a:pt x="2058" y="1126"/>
                    <a:pt x="1993" y="965"/>
                    <a:pt x="1993" y="836"/>
                  </a:cubicBezTo>
                  <a:cubicBezTo>
                    <a:pt x="1993" y="804"/>
                    <a:pt x="1993" y="772"/>
                    <a:pt x="2026" y="740"/>
                  </a:cubicBezTo>
                  <a:cubicBezTo>
                    <a:pt x="2026" y="708"/>
                    <a:pt x="2058" y="676"/>
                    <a:pt x="2154" y="643"/>
                  </a:cubicBezTo>
                  <a:cubicBezTo>
                    <a:pt x="2315" y="547"/>
                    <a:pt x="2443" y="515"/>
                    <a:pt x="2572" y="515"/>
                  </a:cubicBezTo>
                  <a:close/>
                  <a:moveTo>
                    <a:pt x="2572" y="1"/>
                  </a:moveTo>
                  <a:cubicBezTo>
                    <a:pt x="2347" y="1"/>
                    <a:pt x="2122" y="33"/>
                    <a:pt x="1897" y="161"/>
                  </a:cubicBezTo>
                  <a:cubicBezTo>
                    <a:pt x="1768" y="226"/>
                    <a:pt x="1640" y="322"/>
                    <a:pt x="1575" y="451"/>
                  </a:cubicBezTo>
                  <a:cubicBezTo>
                    <a:pt x="1479" y="579"/>
                    <a:pt x="1447" y="708"/>
                    <a:pt x="1447" y="836"/>
                  </a:cubicBezTo>
                  <a:cubicBezTo>
                    <a:pt x="1447" y="1093"/>
                    <a:pt x="1543" y="1319"/>
                    <a:pt x="1640" y="1544"/>
                  </a:cubicBezTo>
                  <a:cubicBezTo>
                    <a:pt x="1800" y="1897"/>
                    <a:pt x="2026" y="2251"/>
                    <a:pt x="2218" y="2604"/>
                  </a:cubicBezTo>
                  <a:cubicBezTo>
                    <a:pt x="2379" y="2926"/>
                    <a:pt x="2508" y="3279"/>
                    <a:pt x="2508" y="3504"/>
                  </a:cubicBezTo>
                  <a:cubicBezTo>
                    <a:pt x="2508" y="3601"/>
                    <a:pt x="2476" y="3697"/>
                    <a:pt x="2443" y="3761"/>
                  </a:cubicBezTo>
                  <a:cubicBezTo>
                    <a:pt x="2186" y="4276"/>
                    <a:pt x="1768" y="5015"/>
                    <a:pt x="1383" y="5754"/>
                  </a:cubicBezTo>
                  <a:cubicBezTo>
                    <a:pt x="997" y="6526"/>
                    <a:pt x="675" y="7265"/>
                    <a:pt x="675" y="7908"/>
                  </a:cubicBezTo>
                  <a:cubicBezTo>
                    <a:pt x="675" y="8390"/>
                    <a:pt x="515" y="9290"/>
                    <a:pt x="354" y="10062"/>
                  </a:cubicBezTo>
                  <a:cubicBezTo>
                    <a:pt x="258" y="10448"/>
                    <a:pt x="193" y="10769"/>
                    <a:pt x="129" y="11026"/>
                  </a:cubicBezTo>
                  <a:cubicBezTo>
                    <a:pt x="65" y="11283"/>
                    <a:pt x="33" y="11444"/>
                    <a:pt x="33" y="11444"/>
                  </a:cubicBezTo>
                  <a:cubicBezTo>
                    <a:pt x="0" y="11508"/>
                    <a:pt x="0" y="11573"/>
                    <a:pt x="33" y="11605"/>
                  </a:cubicBezTo>
                  <a:lnTo>
                    <a:pt x="708" y="13212"/>
                  </a:lnTo>
                  <a:cubicBezTo>
                    <a:pt x="740" y="13308"/>
                    <a:pt x="772" y="13341"/>
                    <a:pt x="868" y="13373"/>
                  </a:cubicBezTo>
                  <a:cubicBezTo>
                    <a:pt x="900" y="13389"/>
                    <a:pt x="933" y="13397"/>
                    <a:pt x="965" y="13397"/>
                  </a:cubicBezTo>
                  <a:cubicBezTo>
                    <a:pt x="997" y="13397"/>
                    <a:pt x="1029" y="13389"/>
                    <a:pt x="1061" y="13373"/>
                  </a:cubicBezTo>
                  <a:cubicBezTo>
                    <a:pt x="1093" y="13341"/>
                    <a:pt x="1640" y="13051"/>
                    <a:pt x="2476" y="12248"/>
                  </a:cubicBezTo>
                  <a:cubicBezTo>
                    <a:pt x="3311" y="11412"/>
                    <a:pt x="4661" y="9515"/>
                    <a:pt x="5465" y="7747"/>
                  </a:cubicBezTo>
                  <a:cubicBezTo>
                    <a:pt x="5819" y="6976"/>
                    <a:pt x="5979" y="6108"/>
                    <a:pt x="5979" y="5240"/>
                  </a:cubicBezTo>
                  <a:cubicBezTo>
                    <a:pt x="5979" y="3986"/>
                    <a:pt x="5658" y="2765"/>
                    <a:pt x="5047" y="1961"/>
                  </a:cubicBezTo>
                  <a:cubicBezTo>
                    <a:pt x="4661" y="1479"/>
                    <a:pt x="4308" y="997"/>
                    <a:pt x="3922" y="643"/>
                  </a:cubicBezTo>
                  <a:cubicBezTo>
                    <a:pt x="3504" y="258"/>
                    <a:pt x="3086" y="1"/>
                    <a:pt x="2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4412;p64">
              <a:extLst>
                <a:ext uri="{FF2B5EF4-FFF2-40B4-BE49-F238E27FC236}">
                  <a16:creationId xmlns:a16="http://schemas.microsoft.com/office/drawing/2014/main" xmlns="" id="{1F88FCE3-1EF2-3EB5-1D28-E3D82843CB67}"/>
                </a:ext>
              </a:extLst>
            </p:cNvPr>
            <p:cNvSpPr/>
            <p:nvPr/>
          </p:nvSpPr>
          <p:spPr>
            <a:xfrm>
              <a:off x="2962175" y="3205825"/>
              <a:ext cx="55475" cy="189700"/>
            </a:xfrm>
            <a:custGeom>
              <a:avLst/>
              <a:gdLst/>
              <a:ahLst/>
              <a:cxnLst/>
              <a:rect l="l" t="t" r="r" b="b"/>
              <a:pathLst>
                <a:path w="2219" h="7588" extrusionOk="0">
                  <a:moveTo>
                    <a:pt x="1022" y="0"/>
                  </a:moveTo>
                  <a:cubicBezTo>
                    <a:pt x="986" y="0"/>
                    <a:pt x="965" y="2"/>
                    <a:pt x="965" y="2"/>
                  </a:cubicBezTo>
                  <a:cubicBezTo>
                    <a:pt x="965" y="2"/>
                    <a:pt x="0" y="2509"/>
                    <a:pt x="0" y="4213"/>
                  </a:cubicBezTo>
                  <a:lnTo>
                    <a:pt x="0" y="7588"/>
                  </a:lnTo>
                  <a:lnTo>
                    <a:pt x="2218" y="4502"/>
                  </a:lnTo>
                  <a:cubicBezTo>
                    <a:pt x="2218" y="4502"/>
                    <a:pt x="1800" y="2509"/>
                    <a:pt x="1993" y="1191"/>
                  </a:cubicBezTo>
                  <a:cubicBezTo>
                    <a:pt x="2189" y="73"/>
                    <a:pt x="1266" y="0"/>
                    <a:pt x="10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4413;p64">
              <a:extLst>
                <a:ext uri="{FF2B5EF4-FFF2-40B4-BE49-F238E27FC236}">
                  <a16:creationId xmlns:a16="http://schemas.microsoft.com/office/drawing/2014/main" xmlns="" id="{E2B2E168-A2E5-DFBA-AF8E-C0C1D20825B6}"/>
                </a:ext>
              </a:extLst>
            </p:cNvPr>
            <p:cNvSpPr/>
            <p:nvPr/>
          </p:nvSpPr>
          <p:spPr>
            <a:xfrm>
              <a:off x="2955750" y="3198625"/>
              <a:ext cx="69125" cy="203325"/>
            </a:xfrm>
            <a:custGeom>
              <a:avLst/>
              <a:gdLst/>
              <a:ahLst/>
              <a:cxnLst/>
              <a:rect l="l" t="t" r="r" b="b"/>
              <a:pathLst>
                <a:path w="2765" h="8133" extrusionOk="0">
                  <a:moveTo>
                    <a:pt x="1286" y="0"/>
                  </a:moveTo>
                  <a:lnTo>
                    <a:pt x="1189" y="32"/>
                  </a:lnTo>
                  <a:cubicBezTo>
                    <a:pt x="1093" y="32"/>
                    <a:pt x="997" y="97"/>
                    <a:pt x="964" y="193"/>
                  </a:cubicBezTo>
                  <a:cubicBezTo>
                    <a:pt x="964" y="193"/>
                    <a:pt x="739" y="836"/>
                    <a:pt x="482" y="1672"/>
                  </a:cubicBezTo>
                  <a:cubicBezTo>
                    <a:pt x="257" y="2540"/>
                    <a:pt x="0" y="3601"/>
                    <a:pt x="0" y="4501"/>
                  </a:cubicBezTo>
                  <a:cubicBezTo>
                    <a:pt x="0" y="6172"/>
                    <a:pt x="0" y="7876"/>
                    <a:pt x="0" y="7876"/>
                  </a:cubicBezTo>
                  <a:cubicBezTo>
                    <a:pt x="0" y="8036"/>
                    <a:pt x="129" y="8133"/>
                    <a:pt x="257" y="8133"/>
                  </a:cubicBezTo>
                  <a:cubicBezTo>
                    <a:pt x="418" y="8133"/>
                    <a:pt x="546" y="8036"/>
                    <a:pt x="546" y="7876"/>
                  </a:cubicBezTo>
                  <a:lnTo>
                    <a:pt x="546" y="4501"/>
                  </a:lnTo>
                  <a:cubicBezTo>
                    <a:pt x="546" y="3697"/>
                    <a:pt x="771" y="2636"/>
                    <a:pt x="997" y="1833"/>
                  </a:cubicBezTo>
                  <a:cubicBezTo>
                    <a:pt x="1125" y="1415"/>
                    <a:pt x="1222" y="1061"/>
                    <a:pt x="1318" y="804"/>
                  </a:cubicBezTo>
                  <a:cubicBezTo>
                    <a:pt x="1362" y="716"/>
                    <a:pt x="1391" y="628"/>
                    <a:pt x="1415" y="561"/>
                  </a:cubicBezTo>
                  <a:lnTo>
                    <a:pt x="1415" y="561"/>
                  </a:lnTo>
                  <a:cubicBezTo>
                    <a:pt x="1511" y="576"/>
                    <a:pt x="1636" y="603"/>
                    <a:pt x="1736" y="643"/>
                  </a:cubicBezTo>
                  <a:cubicBezTo>
                    <a:pt x="1800" y="708"/>
                    <a:pt x="1864" y="772"/>
                    <a:pt x="1929" y="836"/>
                  </a:cubicBezTo>
                  <a:cubicBezTo>
                    <a:pt x="1961" y="933"/>
                    <a:pt x="2025" y="1029"/>
                    <a:pt x="2025" y="1222"/>
                  </a:cubicBezTo>
                  <a:cubicBezTo>
                    <a:pt x="2025" y="1286"/>
                    <a:pt x="2025" y="1383"/>
                    <a:pt x="1993" y="1447"/>
                  </a:cubicBezTo>
                  <a:cubicBezTo>
                    <a:pt x="1961" y="1736"/>
                    <a:pt x="1929" y="2025"/>
                    <a:pt x="1929" y="2347"/>
                  </a:cubicBezTo>
                  <a:cubicBezTo>
                    <a:pt x="1929" y="3536"/>
                    <a:pt x="2186" y="4822"/>
                    <a:pt x="2186" y="4854"/>
                  </a:cubicBezTo>
                  <a:cubicBezTo>
                    <a:pt x="2214" y="4966"/>
                    <a:pt x="2339" y="5053"/>
                    <a:pt x="2455" y="5053"/>
                  </a:cubicBezTo>
                  <a:cubicBezTo>
                    <a:pt x="2473" y="5053"/>
                    <a:pt x="2490" y="5051"/>
                    <a:pt x="2507" y="5047"/>
                  </a:cubicBezTo>
                  <a:cubicBezTo>
                    <a:pt x="2668" y="5015"/>
                    <a:pt x="2764" y="4886"/>
                    <a:pt x="2732" y="4726"/>
                  </a:cubicBezTo>
                  <a:cubicBezTo>
                    <a:pt x="2732" y="4726"/>
                    <a:pt x="2700" y="4661"/>
                    <a:pt x="2700" y="4533"/>
                  </a:cubicBezTo>
                  <a:cubicBezTo>
                    <a:pt x="2604" y="4115"/>
                    <a:pt x="2475" y="3183"/>
                    <a:pt x="2475" y="2347"/>
                  </a:cubicBezTo>
                  <a:cubicBezTo>
                    <a:pt x="2475" y="2058"/>
                    <a:pt x="2475" y="1768"/>
                    <a:pt x="2539" y="1543"/>
                  </a:cubicBezTo>
                  <a:cubicBezTo>
                    <a:pt x="2539" y="1415"/>
                    <a:pt x="2539" y="1318"/>
                    <a:pt x="2539" y="1222"/>
                  </a:cubicBezTo>
                  <a:cubicBezTo>
                    <a:pt x="2539" y="965"/>
                    <a:pt x="2475" y="740"/>
                    <a:pt x="2379" y="579"/>
                  </a:cubicBezTo>
                  <a:cubicBezTo>
                    <a:pt x="2218" y="290"/>
                    <a:pt x="1993" y="161"/>
                    <a:pt x="1768" y="97"/>
                  </a:cubicBezTo>
                  <a:cubicBezTo>
                    <a:pt x="1543" y="32"/>
                    <a:pt x="1382" y="0"/>
                    <a:pt x="1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4414;p64">
              <a:extLst>
                <a:ext uri="{FF2B5EF4-FFF2-40B4-BE49-F238E27FC236}">
                  <a16:creationId xmlns:a16="http://schemas.microsoft.com/office/drawing/2014/main" xmlns="" id="{CE0E1191-527B-A958-91A2-204D021CDBBC}"/>
                </a:ext>
              </a:extLst>
            </p:cNvPr>
            <p:cNvSpPr/>
            <p:nvPr/>
          </p:nvSpPr>
          <p:spPr>
            <a:xfrm>
              <a:off x="2173825" y="3252475"/>
              <a:ext cx="853450" cy="753000"/>
            </a:xfrm>
            <a:custGeom>
              <a:avLst/>
              <a:gdLst/>
              <a:ahLst/>
              <a:cxnLst/>
              <a:rect l="l" t="t" r="r" b="b"/>
              <a:pathLst>
                <a:path w="34138" h="30120" extrusionOk="0">
                  <a:moveTo>
                    <a:pt x="7104" y="0"/>
                  </a:moveTo>
                  <a:lnTo>
                    <a:pt x="1865" y="3761"/>
                  </a:lnTo>
                  <a:cubicBezTo>
                    <a:pt x="1865" y="3761"/>
                    <a:pt x="1" y="6429"/>
                    <a:pt x="933" y="9386"/>
                  </a:cubicBezTo>
                  <a:cubicBezTo>
                    <a:pt x="1865" y="12311"/>
                    <a:pt x="15269" y="30119"/>
                    <a:pt x="17134" y="30119"/>
                  </a:cubicBezTo>
                  <a:cubicBezTo>
                    <a:pt x="18998" y="30119"/>
                    <a:pt x="32531" y="12601"/>
                    <a:pt x="33334" y="11508"/>
                  </a:cubicBezTo>
                  <a:cubicBezTo>
                    <a:pt x="34138" y="10447"/>
                    <a:pt x="30666" y="7779"/>
                    <a:pt x="30666" y="7779"/>
                  </a:cubicBezTo>
                  <a:lnTo>
                    <a:pt x="17134" y="20090"/>
                  </a:lnTo>
                  <a:cubicBezTo>
                    <a:pt x="17134" y="20090"/>
                    <a:pt x="13533" y="5625"/>
                    <a:pt x="12055" y="2957"/>
                  </a:cubicBezTo>
                  <a:cubicBezTo>
                    <a:pt x="10576" y="257"/>
                    <a:pt x="7104" y="0"/>
                    <a:pt x="71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4415;p64">
              <a:extLst>
                <a:ext uri="{FF2B5EF4-FFF2-40B4-BE49-F238E27FC236}">
                  <a16:creationId xmlns:a16="http://schemas.microsoft.com/office/drawing/2014/main" xmlns="" id="{0CB73B9A-9C2D-87F1-CD63-A3168F2CDCDF}"/>
                </a:ext>
              </a:extLst>
            </p:cNvPr>
            <p:cNvSpPr/>
            <p:nvPr/>
          </p:nvSpPr>
          <p:spPr>
            <a:xfrm>
              <a:off x="2183475" y="3245900"/>
              <a:ext cx="833350" cy="766800"/>
            </a:xfrm>
            <a:custGeom>
              <a:avLst/>
              <a:gdLst/>
              <a:ahLst/>
              <a:cxnLst/>
              <a:rect l="l" t="t" r="r" b="b"/>
              <a:pathLst>
                <a:path w="33334" h="30672" extrusionOk="0">
                  <a:moveTo>
                    <a:pt x="6678" y="1"/>
                  </a:moveTo>
                  <a:cubicBezTo>
                    <a:pt x="6564" y="1"/>
                    <a:pt x="6458" y="116"/>
                    <a:pt x="6429" y="231"/>
                  </a:cubicBezTo>
                  <a:cubicBezTo>
                    <a:pt x="6429" y="392"/>
                    <a:pt x="6526" y="520"/>
                    <a:pt x="6686" y="520"/>
                  </a:cubicBezTo>
                  <a:lnTo>
                    <a:pt x="6718" y="520"/>
                  </a:lnTo>
                  <a:cubicBezTo>
                    <a:pt x="6879" y="552"/>
                    <a:pt x="7747" y="649"/>
                    <a:pt x="8711" y="1067"/>
                  </a:cubicBezTo>
                  <a:cubicBezTo>
                    <a:pt x="9708" y="1452"/>
                    <a:pt x="10769" y="2160"/>
                    <a:pt x="11412" y="3349"/>
                  </a:cubicBezTo>
                  <a:cubicBezTo>
                    <a:pt x="11765" y="3960"/>
                    <a:pt x="12279" y="5374"/>
                    <a:pt x="12826" y="7110"/>
                  </a:cubicBezTo>
                  <a:cubicBezTo>
                    <a:pt x="13629" y="9681"/>
                    <a:pt x="14562" y="13024"/>
                    <a:pt x="15269" y="15692"/>
                  </a:cubicBezTo>
                  <a:cubicBezTo>
                    <a:pt x="15622" y="17042"/>
                    <a:pt x="15944" y="18232"/>
                    <a:pt x="16137" y="19068"/>
                  </a:cubicBezTo>
                  <a:cubicBezTo>
                    <a:pt x="16362" y="19903"/>
                    <a:pt x="16490" y="20418"/>
                    <a:pt x="16490" y="20418"/>
                  </a:cubicBezTo>
                  <a:cubicBezTo>
                    <a:pt x="16522" y="20514"/>
                    <a:pt x="16587" y="20578"/>
                    <a:pt x="16683" y="20610"/>
                  </a:cubicBezTo>
                  <a:cubicBezTo>
                    <a:pt x="16700" y="20619"/>
                    <a:pt x="16720" y="20623"/>
                    <a:pt x="16741" y="20623"/>
                  </a:cubicBezTo>
                  <a:cubicBezTo>
                    <a:pt x="16799" y="20623"/>
                    <a:pt x="16870" y="20593"/>
                    <a:pt x="16940" y="20546"/>
                  </a:cubicBezTo>
                  <a:lnTo>
                    <a:pt x="30283" y="8379"/>
                  </a:lnTo>
                  <a:lnTo>
                    <a:pt x="30283" y="8379"/>
                  </a:lnTo>
                  <a:cubicBezTo>
                    <a:pt x="30597" y="8607"/>
                    <a:pt x="31190" y="9147"/>
                    <a:pt x="31727" y="9714"/>
                  </a:cubicBezTo>
                  <a:cubicBezTo>
                    <a:pt x="32048" y="10003"/>
                    <a:pt x="32305" y="10324"/>
                    <a:pt x="32498" y="10646"/>
                  </a:cubicBezTo>
                  <a:cubicBezTo>
                    <a:pt x="32691" y="10935"/>
                    <a:pt x="32820" y="11224"/>
                    <a:pt x="32820" y="11385"/>
                  </a:cubicBezTo>
                  <a:cubicBezTo>
                    <a:pt x="32820" y="11481"/>
                    <a:pt x="32788" y="11546"/>
                    <a:pt x="32755" y="11610"/>
                  </a:cubicBezTo>
                  <a:cubicBezTo>
                    <a:pt x="32338" y="12156"/>
                    <a:pt x="28769" y="16817"/>
                    <a:pt x="25041" y="21318"/>
                  </a:cubicBezTo>
                  <a:cubicBezTo>
                    <a:pt x="23176" y="23568"/>
                    <a:pt x="21312" y="25786"/>
                    <a:pt x="19769" y="27457"/>
                  </a:cubicBezTo>
                  <a:cubicBezTo>
                    <a:pt x="18998" y="28293"/>
                    <a:pt x="18323" y="28968"/>
                    <a:pt x="17776" y="29450"/>
                  </a:cubicBezTo>
                  <a:cubicBezTo>
                    <a:pt x="17519" y="29675"/>
                    <a:pt x="17262" y="29868"/>
                    <a:pt x="17101" y="29965"/>
                  </a:cubicBezTo>
                  <a:cubicBezTo>
                    <a:pt x="16908" y="30093"/>
                    <a:pt x="16780" y="30125"/>
                    <a:pt x="16748" y="30125"/>
                  </a:cubicBezTo>
                  <a:cubicBezTo>
                    <a:pt x="16748" y="30125"/>
                    <a:pt x="16587" y="30093"/>
                    <a:pt x="16426" y="29965"/>
                  </a:cubicBezTo>
                  <a:cubicBezTo>
                    <a:pt x="16072" y="29740"/>
                    <a:pt x="15558" y="29290"/>
                    <a:pt x="14947" y="28679"/>
                  </a:cubicBezTo>
                  <a:cubicBezTo>
                    <a:pt x="12826" y="26493"/>
                    <a:pt x="9451" y="22282"/>
                    <a:pt x="6558" y="18360"/>
                  </a:cubicBezTo>
                  <a:cubicBezTo>
                    <a:pt x="5079" y="16367"/>
                    <a:pt x="3729" y="14471"/>
                    <a:pt x="2700" y="12896"/>
                  </a:cubicBezTo>
                  <a:cubicBezTo>
                    <a:pt x="2186" y="12124"/>
                    <a:pt x="1768" y="11417"/>
                    <a:pt x="1447" y="10839"/>
                  </a:cubicBezTo>
                  <a:cubicBezTo>
                    <a:pt x="1093" y="10260"/>
                    <a:pt x="868" y="9810"/>
                    <a:pt x="804" y="9553"/>
                  </a:cubicBezTo>
                  <a:cubicBezTo>
                    <a:pt x="611" y="9006"/>
                    <a:pt x="547" y="8428"/>
                    <a:pt x="547" y="7913"/>
                  </a:cubicBezTo>
                  <a:cubicBezTo>
                    <a:pt x="547" y="6885"/>
                    <a:pt x="836" y="5920"/>
                    <a:pt x="1125" y="5245"/>
                  </a:cubicBezTo>
                  <a:cubicBezTo>
                    <a:pt x="1286" y="4892"/>
                    <a:pt x="1415" y="4635"/>
                    <a:pt x="1511" y="4442"/>
                  </a:cubicBezTo>
                  <a:cubicBezTo>
                    <a:pt x="1575" y="4345"/>
                    <a:pt x="1607" y="4281"/>
                    <a:pt x="1640" y="4217"/>
                  </a:cubicBezTo>
                  <a:lnTo>
                    <a:pt x="1704" y="4185"/>
                  </a:lnTo>
                  <a:lnTo>
                    <a:pt x="1704" y="4153"/>
                  </a:lnTo>
                  <a:cubicBezTo>
                    <a:pt x="1800" y="4056"/>
                    <a:pt x="1768" y="3863"/>
                    <a:pt x="1640" y="3799"/>
                  </a:cubicBezTo>
                  <a:cubicBezTo>
                    <a:pt x="1589" y="3761"/>
                    <a:pt x="1533" y="3743"/>
                    <a:pt x="1478" y="3743"/>
                  </a:cubicBezTo>
                  <a:cubicBezTo>
                    <a:pt x="1394" y="3743"/>
                    <a:pt x="1312" y="3785"/>
                    <a:pt x="1254" y="3863"/>
                  </a:cubicBezTo>
                  <a:cubicBezTo>
                    <a:pt x="1254" y="3863"/>
                    <a:pt x="0" y="5631"/>
                    <a:pt x="0" y="7913"/>
                  </a:cubicBezTo>
                  <a:cubicBezTo>
                    <a:pt x="0" y="8492"/>
                    <a:pt x="97" y="9103"/>
                    <a:pt x="290" y="9714"/>
                  </a:cubicBezTo>
                  <a:cubicBezTo>
                    <a:pt x="418" y="10131"/>
                    <a:pt x="740" y="10742"/>
                    <a:pt x="1190" y="11514"/>
                  </a:cubicBezTo>
                  <a:cubicBezTo>
                    <a:pt x="2829" y="14214"/>
                    <a:pt x="6236" y="18971"/>
                    <a:pt x="9483" y="23053"/>
                  </a:cubicBezTo>
                  <a:cubicBezTo>
                    <a:pt x="11090" y="25111"/>
                    <a:pt x="12665" y="26975"/>
                    <a:pt x="13919" y="28357"/>
                  </a:cubicBezTo>
                  <a:cubicBezTo>
                    <a:pt x="14562" y="29032"/>
                    <a:pt x="15108" y="29611"/>
                    <a:pt x="15590" y="29997"/>
                  </a:cubicBezTo>
                  <a:cubicBezTo>
                    <a:pt x="15815" y="30190"/>
                    <a:pt x="16008" y="30350"/>
                    <a:pt x="16201" y="30479"/>
                  </a:cubicBezTo>
                  <a:cubicBezTo>
                    <a:pt x="16394" y="30575"/>
                    <a:pt x="16555" y="30672"/>
                    <a:pt x="16748" y="30672"/>
                  </a:cubicBezTo>
                  <a:cubicBezTo>
                    <a:pt x="16973" y="30640"/>
                    <a:pt x="17165" y="30575"/>
                    <a:pt x="17390" y="30415"/>
                  </a:cubicBezTo>
                  <a:cubicBezTo>
                    <a:pt x="17776" y="30157"/>
                    <a:pt x="18323" y="29707"/>
                    <a:pt x="18933" y="29097"/>
                  </a:cubicBezTo>
                  <a:cubicBezTo>
                    <a:pt x="21119" y="26943"/>
                    <a:pt x="24494" y="22861"/>
                    <a:pt x="27419" y="19228"/>
                  </a:cubicBezTo>
                  <a:cubicBezTo>
                    <a:pt x="30377" y="15596"/>
                    <a:pt x="32820" y="12382"/>
                    <a:pt x="33173" y="11931"/>
                  </a:cubicBezTo>
                  <a:cubicBezTo>
                    <a:pt x="33302" y="11771"/>
                    <a:pt x="33334" y="11578"/>
                    <a:pt x="33334" y="11385"/>
                  </a:cubicBezTo>
                  <a:cubicBezTo>
                    <a:pt x="33334" y="10999"/>
                    <a:pt x="33141" y="10614"/>
                    <a:pt x="32852" y="10196"/>
                  </a:cubicBezTo>
                  <a:cubicBezTo>
                    <a:pt x="32016" y="9038"/>
                    <a:pt x="30441" y="7817"/>
                    <a:pt x="30441" y="7817"/>
                  </a:cubicBezTo>
                  <a:cubicBezTo>
                    <a:pt x="30397" y="7773"/>
                    <a:pt x="30341" y="7756"/>
                    <a:pt x="30283" y="7756"/>
                  </a:cubicBezTo>
                  <a:cubicBezTo>
                    <a:pt x="30213" y="7756"/>
                    <a:pt x="30140" y="7782"/>
                    <a:pt x="30087" y="7817"/>
                  </a:cubicBezTo>
                  <a:lnTo>
                    <a:pt x="16895" y="19850"/>
                  </a:lnTo>
                  <a:lnTo>
                    <a:pt x="16895" y="19850"/>
                  </a:lnTo>
                  <a:cubicBezTo>
                    <a:pt x="16623" y="18769"/>
                    <a:pt x="15878" y="15837"/>
                    <a:pt x="15012" y="12703"/>
                  </a:cubicBezTo>
                  <a:cubicBezTo>
                    <a:pt x="14465" y="10742"/>
                    <a:pt x="13887" y="8685"/>
                    <a:pt x="13340" y="6917"/>
                  </a:cubicBezTo>
                  <a:cubicBezTo>
                    <a:pt x="12794" y="5181"/>
                    <a:pt x="12279" y="3799"/>
                    <a:pt x="11894" y="3060"/>
                  </a:cubicBezTo>
                  <a:cubicBezTo>
                    <a:pt x="11122" y="1645"/>
                    <a:pt x="9804" y="906"/>
                    <a:pt x="8711" y="488"/>
                  </a:cubicBezTo>
                  <a:cubicBezTo>
                    <a:pt x="7618" y="70"/>
                    <a:pt x="6751" y="6"/>
                    <a:pt x="6718" y="6"/>
                  </a:cubicBezTo>
                  <a:cubicBezTo>
                    <a:pt x="6705" y="2"/>
                    <a:pt x="6691" y="1"/>
                    <a:pt x="6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4416;p64">
              <a:extLst>
                <a:ext uri="{FF2B5EF4-FFF2-40B4-BE49-F238E27FC236}">
                  <a16:creationId xmlns:a16="http://schemas.microsoft.com/office/drawing/2014/main" xmlns="" id="{174C9B75-8736-0ACD-4C2F-B42E0153C04A}"/>
                </a:ext>
              </a:extLst>
            </p:cNvPr>
            <p:cNvSpPr/>
            <p:nvPr/>
          </p:nvSpPr>
          <p:spPr>
            <a:xfrm>
              <a:off x="3821225" y="1865575"/>
              <a:ext cx="186475" cy="152025"/>
            </a:xfrm>
            <a:custGeom>
              <a:avLst/>
              <a:gdLst/>
              <a:ahLst/>
              <a:cxnLst/>
              <a:rect l="l" t="t" r="r" b="b"/>
              <a:pathLst>
                <a:path w="7459" h="6081" extrusionOk="0">
                  <a:moveTo>
                    <a:pt x="5146" y="1"/>
                  </a:moveTo>
                  <a:cubicBezTo>
                    <a:pt x="4953" y="1"/>
                    <a:pt x="4749" y="20"/>
                    <a:pt x="4533" y="59"/>
                  </a:cubicBezTo>
                  <a:cubicBezTo>
                    <a:pt x="2604" y="445"/>
                    <a:pt x="740" y="2470"/>
                    <a:pt x="740" y="2470"/>
                  </a:cubicBezTo>
                  <a:cubicBezTo>
                    <a:pt x="740" y="2470"/>
                    <a:pt x="1" y="3113"/>
                    <a:pt x="483" y="4334"/>
                  </a:cubicBezTo>
                  <a:cubicBezTo>
                    <a:pt x="933" y="5523"/>
                    <a:pt x="2604" y="6006"/>
                    <a:pt x="3633" y="6070"/>
                  </a:cubicBezTo>
                  <a:cubicBezTo>
                    <a:pt x="3703" y="6077"/>
                    <a:pt x="3777" y="6080"/>
                    <a:pt x="3855" y="6080"/>
                  </a:cubicBezTo>
                  <a:cubicBezTo>
                    <a:pt x="4873" y="6080"/>
                    <a:pt x="6436" y="5456"/>
                    <a:pt x="6944" y="3306"/>
                  </a:cubicBezTo>
                  <a:cubicBezTo>
                    <a:pt x="7459" y="1246"/>
                    <a:pt x="6701" y="1"/>
                    <a:pt x="5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4417;p64">
              <a:extLst>
                <a:ext uri="{FF2B5EF4-FFF2-40B4-BE49-F238E27FC236}">
                  <a16:creationId xmlns:a16="http://schemas.microsoft.com/office/drawing/2014/main" xmlns="" id="{34C8FA95-A09E-F1DB-0D88-4125E84C819A}"/>
                </a:ext>
              </a:extLst>
            </p:cNvPr>
            <p:cNvSpPr/>
            <p:nvPr/>
          </p:nvSpPr>
          <p:spPr>
            <a:xfrm>
              <a:off x="3822025" y="1859000"/>
              <a:ext cx="183250" cy="165575"/>
            </a:xfrm>
            <a:custGeom>
              <a:avLst/>
              <a:gdLst/>
              <a:ahLst/>
              <a:cxnLst/>
              <a:rect l="l" t="t" r="r" b="b"/>
              <a:pathLst>
                <a:path w="7330" h="6623" extrusionOk="0">
                  <a:moveTo>
                    <a:pt x="5144" y="547"/>
                  </a:moveTo>
                  <a:cubicBezTo>
                    <a:pt x="5690" y="547"/>
                    <a:pt x="6076" y="708"/>
                    <a:pt x="6365" y="997"/>
                  </a:cubicBezTo>
                  <a:cubicBezTo>
                    <a:pt x="6622" y="1318"/>
                    <a:pt x="6815" y="1768"/>
                    <a:pt x="6815" y="2411"/>
                  </a:cubicBezTo>
                  <a:cubicBezTo>
                    <a:pt x="6815" y="2733"/>
                    <a:pt x="6751" y="3086"/>
                    <a:pt x="6655" y="3504"/>
                  </a:cubicBezTo>
                  <a:cubicBezTo>
                    <a:pt x="6397" y="4533"/>
                    <a:pt x="5915" y="5176"/>
                    <a:pt x="5401" y="5561"/>
                  </a:cubicBezTo>
                  <a:cubicBezTo>
                    <a:pt x="4854" y="5947"/>
                    <a:pt x="4276" y="6076"/>
                    <a:pt x="3794" y="6076"/>
                  </a:cubicBezTo>
                  <a:lnTo>
                    <a:pt x="3601" y="6076"/>
                  </a:lnTo>
                  <a:cubicBezTo>
                    <a:pt x="3119" y="6044"/>
                    <a:pt x="2476" y="5915"/>
                    <a:pt x="1929" y="5658"/>
                  </a:cubicBezTo>
                  <a:cubicBezTo>
                    <a:pt x="1351" y="5369"/>
                    <a:pt x="869" y="5015"/>
                    <a:pt x="676" y="4501"/>
                  </a:cubicBezTo>
                  <a:cubicBezTo>
                    <a:pt x="579" y="4244"/>
                    <a:pt x="547" y="4019"/>
                    <a:pt x="547" y="3826"/>
                  </a:cubicBezTo>
                  <a:cubicBezTo>
                    <a:pt x="547" y="3536"/>
                    <a:pt x="644" y="3311"/>
                    <a:pt x="740" y="3151"/>
                  </a:cubicBezTo>
                  <a:cubicBezTo>
                    <a:pt x="772" y="3086"/>
                    <a:pt x="804" y="3022"/>
                    <a:pt x="836" y="2990"/>
                  </a:cubicBezTo>
                  <a:lnTo>
                    <a:pt x="869" y="2958"/>
                  </a:lnTo>
                  <a:lnTo>
                    <a:pt x="901" y="2926"/>
                  </a:lnTo>
                  <a:lnTo>
                    <a:pt x="933" y="2893"/>
                  </a:lnTo>
                  <a:cubicBezTo>
                    <a:pt x="1029" y="2797"/>
                    <a:pt x="1511" y="2283"/>
                    <a:pt x="2186" y="1768"/>
                  </a:cubicBezTo>
                  <a:cubicBezTo>
                    <a:pt x="2862" y="1254"/>
                    <a:pt x="3729" y="740"/>
                    <a:pt x="4565" y="579"/>
                  </a:cubicBezTo>
                  <a:cubicBezTo>
                    <a:pt x="4758" y="547"/>
                    <a:pt x="4951" y="547"/>
                    <a:pt x="5144" y="547"/>
                  </a:cubicBezTo>
                  <a:close/>
                  <a:moveTo>
                    <a:pt x="5144" y="0"/>
                  </a:moveTo>
                  <a:cubicBezTo>
                    <a:pt x="4919" y="0"/>
                    <a:pt x="4694" y="33"/>
                    <a:pt x="4469" y="65"/>
                  </a:cubicBezTo>
                  <a:cubicBezTo>
                    <a:pt x="3408" y="258"/>
                    <a:pt x="2444" y="901"/>
                    <a:pt x="1704" y="1447"/>
                  </a:cubicBezTo>
                  <a:cubicBezTo>
                    <a:pt x="1073" y="1963"/>
                    <a:pt x="621" y="2429"/>
                    <a:pt x="531" y="2545"/>
                  </a:cubicBezTo>
                  <a:lnTo>
                    <a:pt x="531" y="2545"/>
                  </a:lnTo>
                  <a:cubicBezTo>
                    <a:pt x="484" y="2572"/>
                    <a:pt x="371" y="2696"/>
                    <a:pt x="258" y="2893"/>
                  </a:cubicBezTo>
                  <a:cubicBezTo>
                    <a:pt x="129" y="3086"/>
                    <a:pt x="1" y="3408"/>
                    <a:pt x="1" y="3826"/>
                  </a:cubicBezTo>
                  <a:cubicBezTo>
                    <a:pt x="1" y="4083"/>
                    <a:pt x="65" y="4372"/>
                    <a:pt x="194" y="4694"/>
                  </a:cubicBezTo>
                  <a:cubicBezTo>
                    <a:pt x="451" y="5369"/>
                    <a:pt x="1061" y="5819"/>
                    <a:pt x="1704" y="6140"/>
                  </a:cubicBezTo>
                  <a:cubicBezTo>
                    <a:pt x="2315" y="6429"/>
                    <a:pt x="3022" y="6558"/>
                    <a:pt x="3569" y="6622"/>
                  </a:cubicBezTo>
                  <a:lnTo>
                    <a:pt x="3794" y="6622"/>
                  </a:lnTo>
                  <a:cubicBezTo>
                    <a:pt x="4372" y="6622"/>
                    <a:pt x="5079" y="6462"/>
                    <a:pt x="5722" y="5979"/>
                  </a:cubicBezTo>
                  <a:cubicBezTo>
                    <a:pt x="6365" y="5529"/>
                    <a:pt x="6912" y="4758"/>
                    <a:pt x="7169" y="3633"/>
                  </a:cubicBezTo>
                  <a:cubicBezTo>
                    <a:pt x="7297" y="3183"/>
                    <a:pt x="7330" y="2765"/>
                    <a:pt x="7330" y="2411"/>
                  </a:cubicBezTo>
                  <a:cubicBezTo>
                    <a:pt x="7330" y="1672"/>
                    <a:pt x="7137" y="1061"/>
                    <a:pt x="6751" y="643"/>
                  </a:cubicBezTo>
                  <a:cubicBezTo>
                    <a:pt x="6365" y="225"/>
                    <a:pt x="5787" y="0"/>
                    <a:pt x="5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4418;p64">
              <a:extLst>
                <a:ext uri="{FF2B5EF4-FFF2-40B4-BE49-F238E27FC236}">
                  <a16:creationId xmlns:a16="http://schemas.microsoft.com/office/drawing/2014/main" xmlns="" id="{E4015673-3DEA-495D-706F-1FD59321C878}"/>
                </a:ext>
              </a:extLst>
            </p:cNvPr>
            <p:cNvSpPr/>
            <p:nvPr/>
          </p:nvSpPr>
          <p:spPr>
            <a:xfrm>
              <a:off x="3668550" y="1913650"/>
              <a:ext cx="247525" cy="173600"/>
            </a:xfrm>
            <a:custGeom>
              <a:avLst/>
              <a:gdLst/>
              <a:ahLst/>
              <a:cxnLst/>
              <a:rect l="l" t="t" r="r" b="b"/>
              <a:pathLst>
                <a:path w="9901" h="6944" extrusionOk="0">
                  <a:moveTo>
                    <a:pt x="7972" y="0"/>
                  </a:moveTo>
                  <a:cubicBezTo>
                    <a:pt x="7972" y="0"/>
                    <a:pt x="3986" y="547"/>
                    <a:pt x="3054" y="1190"/>
                  </a:cubicBezTo>
                  <a:cubicBezTo>
                    <a:pt x="2122" y="1833"/>
                    <a:pt x="0" y="5465"/>
                    <a:pt x="0" y="5915"/>
                  </a:cubicBezTo>
                  <a:cubicBezTo>
                    <a:pt x="0" y="6397"/>
                    <a:pt x="1286" y="6847"/>
                    <a:pt x="1961" y="6847"/>
                  </a:cubicBezTo>
                  <a:cubicBezTo>
                    <a:pt x="2604" y="6847"/>
                    <a:pt x="4275" y="4629"/>
                    <a:pt x="4275" y="4629"/>
                  </a:cubicBezTo>
                  <a:lnTo>
                    <a:pt x="4275" y="4629"/>
                  </a:lnTo>
                  <a:lnTo>
                    <a:pt x="3440" y="6943"/>
                  </a:lnTo>
                  <a:cubicBezTo>
                    <a:pt x="3440" y="6943"/>
                    <a:pt x="4275" y="6847"/>
                    <a:pt x="4340" y="6461"/>
                  </a:cubicBezTo>
                  <a:cubicBezTo>
                    <a:pt x="4436" y="6108"/>
                    <a:pt x="5754" y="3600"/>
                    <a:pt x="5754" y="3600"/>
                  </a:cubicBezTo>
                  <a:cubicBezTo>
                    <a:pt x="5754" y="3600"/>
                    <a:pt x="5806" y="3603"/>
                    <a:pt x="5896" y="3603"/>
                  </a:cubicBezTo>
                  <a:cubicBezTo>
                    <a:pt x="6422" y="3603"/>
                    <a:pt x="8259" y="3532"/>
                    <a:pt x="8808" y="2572"/>
                  </a:cubicBezTo>
                  <a:cubicBezTo>
                    <a:pt x="9451" y="1479"/>
                    <a:pt x="9901" y="740"/>
                    <a:pt x="7972" y="0"/>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4419;p64">
              <a:extLst>
                <a:ext uri="{FF2B5EF4-FFF2-40B4-BE49-F238E27FC236}">
                  <a16:creationId xmlns:a16="http://schemas.microsoft.com/office/drawing/2014/main" xmlns="" id="{866559B6-4509-17D3-DFAB-4E693251C1C4}"/>
                </a:ext>
              </a:extLst>
            </p:cNvPr>
            <p:cNvSpPr/>
            <p:nvPr/>
          </p:nvSpPr>
          <p:spPr>
            <a:xfrm>
              <a:off x="3662100" y="1907225"/>
              <a:ext cx="247550" cy="186675"/>
            </a:xfrm>
            <a:custGeom>
              <a:avLst/>
              <a:gdLst/>
              <a:ahLst/>
              <a:cxnLst/>
              <a:rect l="l" t="t" r="r" b="b"/>
              <a:pathLst>
                <a:path w="9902" h="7467" extrusionOk="0">
                  <a:moveTo>
                    <a:pt x="8178" y="532"/>
                  </a:moveTo>
                  <a:lnTo>
                    <a:pt x="8178" y="532"/>
                  </a:lnTo>
                  <a:cubicBezTo>
                    <a:pt x="8635" y="717"/>
                    <a:pt x="8943" y="874"/>
                    <a:pt x="9130" y="1061"/>
                  </a:cubicBezTo>
                  <a:cubicBezTo>
                    <a:pt x="9291" y="1222"/>
                    <a:pt x="9355" y="1350"/>
                    <a:pt x="9355" y="1511"/>
                  </a:cubicBezTo>
                  <a:cubicBezTo>
                    <a:pt x="9355" y="1768"/>
                    <a:pt x="9130" y="2186"/>
                    <a:pt x="8841" y="2700"/>
                  </a:cubicBezTo>
                  <a:cubicBezTo>
                    <a:pt x="8616" y="3086"/>
                    <a:pt x="8101" y="3311"/>
                    <a:pt x="7523" y="3440"/>
                  </a:cubicBezTo>
                  <a:cubicBezTo>
                    <a:pt x="6944" y="3568"/>
                    <a:pt x="6366" y="3600"/>
                    <a:pt x="6141" y="3600"/>
                  </a:cubicBezTo>
                  <a:lnTo>
                    <a:pt x="6012" y="3600"/>
                  </a:lnTo>
                  <a:cubicBezTo>
                    <a:pt x="5916" y="3600"/>
                    <a:pt x="5819" y="3632"/>
                    <a:pt x="5755" y="3729"/>
                  </a:cubicBezTo>
                  <a:cubicBezTo>
                    <a:pt x="5755" y="3729"/>
                    <a:pt x="5433" y="4372"/>
                    <a:pt x="5112" y="5047"/>
                  </a:cubicBezTo>
                  <a:cubicBezTo>
                    <a:pt x="4919" y="5368"/>
                    <a:pt x="4758" y="5722"/>
                    <a:pt x="4630" y="6011"/>
                  </a:cubicBezTo>
                  <a:cubicBezTo>
                    <a:pt x="4565" y="6172"/>
                    <a:pt x="4501" y="6300"/>
                    <a:pt x="4437" y="6397"/>
                  </a:cubicBezTo>
                  <a:cubicBezTo>
                    <a:pt x="4405" y="6525"/>
                    <a:pt x="4373" y="6590"/>
                    <a:pt x="4340" y="6654"/>
                  </a:cubicBezTo>
                  <a:lnTo>
                    <a:pt x="4340" y="6686"/>
                  </a:lnTo>
                  <a:cubicBezTo>
                    <a:pt x="4317" y="6732"/>
                    <a:pt x="4211" y="6779"/>
                    <a:pt x="4093" y="6825"/>
                  </a:cubicBezTo>
                  <a:lnTo>
                    <a:pt x="4093" y="6825"/>
                  </a:lnTo>
                  <a:lnTo>
                    <a:pt x="4758" y="4983"/>
                  </a:lnTo>
                  <a:cubicBezTo>
                    <a:pt x="4823" y="4854"/>
                    <a:pt x="4758" y="4725"/>
                    <a:pt x="4662" y="4661"/>
                  </a:cubicBezTo>
                  <a:cubicBezTo>
                    <a:pt x="4616" y="4638"/>
                    <a:pt x="4567" y="4628"/>
                    <a:pt x="4519" y="4628"/>
                  </a:cubicBezTo>
                  <a:cubicBezTo>
                    <a:pt x="4432" y="4628"/>
                    <a:pt x="4350" y="4663"/>
                    <a:pt x="4308" y="4725"/>
                  </a:cubicBezTo>
                  <a:cubicBezTo>
                    <a:pt x="4308" y="4725"/>
                    <a:pt x="4276" y="4758"/>
                    <a:pt x="4244" y="4822"/>
                  </a:cubicBezTo>
                  <a:cubicBezTo>
                    <a:pt x="4083" y="5015"/>
                    <a:pt x="3665" y="5561"/>
                    <a:pt x="3215" y="6011"/>
                  </a:cubicBezTo>
                  <a:cubicBezTo>
                    <a:pt x="2990" y="6236"/>
                    <a:pt x="2765" y="6461"/>
                    <a:pt x="2572" y="6622"/>
                  </a:cubicBezTo>
                  <a:cubicBezTo>
                    <a:pt x="2476" y="6686"/>
                    <a:pt x="2412" y="6750"/>
                    <a:pt x="2315" y="6783"/>
                  </a:cubicBezTo>
                  <a:cubicBezTo>
                    <a:pt x="2251" y="6815"/>
                    <a:pt x="2219" y="6847"/>
                    <a:pt x="2219" y="6847"/>
                  </a:cubicBezTo>
                  <a:cubicBezTo>
                    <a:pt x="1930" y="6847"/>
                    <a:pt x="1480" y="6718"/>
                    <a:pt x="1094" y="6558"/>
                  </a:cubicBezTo>
                  <a:cubicBezTo>
                    <a:pt x="901" y="6493"/>
                    <a:pt x="740" y="6397"/>
                    <a:pt x="644" y="6300"/>
                  </a:cubicBezTo>
                  <a:cubicBezTo>
                    <a:pt x="580" y="6268"/>
                    <a:pt x="547" y="6236"/>
                    <a:pt x="547" y="6204"/>
                  </a:cubicBezTo>
                  <a:lnTo>
                    <a:pt x="515" y="6172"/>
                  </a:lnTo>
                  <a:cubicBezTo>
                    <a:pt x="547" y="6140"/>
                    <a:pt x="580" y="6011"/>
                    <a:pt x="644" y="5883"/>
                  </a:cubicBezTo>
                  <a:cubicBezTo>
                    <a:pt x="869" y="5368"/>
                    <a:pt x="1415" y="4436"/>
                    <a:pt x="1962" y="3568"/>
                  </a:cubicBezTo>
                  <a:cubicBezTo>
                    <a:pt x="2251" y="3118"/>
                    <a:pt x="2540" y="2700"/>
                    <a:pt x="2798" y="2379"/>
                  </a:cubicBezTo>
                  <a:cubicBezTo>
                    <a:pt x="3055" y="2025"/>
                    <a:pt x="3312" y="1768"/>
                    <a:pt x="3473" y="1672"/>
                  </a:cubicBezTo>
                  <a:cubicBezTo>
                    <a:pt x="3633" y="1543"/>
                    <a:pt x="4051" y="1382"/>
                    <a:pt x="4533" y="1254"/>
                  </a:cubicBezTo>
                  <a:cubicBezTo>
                    <a:pt x="5273" y="1029"/>
                    <a:pt x="6205" y="868"/>
                    <a:pt x="6976" y="739"/>
                  </a:cubicBezTo>
                  <a:cubicBezTo>
                    <a:pt x="7330" y="675"/>
                    <a:pt x="7651" y="611"/>
                    <a:pt x="7876" y="579"/>
                  </a:cubicBezTo>
                  <a:cubicBezTo>
                    <a:pt x="8013" y="562"/>
                    <a:pt x="8114" y="545"/>
                    <a:pt x="8178" y="532"/>
                  </a:cubicBezTo>
                  <a:close/>
                  <a:moveTo>
                    <a:pt x="8198" y="0"/>
                  </a:moveTo>
                  <a:cubicBezTo>
                    <a:pt x="8198" y="0"/>
                    <a:pt x="7169" y="129"/>
                    <a:pt x="6076" y="354"/>
                  </a:cubicBezTo>
                  <a:cubicBezTo>
                    <a:pt x="5498" y="450"/>
                    <a:pt x="4919" y="579"/>
                    <a:pt x="4405" y="739"/>
                  </a:cubicBezTo>
                  <a:cubicBezTo>
                    <a:pt x="3890" y="900"/>
                    <a:pt x="3440" y="1029"/>
                    <a:pt x="3151" y="1222"/>
                  </a:cubicBezTo>
                  <a:cubicBezTo>
                    <a:pt x="2894" y="1447"/>
                    <a:pt x="2572" y="1800"/>
                    <a:pt x="2219" y="2250"/>
                  </a:cubicBezTo>
                  <a:cubicBezTo>
                    <a:pt x="1737" y="2925"/>
                    <a:pt x="1190" y="3761"/>
                    <a:pt x="740" y="4533"/>
                  </a:cubicBezTo>
                  <a:cubicBezTo>
                    <a:pt x="547" y="4886"/>
                    <a:pt x="355" y="5240"/>
                    <a:pt x="226" y="5497"/>
                  </a:cubicBezTo>
                  <a:cubicBezTo>
                    <a:pt x="162" y="5658"/>
                    <a:pt x="97" y="5786"/>
                    <a:pt x="65" y="5883"/>
                  </a:cubicBezTo>
                  <a:cubicBezTo>
                    <a:pt x="33" y="5979"/>
                    <a:pt x="1" y="6075"/>
                    <a:pt x="1" y="6172"/>
                  </a:cubicBezTo>
                  <a:cubicBezTo>
                    <a:pt x="1" y="6300"/>
                    <a:pt x="33" y="6397"/>
                    <a:pt x="97" y="6493"/>
                  </a:cubicBezTo>
                  <a:cubicBezTo>
                    <a:pt x="194" y="6654"/>
                    <a:pt x="322" y="6750"/>
                    <a:pt x="483" y="6879"/>
                  </a:cubicBezTo>
                  <a:cubicBezTo>
                    <a:pt x="740" y="7008"/>
                    <a:pt x="1062" y="7136"/>
                    <a:pt x="1351" y="7233"/>
                  </a:cubicBezTo>
                  <a:cubicBezTo>
                    <a:pt x="1640" y="7329"/>
                    <a:pt x="1962" y="7361"/>
                    <a:pt x="2219" y="7361"/>
                  </a:cubicBezTo>
                  <a:cubicBezTo>
                    <a:pt x="2347" y="7361"/>
                    <a:pt x="2476" y="7329"/>
                    <a:pt x="2637" y="7233"/>
                  </a:cubicBezTo>
                  <a:cubicBezTo>
                    <a:pt x="2862" y="7104"/>
                    <a:pt x="3087" y="6911"/>
                    <a:pt x="3312" y="6686"/>
                  </a:cubicBezTo>
                  <a:cubicBezTo>
                    <a:pt x="3462" y="6542"/>
                    <a:pt x="3613" y="6385"/>
                    <a:pt x="3757" y="6228"/>
                  </a:cubicBezTo>
                  <a:lnTo>
                    <a:pt x="3757" y="6228"/>
                  </a:lnTo>
                  <a:lnTo>
                    <a:pt x="3440" y="7104"/>
                  </a:lnTo>
                  <a:cubicBezTo>
                    <a:pt x="3408" y="7200"/>
                    <a:pt x="3408" y="7297"/>
                    <a:pt x="3473" y="7361"/>
                  </a:cubicBezTo>
                  <a:cubicBezTo>
                    <a:pt x="3525" y="7414"/>
                    <a:pt x="3599" y="7466"/>
                    <a:pt x="3677" y="7466"/>
                  </a:cubicBezTo>
                  <a:cubicBezTo>
                    <a:pt x="3694" y="7466"/>
                    <a:pt x="3712" y="7464"/>
                    <a:pt x="3730" y="7458"/>
                  </a:cubicBezTo>
                  <a:cubicBezTo>
                    <a:pt x="3730" y="7458"/>
                    <a:pt x="3955" y="7426"/>
                    <a:pt x="4180" y="7361"/>
                  </a:cubicBezTo>
                  <a:cubicBezTo>
                    <a:pt x="4308" y="7329"/>
                    <a:pt x="4437" y="7265"/>
                    <a:pt x="4565" y="7200"/>
                  </a:cubicBezTo>
                  <a:cubicBezTo>
                    <a:pt x="4694" y="7104"/>
                    <a:pt x="4823" y="6975"/>
                    <a:pt x="4887" y="6815"/>
                  </a:cubicBezTo>
                  <a:cubicBezTo>
                    <a:pt x="4887" y="6783"/>
                    <a:pt x="4887" y="6718"/>
                    <a:pt x="4951" y="6622"/>
                  </a:cubicBezTo>
                  <a:cubicBezTo>
                    <a:pt x="5080" y="6268"/>
                    <a:pt x="5433" y="5593"/>
                    <a:pt x="5690" y="5047"/>
                  </a:cubicBezTo>
                  <a:cubicBezTo>
                    <a:pt x="5879" y="4671"/>
                    <a:pt x="6053" y="4335"/>
                    <a:pt x="6152" y="4147"/>
                  </a:cubicBezTo>
                  <a:lnTo>
                    <a:pt x="6152" y="4147"/>
                  </a:lnTo>
                  <a:cubicBezTo>
                    <a:pt x="6416" y="4146"/>
                    <a:pt x="7018" y="4113"/>
                    <a:pt x="7651" y="3986"/>
                  </a:cubicBezTo>
                  <a:cubicBezTo>
                    <a:pt x="8262" y="3825"/>
                    <a:pt x="8937" y="3568"/>
                    <a:pt x="9291" y="2990"/>
                  </a:cubicBezTo>
                  <a:cubicBezTo>
                    <a:pt x="9580" y="2475"/>
                    <a:pt x="9869" y="2025"/>
                    <a:pt x="9869" y="1511"/>
                  </a:cubicBezTo>
                  <a:cubicBezTo>
                    <a:pt x="9901" y="1189"/>
                    <a:pt x="9741" y="900"/>
                    <a:pt x="9484" y="675"/>
                  </a:cubicBezTo>
                  <a:cubicBezTo>
                    <a:pt x="9226" y="418"/>
                    <a:pt x="8873" y="193"/>
                    <a:pt x="8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4420;p64">
              <a:extLst>
                <a:ext uri="{FF2B5EF4-FFF2-40B4-BE49-F238E27FC236}">
                  <a16:creationId xmlns:a16="http://schemas.microsoft.com/office/drawing/2014/main" xmlns="" id="{48C10CF7-DA8A-E453-E030-18464D8B04CA}"/>
                </a:ext>
              </a:extLst>
            </p:cNvPr>
            <p:cNvSpPr/>
            <p:nvPr/>
          </p:nvSpPr>
          <p:spPr>
            <a:xfrm>
              <a:off x="4006850" y="1760950"/>
              <a:ext cx="176825" cy="613200"/>
            </a:xfrm>
            <a:custGeom>
              <a:avLst/>
              <a:gdLst/>
              <a:ahLst/>
              <a:cxnLst/>
              <a:rect l="l" t="t" r="r" b="b"/>
              <a:pathLst>
                <a:path w="7073" h="24528" extrusionOk="0">
                  <a:moveTo>
                    <a:pt x="2412" y="1"/>
                  </a:moveTo>
                  <a:cubicBezTo>
                    <a:pt x="2412" y="1"/>
                    <a:pt x="1319" y="3730"/>
                    <a:pt x="1319" y="6076"/>
                  </a:cubicBezTo>
                  <a:cubicBezTo>
                    <a:pt x="1319" y="8391"/>
                    <a:pt x="2926" y="15880"/>
                    <a:pt x="2926" y="15880"/>
                  </a:cubicBezTo>
                  <a:cubicBezTo>
                    <a:pt x="2926" y="15880"/>
                    <a:pt x="2637" y="17905"/>
                    <a:pt x="1319" y="19320"/>
                  </a:cubicBezTo>
                  <a:cubicBezTo>
                    <a:pt x="1" y="20766"/>
                    <a:pt x="387" y="22663"/>
                    <a:pt x="997" y="23273"/>
                  </a:cubicBezTo>
                  <a:cubicBezTo>
                    <a:pt x="1470" y="23746"/>
                    <a:pt x="2310" y="24528"/>
                    <a:pt x="2858" y="24528"/>
                  </a:cubicBezTo>
                  <a:cubicBezTo>
                    <a:pt x="3018" y="24528"/>
                    <a:pt x="3153" y="24462"/>
                    <a:pt x="3247" y="24302"/>
                  </a:cubicBezTo>
                  <a:cubicBezTo>
                    <a:pt x="3633" y="23595"/>
                    <a:pt x="3344" y="22277"/>
                    <a:pt x="3730" y="21763"/>
                  </a:cubicBezTo>
                  <a:cubicBezTo>
                    <a:pt x="4148" y="21248"/>
                    <a:pt x="5658" y="20445"/>
                    <a:pt x="5883" y="18934"/>
                  </a:cubicBezTo>
                  <a:cubicBezTo>
                    <a:pt x="6076" y="17423"/>
                    <a:pt x="5755" y="12762"/>
                    <a:pt x="5755" y="10223"/>
                  </a:cubicBezTo>
                  <a:cubicBezTo>
                    <a:pt x="5755" y="7683"/>
                    <a:pt x="7073" y="3922"/>
                    <a:pt x="5658" y="1319"/>
                  </a:cubicBezTo>
                  <a:lnTo>
                    <a:pt x="24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4421;p64">
              <a:extLst>
                <a:ext uri="{FF2B5EF4-FFF2-40B4-BE49-F238E27FC236}">
                  <a16:creationId xmlns:a16="http://schemas.microsoft.com/office/drawing/2014/main" xmlns="" id="{F6399490-4C89-8114-0082-BE32661F6FE7}"/>
                </a:ext>
              </a:extLst>
            </p:cNvPr>
            <p:cNvSpPr/>
            <p:nvPr/>
          </p:nvSpPr>
          <p:spPr>
            <a:xfrm>
              <a:off x="4010875" y="1754025"/>
              <a:ext cx="160750" cy="626550"/>
            </a:xfrm>
            <a:custGeom>
              <a:avLst/>
              <a:gdLst/>
              <a:ahLst/>
              <a:cxnLst/>
              <a:rect l="l" t="t" r="r" b="b"/>
              <a:pathLst>
                <a:path w="6430" h="25062" extrusionOk="0">
                  <a:moveTo>
                    <a:pt x="2246" y="0"/>
                  </a:moveTo>
                  <a:cubicBezTo>
                    <a:pt x="2133" y="0"/>
                    <a:pt x="2044" y="81"/>
                    <a:pt x="1994" y="181"/>
                  </a:cubicBezTo>
                  <a:cubicBezTo>
                    <a:pt x="1994" y="181"/>
                    <a:pt x="1736" y="1146"/>
                    <a:pt x="1447" y="2367"/>
                  </a:cubicBezTo>
                  <a:cubicBezTo>
                    <a:pt x="1158" y="3621"/>
                    <a:pt x="869" y="5132"/>
                    <a:pt x="869" y="6353"/>
                  </a:cubicBezTo>
                  <a:cubicBezTo>
                    <a:pt x="901" y="7542"/>
                    <a:pt x="1286" y="10018"/>
                    <a:pt x="1704" y="12171"/>
                  </a:cubicBezTo>
                  <a:cubicBezTo>
                    <a:pt x="2062" y="14200"/>
                    <a:pt x="2448" y="15951"/>
                    <a:pt x="2502" y="16193"/>
                  </a:cubicBezTo>
                  <a:lnTo>
                    <a:pt x="2502" y="16193"/>
                  </a:lnTo>
                  <a:cubicBezTo>
                    <a:pt x="2442" y="16514"/>
                    <a:pt x="2070" y="18239"/>
                    <a:pt x="965" y="19436"/>
                  </a:cubicBezTo>
                  <a:cubicBezTo>
                    <a:pt x="258" y="20175"/>
                    <a:pt x="1" y="21043"/>
                    <a:pt x="1" y="21847"/>
                  </a:cubicBezTo>
                  <a:cubicBezTo>
                    <a:pt x="1" y="22650"/>
                    <a:pt x="258" y="23358"/>
                    <a:pt x="643" y="23743"/>
                  </a:cubicBezTo>
                  <a:cubicBezTo>
                    <a:pt x="901" y="24000"/>
                    <a:pt x="1222" y="24322"/>
                    <a:pt x="1576" y="24579"/>
                  </a:cubicBezTo>
                  <a:cubicBezTo>
                    <a:pt x="1769" y="24708"/>
                    <a:pt x="1929" y="24836"/>
                    <a:pt x="2122" y="24901"/>
                  </a:cubicBezTo>
                  <a:cubicBezTo>
                    <a:pt x="2315" y="24997"/>
                    <a:pt x="2476" y="25061"/>
                    <a:pt x="2701" y="25061"/>
                  </a:cubicBezTo>
                  <a:cubicBezTo>
                    <a:pt x="2797" y="25061"/>
                    <a:pt x="2926" y="25061"/>
                    <a:pt x="3054" y="24997"/>
                  </a:cubicBezTo>
                  <a:cubicBezTo>
                    <a:pt x="3151" y="24933"/>
                    <a:pt x="3247" y="24836"/>
                    <a:pt x="3311" y="24708"/>
                  </a:cubicBezTo>
                  <a:cubicBezTo>
                    <a:pt x="3569" y="24258"/>
                    <a:pt x="3569" y="23743"/>
                    <a:pt x="3601" y="23261"/>
                  </a:cubicBezTo>
                  <a:cubicBezTo>
                    <a:pt x="3601" y="23004"/>
                    <a:pt x="3633" y="22779"/>
                    <a:pt x="3665" y="22586"/>
                  </a:cubicBezTo>
                  <a:cubicBezTo>
                    <a:pt x="3697" y="22425"/>
                    <a:pt x="3729" y="22265"/>
                    <a:pt x="3794" y="22200"/>
                  </a:cubicBezTo>
                  <a:cubicBezTo>
                    <a:pt x="3858" y="22104"/>
                    <a:pt x="4019" y="21975"/>
                    <a:pt x="4244" y="21815"/>
                  </a:cubicBezTo>
                  <a:cubicBezTo>
                    <a:pt x="4533" y="21557"/>
                    <a:pt x="4919" y="21236"/>
                    <a:pt x="5272" y="20818"/>
                  </a:cubicBezTo>
                  <a:cubicBezTo>
                    <a:pt x="5594" y="20400"/>
                    <a:pt x="5883" y="19886"/>
                    <a:pt x="5979" y="19243"/>
                  </a:cubicBezTo>
                  <a:cubicBezTo>
                    <a:pt x="6044" y="18825"/>
                    <a:pt x="6044" y="18247"/>
                    <a:pt x="6044" y="17572"/>
                  </a:cubicBezTo>
                  <a:cubicBezTo>
                    <a:pt x="6044" y="15482"/>
                    <a:pt x="5883" y="12396"/>
                    <a:pt x="5883" y="10500"/>
                  </a:cubicBezTo>
                  <a:cubicBezTo>
                    <a:pt x="5883" y="8893"/>
                    <a:pt x="6429" y="6739"/>
                    <a:pt x="6429" y="4649"/>
                  </a:cubicBezTo>
                  <a:cubicBezTo>
                    <a:pt x="6429" y="3524"/>
                    <a:pt x="6269" y="2432"/>
                    <a:pt x="5754" y="1467"/>
                  </a:cubicBezTo>
                  <a:cubicBezTo>
                    <a:pt x="5684" y="1373"/>
                    <a:pt x="5579" y="1313"/>
                    <a:pt x="5477" y="1313"/>
                  </a:cubicBezTo>
                  <a:cubicBezTo>
                    <a:pt x="5440" y="1313"/>
                    <a:pt x="5403" y="1321"/>
                    <a:pt x="5369" y="1339"/>
                  </a:cubicBezTo>
                  <a:cubicBezTo>
                    <a:pt x="5240" y="1403"/>
                    <a:pt x="5208" y="1564"/>
                    <a:pt x="5272" y="1724"/>
                  </a:cubicBezTo>
                  <a:cubicBezTo>
                    <a:pt x="5722" y="2560"/>
                    <a:pt x="5883" y="3589"/>
                    <a:pt x="5883" y="4649"/>
                  </a:cubicBezTo>
                  <a:cubicBezTo>
                    <a:pt x="5883" y="6642"/>
                    <a:pt x="5337" y="8796"/>
                    <a:pt x="5337" y="10500"/>
                  </a:cubicBezTo>
                  <a:cubicBezTo>
                    <a:pt x="5337" y="12396"/>
                    <a:pt x="5497" y="15514"/>
                    <a:pt x="5497" y="17572"/>
                  </a:cubicBezTo>
                  <a:cubicBezTo>
                    <a:pt x="5497" y="18247"/>
                    <a:pt x="5497" y="18825"/>
                    <a:pt x="5433" y="19179"/>
                  </a:cubicBezTo>
                  <a:cubicBezTo>
                    <a:pt x="5369" y="19854"/>
                    <a:pt x="4983" y="20368"/>
                    <a:pt x="4533" y="20818"/>
                  </a:cubicBezTo>
                  <a:cubicBezTo>
                    <a:pt x="4308" y="21043"/>
                    <a:pt x="4083" y="21236"/>
                    <a:pt x="3890" y="21397"/>
                  </a:cubicBezTo>
                  <a:cubicBezTo>
                    <a:pt x="3665" y="21557"/>
                    <a:pt x="3504" y="21718"/>
                    <a:pt x="3376" y="21879"/>
                  </a:cubicBezTo>
                  <a:cubicBezTo>
                    <a:pt x="3215" y="22072"/>
                    <a:pt x="3151" y="22265"/>
                    <a:pt x="3119" y="22522"/>
                  </a:cubicBezTo>
                  <a:cubicBezTo>
                    <a:pt x="3054" y="22843"/>
                    <a:pt x="3054" y="23229"/>
                    <a:pt x="3054" y="23583"/>
                  </a:cubicBezTo>
                  <a:cubicBezTo>
                    <a:pt x="3022" y="23936"/>
                    <a:pt x="2958" y="24258"/>
                    <a:pt x="2829" y="24450"/>
                  </a:cubicBezTo>
                  <a:lnTo>
                    <a:pt x="2765" y="24515"/>
                  </a:lnTo>
                  <a:lnTo>
                    <a:pt x="2701" y="24547"/>
                  </a:lnTo>
                  <a:cubicBezTo>
                    <a:pt x="2604" y="24547"/>
                    <a:pt x="2508" y="24515"/>
                    <a:pt x="2347" y="24450"/>
                  </a:cubicBezTo>
                  <a:cubicBezTo>
                    <a:pt x="1929" y="24225"/>
                    <a:pt x="1383" y="23711"/>
                    <a:pt x="1029" y="23358"/>
                  </a:cubicBezTo>
                  <a:cubicBezTo>
                    <a:pt x="804" y="23133"/>
                    <a:pt x="547" y="22522"/>
                    <a:pt x="547" y="21847"/>
                  </a:cubicBezTo>
                  <a:cubicBezTo>
                    <a:pt x="547" y="21172"/>
                    <a:pt x="772" y="20432"/>
                    <a:pt x="1351" y="19790"/>
                  </a:cubicBezTo>
                  <a:cubicBezTo>
                    <a:pt x="2733" y="18279"/>
                    <a:pt x="3022" y="16222"/>
                    <a:pt x="3022" y="16222"/>
                  </a:cubicBezTo>
                  <a:lnTo>
                    <a:pt x="3022" y="16125"/>
                  </a:lnTo>
                  <a:cubicBezTo>
                    <a:pt x="3022" y="16125"/>
                    <a:pt x="2926" y="15643"/>
                    <a:pt x="2765" y="14904"/>
                  </a:cubicBezTo>
                  <a:cubicBezTo>
                    <a:pt x="2540" y="13811"/>
                    <a:pt x="2219" y="12075"/>
                    <a:pt x="1929" y="10435"/>
                  </a:cubicBezTo>
                  <a:cubicBezTo>
                    <a:pt x="1640" y="8764"/>
                    <a:pt x="1415" y="7189"/>
                    <a:pt x="1415" y="6353"/>
                  </a:cubicBezTo>
                  <a:cubicBezTo>
                    <a:pt x="1415" y="5228"/>
                    <a:pt x="1704" y="3717"/>
                    <a:pt x="1961" y="2496"/>
                  </a:cubicBezTo>
                  <a:cubicBezTo>
                    <a:pt x="2122" y="1885"/>
                    <a:pt x="2251" y="1339"/>
                    <a:pt x="2347" y="953"/>
                  </a:cubicBezTo>
                  <a:cubicBezTo>
                    <a:pt x="2444" y="567"/>
                    <a:pt x="2508" y="342"/>
                    <a:pt x="2508" y="342"/>
                  </a:cubicBezTo>
                  <a:cubicBezTo>
                    <a:pt x="2572" y="214"/>
                    <a:pt x="2476" y="53"/>
                    <a:pt x="2347" y="21"/>
                  </a:cubicBezTo>
                  <a:cubicBezTo>
                    <a:pt x="2312" y="7"/>
                    <a:pt x="2278" y="0"/>
                    <a:pt x="2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4422;p64">
              <a:extLst>
                <a:ext uri="{FF2B5EF4-FFF2-40B4-BE49-F238E27FC236}">
                  <a16:creationId xmlns:a16="http://schemas.microsoft.com/office/drawing/2014/main" xmlns="" id="{5EF0E1F0-459F-7604-06D8-18A49951A324}"/>
                </a:ext>
              </a:extLst>
            </p:cNvPr>
            <p:cNvSpPr/>
            <p:nvPr/>
          </p:nvSpPr>
          <p:spPr>
            <a:xfrm>
              <a:off x="4006850" y="2125825"/>
              <a:ext cx="149500" cy="248325"/>
            </a:xfrm>
            <a:custGeom>
              <a:avLst/>
              <a:gdLst/>
              <a:ahLst/>
              <a:cxnLst/>
              <a:rect l="l" t="t" r="r" b="b"/>
              <a:pathLst>
                <a:path w="5980" h="9933" extrusionOk="0">
                  <a:moveTo>
                    <a:pt x="4967" y="1"/>
                  </a:moveTo>
                  <a:cubicBezTo>
                    <a:pt x="3893" y="1"/>
                    <a:pt x="3245" y="446"/>
                    <a:pt x="2862" y="932"/>
                  </a:cubicBezTo>
                  <a:cubicBezTo>
                    <a:pt x="2894" y="1157"/>
                    <a:pt x="2926" y="1285"/>
                    <a:pt x="2926" y="1285"/>
                  </a:cubicBezTo>
                  <a:cubicBezTo>
                    <a:pt x="2926" y="1285"/>
                    <a:pt x="2637" y="3310"/>
                    <a:pt x="1319" y="4725"/>
                  </a:cubicBezTo>
                  <a:cubicBezTo>
                    <a:pt x="1" y="6171"/>
                    <a:pt x="387" y="8068"/>
                    <a:pt x="997" y="8678"/>
                  </a:cubicBezTo>
                  <a:cubicBezTo>
                    <a:pt x="1470" y="9151"/>
                    <a:pt x="2310" y="9933"/>
                    <a:pt x="2858" y="9933"/>
                  </a:cubicBezTo>
                  <a:cubicBezTo>
                    <a:pt x="3018" y="9933"/>
                    <a:pt x="3153" y="9867"/>
                    <a:pt x="3247" y="9707"/>
                  </a:cubicBezTo>
                  <a:cubicBezTo>
                    <a:pt x="3633" y="9000"/>
                    <a:pt x="3344" y="7682"/>
                    <a:pt x="3730" y="7168"/>
                  </a:cubicBezTo>
                  <a:cubicBezTo>
                    <a:pt x="4148" y="6653"/>
                    <a:pt x="5658" y="5850"/>
                    <a:pt x="5883" y="4339"/>
                  </a:cubicBezTo>
                  <a:cubicBezTo>
                    <a:pt x="5980" y="3535"/>
                    <a:pt x="5948" y="1864"/>
                    <a:pt x="5883" y="96"/>
                  </a:cubicBezTo>
                  <a:cubicBezTo>
                    <a:pt x="5548" y="30"/>
                    <a:pt x="5244" y="1"/>
                    <a:pt x="4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4423;p64">
              <a:extLst>
                <a:ext uri="{FF2B5EF4-FFF2-40B4-BE49-F238E27FC236}">
                  <a16:creationId xmlns:a16="http://schemas.microsoft.com/office/drawing/2014/main" xmlns="" id="{D8D2EAC6-E5C5-41D3-057B-8B65E153914F}"/>
                </a:ext>
              </a:extLst>
            </p:cNvPr>
            <p:cNvSpPr/>
            <p:nvPr/>
          </p:nvSpPr>
          <p:spPr>
            <a:xfrm>
              <a:off x="4010875" y="2119375"/>
              <a:ext cx="151100" cy="261200"/>
            </a:xfrm>
            <a:custGeom>
              <a:avLst/>
              <a:gdLst/>
              <a:ahLst/>
              <a:cxnLst/>
              <a:rect l="l" t="t" r="r" b="b"/>
              <a:pathLst>
                <a:path w="6044" h="10448" extrusionOk="0">
                  <a:moveTo>
                    <a:pt x="4822" y="515"/>
                  </a:moveTo>
                  <a:cubicBezTo>
                    <a:pt x="5020" y="515"/>
                    <a:pt x="5237" y="534"/>
                    <a:pt x="5472" y="572"/>
                  </a:cubicBezTo>
                  <a:lnTo>
                    <a:pt x="5472" y="572"/>
                  </a:lnTo>
                  <a:cubicBezTo>
                    <a:pt x="5497" y="1426"/>
                    <a:pt x="5497" y="2246"/>
                    <a:pt x="5497" y="2958"/>
                  </a:cubicBezTo>
                  <a:cubicBezTo>
                    <a:pt x="5497" y="3633"/>
                    <a:pt x="5497" y="4211"/>
                    <a:pt x="5433" y="4565"/>
                  </a:cubicBezTo>
                  <a:cubicBezTo>
                    <a:pt x="5369" y="5240"/>
                    <a:pt x="4983" y="5754"/>
                    <a:pt x="4533" y="6204"/>
                  </a:cubicBezTo>
                  <a:cubicBezTo>
                    <a:pt x="4308" y="6429"/>
                    <a:pt x="4083" y="6622"/>
                    <a:pt x="3890" y="6783"/>
                  </a:cubicBezTo>
                  <a:cubicBezTo>
                    <a:pt x="3665" y="6943"/>
                    <a:pt x="3504" y="7104"/>
                    <a:pt x="3376" y="7265"/>
                  </a:cubicBezTo>
                  <a:cubicBezTo>
                    <a:pt x="3215" y="7458"/>
                    <a:pt x="3151" y="7651"/>
                    <a:pt x="3119" y="7908"/>
                  </a:cubicBezTo>
                  <a:cubicBezTo>
                    <a:pt x="3054" y="8229"/>
                    <a:pt x="3054" y="8615"/>
                    <a:pt x="3054" y="8969"/>
                  </a:cubicBezTo>
                  <a:cubicBezTo>
                    <a:pt x="3022" y="9322"/>
                    <a:pt x="2958" y="9644"/>
                    <a:pt x="2829" y="9836"/>
                  </a:cubicBezTo>
                  <a:lnTo>
                    <a:pt x="2765" y="9901"/>
                  </a:lnTo>
                  <a:lnTo>
                    <a:pt x="2701" y="9933"/>
                  </a:lnTo>
                  <a:cubicBezTo>
                    <a:pt x="2604" y="9933"/>
                    <a:pt x="2508" y="9901"/>
                    <a:pt x="2347" y="9836"/>
                  </a:cubicBezTo>
                  <a:cubicBezTo>
                    <a:pt x="1929" y="9611"/>
                    <a:pt x="1383" y="9097"/>
                    <a:pt x="1029" y="8744"/>
                  </a:cubicBezTo>
                  <a:cubicBezTo>
                    <a:pt x="804" y="8519"/>
                    <a:pt x="547" y="7908"/>
                    <a:pt x="547" y="7233"/>
                  </a:cubicBezTo>
                  <a:cubicBezTo>
                    <a:pt x="547" y="6558"/>
                    <a:pt x="772" y="5818"/>
                    <a:pt x="1351" y="5176"/>
                  </a:cubicBezTo>
                  <a:cubicBezTo>
                    <a:pt x="2733" y="3665"/>
                    <a:pt x="3022" y="1608"/>
                    <a:pt x="3022" y="1608"/>
                  </a:cubicBezTo>
                  <a:lnTo>
                    <a:pt x="3022" y="1511"/>
                  </a:lnTo>
                  <a:cubicBezTo>
                    <a:pt x="3022" y="1511"/>
                    <a:pt x="3002" y="1410"/>
                    <a:pt x="2978" y="1256"/>
                  </a:cubicBezTo>
                  <a:lnTo>
                    <a:pt x="2978" y="1256"/>
                  </a:lnTo>
                  <a:cubicBezTo>
                    <a:pt x="3333" y="876"/>
                    <a:pt x="3872" y="544"/>
                    <a:pt x="4822" y="515"/>
                  </a:cubicBezTo>
                  <a:close/>
                  <a:moveTo>
                    <a:pt x="4822" y="0"/>
                  </a:moveTo>
                  <a:cubicBezTo>
                    <a:pt x="3665" y="0"/>
                    <a:pt x="2894" y="482"/>
                    <a:pt x="2476" y="1029"/>
                  </a:cubicBezTo>
                  <a:cubicBezTo>
                    <a:pt x="2444" y="1093"/>
                    <a:pt x="2411" y="1157"/>
                    <a:pt x="2444" y="1254"/>
                  </a:cubicBezTo>
                  <a:cubicBezTo>
                    <a:pt x="2467" y="1418"/>
                    <a:pt x="2490" y="1531"/>
                    <a:pt x="2501" y="1580"/>
                  </a:cubicBezTo>
                  <a:lnTo>
                    <a:pt x="2501" y="1580"/>
                  </a:lnTo>
                  <a:cubicBezTo>
                    <a:pt x="2442" y="1902"/>
                    <a:pt x="2069" y="3626"/>
                    <a:pt x="965" y="4822"/>
                  </a:cubicBezTo>
                  <a:cubicBezTo>
                    <a:pt x="258" y="5561"/>
                    <a:pt x="1" y="6429"/>
                    <a:pt x="1" y="7233"/>
                  </a:cubicBezTo>
                  <a:cubicBezTo>
                    <a:pt x="1" y="8036"/>
                    <a:pt x="258" y="8744"/>
                    <a:pt x="643" y="9129"/>
                  </a:cubicBezTo>
                  <a:cubicBezTo>
                    <a:pt x="901" y="9386"/>
                    <a:pt x="1222" y="9708"/>
                    <a:pt x="1576" y="9965"/>
                  </a:cubicBezTo>
                  <a:cubicBezTo>
                    <a:pt x="1769" y="10094"/>
                    <a:pt x="1929" y="10222"/>
                    <a:pt x="2122" y="10287"/>
                  </a:cubicBezTo>
                  <a:cubicBezTo>
                    <a:pt x="2315" y="10383"/>
                    <a:pt x="2476" y="10447"/>
                    <a:pt x="2701" y="10447"/>
                  </a:cubicBezTo>
                  <a:cubicBezTo>
                    <a:pt x="2797" y="10447"/>
                    <a:pt x="2926" y="10447"/>
                    <a:pt x="3054" y="10383"/>
                  </a:cubicBezTo>
                  <a:cubicBezTo>
                    <a:pt x="3151" y="10319"/>
                    <a:pt x="3247" y="10222"/>
                    <a:pt x="3311" y="10094"/>
                  </a:cubicBezTo>
                  <a:cubicBezTo>
                    <a:pt x="3569" y="9644"/>
                    <a:pt x="3569" y="9129"/>
                    <a:pt x="3601" y="8647"/>
                  </a:cubicBezTo>
                  <a:cubicBezTo>
                    <a:pt x="3601" y="8390"/>
                    <a:pt x="3633" y="8165"/>
                    <a:pt x="3665" y="7972"/>
                  </a:cubicBezTo>
                  <a:cubicBezTo>
                    <a:pt x="3697" y="7811"/>
                    <a:pt x="3729" y="7651"/>
                    <a:pt x="3794" y="7586"/>
                  </a:cubicBezTo>
                  <a:cubicBezTo>
                    <a:pt x="3858" y="7490"/>
                    <a:pt x="4019" y="7361"/>
                    <a:pt x="4244" y="7201"/>
                  </a:cubicBezTo>
                  <a:cubicBezTo>
                    <a:pt x="4533" y="6943"/>
                    <a:pt x="4919" y="6622"/>
                    <a:pt x="5272" y="6204"/>
                  </a:cubicBezTo>
                  <a:cubicBezTo>
                    <a:pt x="5594" y="5786"/>
                    <a:pt x="5883" y="5272"/>
                    <a:pt x="5979" y="4629"/>
                  </a:cubicBezTo>
                  <a:cubicBezTo>
                    <a:pt x="6044" y="4211"/>
                    <a:pt x="6044" y="3633"/>
                    <a:pt x="6044" y="2958"/>
                  </a:cubicBezTo>
                  <a:cubicBezTo>
                    <a:pt x="6044" y="2186"/>
                    <a:pt x="6012" y="1286"/>
                    <a:pt x="5979" y="354"/>
                  </a:cubicBezTo>
                  <a:cubicBezTo>
                    <a:pt x="5979" y="225"/>
                    <a:pt x="5915" y="129"/>
                    <a:pt x="5787" y="97"/>
                  </a:cubicBezTo>
                  <a:cubicBezTo>
                    <a:pt x="5433" y="32"/>
                    <a:pt x="5112" y="0"/>
                    <a:pt x="4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4424;p64">
              <a:extLst>
                <a:ext uri="{FF2B5EF4-FFF2-40B4-BE49-F238E27FC236}">
                  <a16:creationId xmlns:a16="http://schemas.microsoft.com/office/drawing/2014/main" xmlns="" id="{BAE1F56A-A0EF-31BB-340C-1250C31BA571}"/>
                </a:ext>
              </a:extLst>
            </p:cNvPr>
            <p:cNvSpPr/>
            <p:nvPr/>
          </p:nvSpPr>
          <p:spPr>
            <a:xfrm>
              <a:off x="3981150" y="2125000"/>
              <a:ext cx="481375" cy="450850"/>
            </a:xfrm>
            <a:custGeom>
              <a:avLst/>
              <a:gdLst/>
              <a:ahLst/>
              <a:cxnLst/>
              <a:rect l="l" t="t" r="r" b="b"/>
              <a:pathLst>
                <a:path w="19255" h="18034" extrusionOk="0">
                  <a:moveTo>
                    <a:pt x="9740" y="0"/>
                  </a:moveTo>
                  <a:lnTo>
                    <a:pt x="0" y="11058"/>
                  </a:lnTo>
                  <a:lnTo>
                    <a:pt x="9836" y="18033"/>
                  </a:lnTo>
                  <a:lnTo>
                    <a:pt x="19255" y="6076"/>
                  </a:lnTo>
                  <a:lnTo>
                    <a:pt x="97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4425;p64">
              <a:extLst>
                <a:ext uri="{FF2B5EF4-FFF2-40B4-BE49-F238E27FC236}">
                  <a16:creationId xmlns:a16="http://schemas.microsoft.com/office/drawing/2014/main" xmlns="" id="{BEA7FD2B-77D0-3981-3875-A70A05B2EFB0}"/>
                </a:ext>
              </a:extLst>
            </p:cNvPr>
            <p:cNvSpPr/>
            <p:nvPr/>
          </p:nvSpPr>
          <p:spPr>
            <a:xfrm>
              <a:off x="3974725" y="2118525"/>
              <a:ext cx="495050" cy="464350"/>
            </a:xfrm>
            <a:custGeom>
              <a:avLst/>
              <a:gdLst/>
              <a:ahLst/>
              <a:cxnLst/>
              <a:rect l="l" t="t" r="r" b="b"/>
              <a:pathLst>
                <a:path w="19802" h="18574" extrusionOk="0">
                  <a:moveTo>
                    <a:pt x="10044" y="617"/>
                  </a:moveTo>
                  <a:lnTo>
                    <a:pt x="19126" y="6431"/>
                  </a:lnTo>
                  <a:lnTo>
                    <a:pt x="10029" y="17939"/>
                  </a:lnTo>
                  <a:lnTo>
                    <a:pt x="675" y="11253"/>
                  </a:lnTo>
                  <a:lnTo>
                    <a:pt x="10044" y="617"/>
                  </a:lnTo>
                  <a:close/>
                  <a:moveTo>
                    <a:pt x="10006" y="1"/>
                  </a:moveTo>
                  <a:cubicBezTo>
                    <a:pt x="9927" y="1"/>
                    <a:pt x="9846" y="36"/>
                    <a:pt x="9804" y="99"/>
                  </a:cubicBezTo>
                  <a:lnTo>
                    <a:pt x="64" y="11124"/>
                  </a:lnTo>
                  <a:cubicBezTo>
                    <a:pt x="32" y="11188"/>
                    <a:pt x="0" y="11253"/>
                    <a:pt x="0" y="11349"/>
                  </a:cubicBezTo>
                  <a:cubicBezTo>
                    <a:pt x="0" y="11413"/>
                    <a:pt x="64" y="11478"/>
                    <a:pt x="129" y="11542"/>
                  </a:cubicBezTo>
                  <a:lnTo>
                    <a:pt x="9933" y="18517"/>
                  </a:lnTo>
                  <a:cubicBezTo>
                    <a:pt x="9983" y="18555"/>
                    <a:pt x="10039" y="18573"/>
                    <a:pt x="10094" y="18573"/>
                  </a:cubicBezTo>
                  <a:cubicBezTo>
                    <a:pt x="10178" y="18573"/>
                    <a:pt x="10260" y="18531"/>
                    <a:pt x="10318" y="18453"/>
                  </a:cubicBezTo>
                  <a:lnTo>
                    <a:pt x="19737" y="6527"/>
                  </a:lnTo>
                  <a:cubicBezTo>
                    <a:pt x="19769" y="6463"/>
                    <a:pt x="19801" y="6367"/>
                    <a:pt x="19769" y="6302"/>
                  </a:cubicBezTo>
                  <a:cubicBezTo>
                    <a:pt x="19769" y="6238"/>
                    <a:pt x="19705" y="6174"/>
                    <a:pt x="19672" y="6110"/>
                  </a:cubicBezTo>
                  <a:lnTo>
                    <a:pt x="10126" y="34"/>
                  </a:lnTo>
                  <a:cubicBezTo>
                    <a:pt x="10091" y="12"/>
                    <a:pt x="10049" y="1"/>
                    <a:pt x="100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4426;p64">
              <a:extLst>
                <a:ext uri="{FF2B5EF4-FFF2-40B4-BE49-F238E27FC236}">
                  <a16:creationId xmlns:a16="http://schemas.microsoft.com/office/drawing/2014/main" xmlns="" id="{83090DBF-7E6B-2D30-E1CC-5E22956262AF}"/>
                </a:ext>
              </a:extLst>
            </p:cNvPr>
            <p:cNvSpPr/>
            <p:nvPr/>
          </p:nvSpPr>
          <p:spPr>
            <a:xfrm>
              <a:off x="4117750" y="2193300"/>
              <a:ext cx="56275" cy="160075"/>
            </a:xfrm>
            <a:custGeom>
              <a:avLst/>
              <a:gdLst/>
              <a:ahLst/>
              <a:cxnLst/>
              <a:rect l="l" t="t" r="r" b="b"/>
              <a:pathLst>
                <a:path w="2251" h="6403" extrusionOk="0">
                  <a:moveTo>
                    <a:pt x="1447" y="1"/>
                  </a:moveTo>
                  <a:lnTo>
                    <a:pt x="1" y="1833"/>
                  </a:lnTo>
                  <a:cubicBezTo>
                    <a:pt x="1" y="1833"/>
                    <a:pt x="129" y="5272"/>
                    <a:pt x="129" y="5787"/>
                  </a:cubicBezTo>
                  <a:cubicBezTo>
                    <a:pt x="129" y="6079"/>
                    <a:pt x="483" y="6403"/>
                    <a:pt x="806" y="6403"/>
                  </a:cubicBezTo>
                  <a:cubicBezTo>
                    <a:pt x="1050" y="6403"/>
                    <a:pt x="1277" y="6217"/>
                    <a:pt x="1319" y="5690"/>
                  </a:cubicBezTo>
                  <a:cubicBezTo>
                    <a:pt x="1447" y="4469"/>
                    <a:pt x="1447" y="3954"/>
                    <a:pt x="1544" y="3665"/>
                  </a:cubicBezTo>
                  <a:cubicBezTo>
                    <a:pt x="1640" y="3344"/>
                    <a:pt x="2251" y="1447"/>
                    <a:pt x="14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4427;p64">
              <a:extLst>
                <a:ext uri="{FF2B5EF4-FFF2-40B4-BE49-F238E27FC236}">
                  <a16:creationId xmlns:a16="http://schemas.microsoft.com/office/drawing/2014/main" xmlns="" id="{A28815ED-D7DE-A761-193C-5E97094EBB22}"/>
                </a:ext>
              </a:extLst>
            </p:cNvPr>
            <p:cNvSpPr/>
            <p:nvPr/>
          </p:nvSpPr>
          <p:spPr>
            <a:xfrm>
              <a:off x="4111325" y="2186875"/>
              <a:ext cx="59500" cy="172800"/>
            </a:xfrm>
            <a:custGeom>
              <a:avLst/>
              <a:gdLst/>
              <a:ahLst/>
              <a:cxnLst/>
              <a:rect l="l" t="t" r="r" b="b"/>
              <a:pathLst>
                <a:path w="2380" h="6912" extrusionOk="0">
                  <a:moveTo>
                    <a:pt x="1686" y="0"/>
                  </a:moveTo>
                  <a:cubicBezTo>
                    <a:pt x="1636" y="0"/>
                    <a:pt x="1586" y="11"/>
                    <a:pt x="1544" y="33"/>
                  </a:cubicBezTo>
                  <a:cubicBezTo>
                    <a:pt x="1415" y="97"/>
                    <a:pt x="1383" y="290"/>
                    <a:pt x="1447" y="418"/>
                  </a:cubicBezTo>
                  <a:cubicBezTo>
                    <a:pt x="1736" y="900"/>
                    <a:pt x="1833" y="1479"/>
                    <a:pt x="1833" y="2026"/>
                  </a:cubicBezTo>
                  <a:cubicBezTo>
                    <a:pt x="1833" y="2893"/>
                    <a:pt x="1608" y="3665"/>
                    <a:pt x="1544" y="3826"/>
                  </a:cubicBezTo>
                  <a:cubicBezTo>
                    <a:pt x="1415" y="4211"/>
                    <a:pt x="1415" y="4694"/>
                    <a:pt x="1319" y="5915"/>
                  </a:cubicBezTo>
                  <a:cubicBezTo>
                    <a:pt x="1319" y="6140"/>
                    <a:pt x="1254" y="6269"/>
                    <a:pt x="1190" y="6333"/>
                  </a:cubicBezTo>
                  <a:cubicBezTo>
                    <a:pt x="1158" y="6365"/>
                    <a:pt x="1126" y="6397"/>
                    <a:pt x="1061" y="6397"/>
                  </a:cubicBezTo>
                  <a:cubicBezTo>
                    <a:pt x="997" y="6397"/>
                    <a:pt x="869" y="6333"/>
                    <a:pt x="772" y="6269"/>
                  </a:cubicBezTo>
                  <a:cubicBezTo>
                    <a:pt x="676" y="6172"/>
                    <a:pt x="644" y="6076"/>
                    <a:pt x="644" y="6044"/>
                  </a:cubicBezTo>
                  <a:cubicBezTo>
                    <a:pt x="644" y="5529"/>
                    <a:pt x="547" y="2090"/>
                    <a:pt x="547" y="2090"/>
                  </a:cubicBezTo>
                  <a:cubicBezTo>
                    <a:pt x="547" y="1929"/>
                    <a:pt x="419" y="1833"/>
                    <a:pt x="258" y="1833"/>
                  </a:cubicBezTo>
                  <a:cubicBezTo>
                    <a:pt x="129" y="1833"/>
                    <a:pt x="1" y="1961"/>
                    <a:pt x="1" y="2090"/>
                  </a:cubicBezTo>
                  <a:cubicBezTo>
                    <a:pt x="1" y="2090"/>
                    <a:pt x="33" y="2958"/>
                    <a:pt x="65" y="3890"/>
                  </a:cubicBezTo>
                  <a:cubicBezTo>
                    <a:pt x="97" y="4822"/>
                    <a:pt x="97" y="5786"/>
                    <a:pt x="97" y="6044"/>
                  </a:cubicBezTo>
                  <a:cubicBezTo>
                    <a:pt x="97" y="6301"/>
                    <a:pt x="258" y="6494"/>
                    <a:pt x="419" y="6654"/>
                  </a:cubicBezTo>
                  <a:cubicBezTo>
                    <a:pt x="579" y="6815"/>
                    <a:pt x="804" y="6911"/>
                    <a:pt x="1061" y="6911"/>
                  </a:cubicBezTo>
                  <a:cubicBezTo>
                    <a:pt x="1254" y="6911"/>
                    <a:pt x="1479" y="6847"/>
                    <a:pt x="1608" y="6654"/>
                  </a:cubicBezTo>
                  <a:cubicBezTo>
                    <a:pt x="1769" y="6494"/>
                    <a:pt x="1833" y="6269"/>
                    <a:pt x="1865" y="5979"/>
                  </a:cubicBezTo>
                  <a:cubicBezTo>
                    <a:pt x="1961" y="4758"/>
                    <a:pt x="1961" y="4211"/>
                    <a:pt x="2058" y="4018"/>
                  </a:cubicBezTo>
                  <a:cubicBezTo>
                    <a:pt x="2122" y="3793"/>
                    <a:pt x="2379" y="2990"/>
                    <a:pt x="2379" y="2026"/>
                  </a:cubicBezTo>
                  <a:cubicBezTo>
                    <a:pt x="2379" y="1415"/>
                    <a:pt x="2283" y="740"/>
                    <a:pt x="1929" y="129"/>
                  </a:cubicBezTo>
                  <a:cubicBezTo>
                    <a:pt x="1886" y="43"/>
                    <a:pt x="1786" y="0"/>
                    <a:pt x="16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4428;p64">
              <a:extLst>
                <a:ext uri="{FF2B5EF4-FFF2-40B4-BE49-F238E27FC236}">
                  <a16:creationId xmlns:a16="http://schemas.microsoft.com/office/drawing/2014/main" xmlns="" id="{6F79595C-5FB3-A228-6906-8C436AC7E5F9}"/>
                </a:ext>
              </a:extLst>
            </p:cNvPr>
            <p:cNvSpPr/>
            <p:nvPr/>
          </p:nvSpPr>
          <p:spPr>
            <a:xfrm>
              <a:off x="4286825" y="1530325"/>
              <a:ext cx="624125" cy="906500"/>
            </a:xfrm>
            <a:custGeom>
              <a:avLst/>
              <a:gdLst/>
              <a:ahLst/>
              <a:cxnLst/>
              <a:rect l="l" t="t" r="r" b="b"/>
              <a:pathLst>
                <a:path w="24965" h="36260" extrusionOk="0">
                  <a:moveTo>
                    <a:pt x="23839" y="0"/>
                  </a:moveTo>
                  <a:lnTo>
                    <a:pt x="20593" y="1511"/>
                  </a:lnTo>
                  <a:cubicBezTo>
                    <a:pt x="20593" y="1511"/>
                    <a:pt x="17860" y="4565"/>
                    <a:pt x="16542" y="7394"/>
                  </a:cubicBezTo>
                  <a:cubicBezTo>
                    <a:pt x="15225" y="10222"/>
                    <a:pt x="14228" y="17519"/>
                    <a:pt x="14228" y="17519"/>
                  </a:cubicBezTo>
                  <a:cubicBezTo>
                    <a:pt x="14228" y="17519"/>
                    <a:pt x="8956" y="26134"/>
                    <a:pt x="8249" y="26841"/>
                  </a:cubicBezTo>
                  <a:cubicBezTo>
                    <a:pt x="7542" y="27548"/>
                    <a:pt x="7928" y="27452"/>
                    <a:pt x="6224" y="28255"/>
                  </a:cubicBezTo>
                  <a:cubicBezTo>
                    <a:pt x="4488" y="29059"/>
                    <a:pt x="2270" y="29477"/>
                    <a:pt x="1949" y="29991"/>
                  </a:cubicBezTo>
                  <a:cubicBezTo>
                    <a:pt x="1660" y="30473"/>
                    <a:pt x="535" y="32916"/>
                    <a:pt x="245" y="33206"/>
                  </a:cubicBezTo>
                  <a:cubicBezTo>
                    <a:pt x="1" y="33450"/>
                    <a:pt x="369" y="33861"/>
                    <a:pt x="730" y="33861"/>
                  </a:cubicBezTo>
                  <a:cubicBezTo>
                    <a:pt x="843" y="33861"/>
                    <a:pt x="956" y="33820"/>
                    <a:pt x="1049" y="33720"/>
                  </a:cubicBezTo>
                  <a:cubicBezTo>
                    <a:pt x="1467" y="33334"/>
                    <a:pt x="2881" y="31695"/>
                    <a:pt x="2881" y="31695"/>
                  </a:cubicBezTo>
                  <a:lnTo>
                    <a:pt x="2881" y="31695"/>
                  </a:lnTo>
                  <a:lnTo>
                    <a:pt x="1145" y="35745"/>
                  </a:lnTo>
                  <a:cubicBezTo>
                    <a:pt x="1145" y="35745"/>
                    <a:pt x="1145" y="36259"/>
                    <a:pt x="1756" y="36259"/>
                  </a:cubicBezTo>
                  <a:cubicBezTo>
                    <a:pt x="2367" y="36259"/>
                    <a:pt x="3878" y="35552"/>
                    <a:pt x="3878" y="35552"/>
                  </a:cubicBezTo>
                  <a:cubicBezTo>
                    <a:pt x="3878" y="35552"/>
                    <a:pt x="5613" y="35134"/>
                    <a:pt x="6224" y="34331"/>
                  </a:cubicBezTo>
                  <a:cubicBezTo>
                    <a:pt x="6835" y="33527"/>
                    <a:pt x="9053" y="29155"/>
                    <a:pt x="9053" y="29155"/>
                  </a:cubicBezTo>
                  <a:cubicBezTo>
                    <a:pt x="9053" y="29155"/>
                    <a:pt x="14935" y="25427"/>
                    <a:pt x="17057" y="22887"/>
                  </a:cubicBezTo>
                  <a:cubicBezTo>
                    <a:pt x="19178" y="20348"/>
                    <a:pt x="20593" y="17230"/>
                    <a:pt x="20914" y="16201"/>
                  </a:cubicBezTo>
                  <a:cubicBezTo>
                    <a:pt x="21203" y="15205"/>
                    <a:pt x="24964" y="3954"/>
                    <a:pt x="24868" y="2122"/>
                  </a:cubicBezTo>
                  <a:cubicBezTo>
                    <a:pt x="24771" y="290"/>
                    <a:pt x="23839" y="0"/>
                    <a:pt x="238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4429;p64">
              <a:extLst>
                <a:ext uri="{FF2B5EF4-FFF2-40B4-BE49-F238E27FC236}">
                  <a16:creationId xmlns:a16="http://schemas.microsoft.com/office/drawing/2014/main" xmlns="" id="{B799F79E-4CFD-F11C-F6E0-8624BBCCC060}"/>
                </a:ext>
              </a:extLst>
            </p:cNvPr>
            <p:cNvSpPr/>
            <p:nvPr/>
          </p:nvSpPr>
          <p:spPr>
            <a:xfrm>
              <a:off x="4284100" y="1523375"/>
              <a:ext cx="630875" cy="919875"/>
            </a:xfrm>
            <a:custGeom>
              <a:avLst/>
              <a:gdLst/>
              <a:ahLst/>
              <a:cxnLst/>
              <a:rect l="l" t="t" r="r" b="b"/>
              <a:pathLst>
                <a:path w="25235" h="36795" extrusionOk="0">
                  <a:moveTo>
                    <a:pt x="23944" y="1"/>
                  </a:moveTo>
                  <a:cubicBezTo>
                    <a:pt x="23831" y="1"/>
                    <a:pt x="23741" y="82"/>
                    <a:pt x="23691" y="182"/>
                  </a:cubicBezTo>
                  <a:cubicBezTo>
                    <a:pt x="23661" y="334"/>
                    <a:pt x="23716" y="457"/>
                    <a:pt x="23858" y="524"/>
                  </a:cubicBezTo>
                  <a:lnTo>
                    <a:pt x="23858" y="524"/>
                  </a:lnTo>
                  <a:lnTo>
                    <a:pt x="23852" y="536"/>
                  </a:lnTo>
                  <a:cubicBezTo>
                    <a:pt x="23884" y="536"/>
                    <a:pt x="24045" y="600"/>
                    <a:pt x="24238" y="857"/>
                  </a:cubicBezTo>
                  <a:cubicBezTo>
                    <a:pt x="24430" y="1146"/>
                    <a:pt x="24655" y="1596"/>
                    <a:pt x="24688" y="2400"/>
                  </a:cubicBezTo>
                  <a:lnTo>
                    <a:pt x="24688" y="2464"/>
                  </a:lnTo>
                  <a:cubicBezTo>
                    <a:pt x="24688" y="2689"/>
                    <a:pt x="24655" y="3075"/>
                    <a:pt x="24559" y="3557"/>
                  </a:cubicBezTo>
                  <a:cubicBezTo>
                    <a:pt x="24205" y="5293"/>
                    <a:pt x="23305" y="8282"/>
                    <a:pt x="22502" y="10950"/>
                  </a:cubicBezTo>
                  <a:cubicBezTo>
                    <a:pt x="21666" y="13618"/>
                    <a:pt x="20895" y="15965"/>
                    <a:pt x="20766" y="16415"/>
                  </a:cubicBezTo>
                  <a:cubicBezTo>
                    <a:pt x="20605" y="16865"/>
                    <a:pt x="20187" y="17926"/>
                    <a:pt x="19544" y="19115"/>
                  </a:cubicBezTo>
                  <a:cubicBezTo>
                    <a:pt x="18902" y="20337"/>
                    <a:pt x="18002" y="21751"/>
                    <a:pt x="16973" y="23005"/>
                  </a:cubicBezTo>
                  <a:cubicBezTo>
                    <a:pt x="15944" y="24226"/>
                    <a:pt x="13951" y="25801"/>
                    <a:pt x="12216" y="27023"/>
                  </a:cubicBezTo>
                  <a:cubicBezTo>
                    <a:pt x="11348" y="27665"/>
                    <a:pt x="10544" y="28212"/>
                    <a:pt x="9965" y="28598"/>
                  </a:cubicBezTo>
                  <a:cubicBezTo>
                    <a:pt x="9676" y="28791"/>
                    <a:pt x="9451" y="28951"/>
                    <a:pt x="9258" y="29048"/>
                  </a:cubicBezTo>
                  <a:cubicBezTo>
                    <a:pt x="9098" y="29176"/>
                    <a:pt x="9033" y="29208"/>
                    <a:pt x="9033" y="29208"/>
                  </a:cubicBezTo>
                  <a:lnTo>
                    <a:pt x="8937" y="29337"/>
                  </a:lnTo>
                  <a:cubicBezTo>
                    <a:pt x="8937" y="29337"/>
                    <a:pt x="8776" y="29594"/>
                    <a:pt x="8583" y="30012"/>
                  </a:cubicBezTo>
                  <a:cubicBezTo>
                    <a:pt x="8230" y="30655"/>
                    <a:pt x="7747" y="31619"/>
                    <a:pt x="7265" y="32487"/>
                  </a:cubicBezTo>
                  <a:cubicBezTo>
                    <a:pt x="7008" y="32937"/>
                    <a:pt x="6783" y="33355"/>
                    <a:pt x="6590" y="33709"/>
                  </a:cubicBezTo>
                  <a:cubicBezTo>
                    <a:pt x="6397" y="34030"/>
                    <a:pt x="6205" y="34319"/>
                    <a:pt x="6108" y="34448"/>
                  </a:cubicBezTo>
                  <a:cubicBezTo>
                    <a:pt x="5883" y="34769"/>
                    <a:pt x="5337" y="35091"/>
                    <a:pt x="4822" y="35284"/>
                  </a:cubicBezTo>
                  <a:cubicBezTo>
                    <a:pt x="4597" y="35380"/>
                    <a:pt x="4372" y="35444"/>
                    <a:pt x="4212" y="35509"/>
                  </a:cubicBezTo>
                  <a:cubicBezTo>
                    <a:pt x="4115" y="35509"/>
                    <a:pt x="4051" y="35541"/>
                    <a:pt x="4019" y="35541"/>
                  </a:cubicBezTo>
                  <a:lnTo>
                    <a:pt x="3922" y="35573"/>
                  </a:lnTo>
                  <a:lnTo>
                    <a:pt x="3890" y="35573"/>
                  </a:lnTo>
                  <a:cubicBezTo>
                    <a:pt x="3890" y="35573"/>
                    <a:pt x="3794" y="35637"/>
                    <a:pt x="3633" y="35702"/>
                  </a:cubicBezTo>
                  <a:cubicBezTo>
                    <a:pt x="3408" y="35798"/>
                    <a:pt x="3054" y="35927"/>
                    <a:pt x="2733" y="36055"/>
                  </a:cubicBezTo>
                  <a:cubicBezTo>
                    <a:pt x="2379" y="36184"/>
                    <a:pt x="2026" y="36280"/>
                    <a:pt x="1865" y="36280"/>
                  </a:cubicBezTo>
                  <a:cubicBezTo>
                    <a:pt x="1769" y="36280"/>
                    <a:pt x="1704" y="36248"/>
                    <a:pt x="1640" y="36216"/>
                  </a:cubicBezTo>
                  <a:cubicBezTo>
                    <a:pt x="1576" y="36184"/>
                    <a:pt x="1576" y="36152"/>
                    <a:pt x="1544" y="36087"/>
                  </a:cubicBezTo>
                  <a:lnTo>
                    <a:pt x="1544" y="36055"/>
                  </a:lnTo>
                  <a:lnTo>
                    <a:pt x="1544" y="36044"/>
                  </a:lnTo>
                  <a:lnTo>
                    <a:pt x="3247" y="32069"/>
                  </a:lnTo>
                  <a:cubicBezTo>
                    <a:pt x="3279" y="31973"/>
                    <a:pt x="3247" y="31812"/>
                    <a:pt x="3119" y="31748"/>
                  </a:cubicBezTo>
                  <a:cubicBezTo>
                    <a:pt x="3085" y="31725"/>
                    <a:pt x="3042" y="31714"/>
                    <a:pt x="2999" y="31714"/>
                  </a:cubicBezTo>
                  <a:cubicBezTo>
                    <a:pt x="2920" y="31714"/>
                    <a:pt x="2839" y="31750"/>
                    <a:pt x="2797" y="31812"/>
                  </a:cubicBezTo>
                  <a:cubicBezTo>
                    <a:pt x="2797" y="31812"/>
                    <a:pt x="2776" y="31836"/>
                    <a:pt x="2737" y="31878"/>
                  </a:cubicBezTo>
                  <a:lnTo>
                    <a:pt x="2737" y="31878"/>
                  </a:lnTo>
                  <a:lnTo>
                    <a:pt x="2733" y="31876"/>
                  </a:lnTo>
                  <a:lnTo>
                    <a:pt x="2729" y="31887"/>
                  </a:lnTo>
                  <a:lnTo>
                    <a:pt x="2729" y="31887"/>
                  </a:lnTo>
                  <a:cubicBezTo>
                    <a:pt x="2606" y="32020"/>
                    <a:pt x="2333" y="32317"/>
                    <a:pt x="2026" y="32648"/>
                  </a:cubicBezTo>
                  <a:cubicBezTo>
                    <a:pt x="1608" y="33130"/>
                    <a:pt x="1158" y="33612"/>
                    <a:pt x="965" y="33805"/>
                  </a:cubicBezTo>
                  <a:cubicBezTo>
                    <a:pt x="933" y="33869"/>
                    <a:pt x="901" y="33869"/>
                    <a:pt x="836" y="33869"/>
                  </a:cubicBezTo>
                  <a:cubicBezTo>
                    <a:pt x="772" y="33869"/>
                    <a:pt x="676" y="33837"/>
                    <a:pt x="611" y="33773"/>
                  </a:cubicBezTo>
                  <a:lnTo>
                    <a:pt x="547" y="33709"/>
                  </a:lnTo>
                  <a:lnTo>
                    <a:pt x="547" y="33676"/>
                  </a:lnTo>
                  <a:cubicBezTo>
                    <a:pt x="611" y="33612"/>
                    <a:pt x="676" y="33548"/>
                    <a:pt x="740" y="33419"/>
                  </a:cubicBezTo>
                  <a:cubicBezTo>
                    <a:pt x="965" y="33066"/>
                    <a:pt x="1286" y="32423"/>
                    <a:pt x="1576" y="31812"/>
                  </a:cubicBezTo>
                  <a:cubicBezTo>
                    <a:pt x="1897" y="31201"/>
                    <a:pt x="2187" y="30591"/>
                    <a:pt x="2315" y="30398"/>
                  </a:cubicBezTo>
                  <a:cubicBezTo>
                    <a:pt x="2315" y="30398"/>
                    <a:pt x="2347" y="30333"/>
                    <a:pt x="2412" y="30301"/>
                  </a:cubicBezTo>
                  <a:cubicBezTo>
                    <a:pt x="2540" y="30205"/>
                    <a:pt x="2765" y="30108"/>
                    <a:pt x="3054" y="30012"/>
                  </a:cubicBezTo>
                  <a:cubicBezTo>
                    <a:pt x="3922" y="29691"/>
                    <a:pt x="5272" y="29337"/>
                    <a:pt x="6430" y="28791"/>
                  </a:cubicBezTo>
                  <a:cubicBezTo>
                    <a:pt x="7297" y="28373"/>
                    <a:pt x="7651" y="28180"/>
                    <a:pt x="7876" y="27987"/>
                  </a:cubicBezTo>
                  <a:cubicBezTo>
                    <a:pt x="8005" y="27890"/>
                    <a:pt x="8101" y="27794"/>
                    <a:pt x="8198" y="27698"/>
                  </a:cubicBezTo>
                  <a:cubicBezTo>
                    <a:pt x="8262" y="27601"/>
                    <a:pt x="8358" y="27473"/>
                    <a:pt x="8551" y="27312"/>
                  </a:cubicBezTo>
                  <a:cubicBezTo>
                    <a:pt x="8648" y="27183"/>
                    <a:pt x="8808" y="26990"/>
                    <a:pt x="9033" y="26669"/>
                  </a:cubicBezTo>
                  <a:cubicBezTo>
                    <a:pt x="10544" y="24515"/>
                    <a:pt x="14562" y="17926"/>
                    <a:pt x="14562" y="17926"/>
                  </a:cubicBezTo>
                  <a:lnTo>
                    <a:pt x="14594" y="17829"/>
                  </a:lnTo>
                  <a:cubicBezTo>
                    <a:pt x="14594" y="17829"/>
                    <a:pt x="14659" y="17379"/>
                    <a:pt x="14787" y="16640"/>
                  </a:cubicBezTo>
                  <a:cubicBezTo>
                    <a:pt x="14948" y="15579"/>
                    <a:pt x="15237" y="13875"/>
                    <a:pt x="15591" y="12172"/>
                  </a:cubicBezTo>
                  <a:cubicBezTo>
                    <a:pt x="15976" y="10500"/>
                    <a:pt x="16426" y="8797"/>
                    <a:pt x="16909" y="7768"/>
                  </a:cubicBezTo>
                  <a:cubicBezTo>
                    <a:pt x="17552" y="6386"/>
                    <a:pt x="18548" y="4939"/>
                    <a:pt x="19384" y="3814"/>
                  </a:cubicBezTo>
                  <a:cubicBezTo>
                    <a:pt x="19802" y="3268"/>
                    <a:pt x="20187" y="2818"/>
                    <a:pt x="20477" y="2496"/>
                  </a:cubicBezTo>
                  <a:cubicBezTo>
                    <a:pt x="20605" y="2336"/>
                    <a:pt x="20702" y="2207"/>
                    <a:pt x="20798" y="2111"/>
                  </a:cubicBezTo>
                  <a:cubicBezTo>
                    <a:pt x="20862" y="2014"/>
                    <a:pt x="20895" y="1982"/>
                    <a:pt x="20895" y="1982"/>
                  </a:cubicBezTo>
                  <a:cubicBezTo>
                    <a:pt x="21023" y="1853"/>
                    <a:pt x="20991" y="1693"/>
                    <a:pt x="20895" y="1596"/>
                  </a:cubicBezTo>
                  <a:cubicBezTo>
                    <a:pt x="20835" y="1552"/>
                    <a:pt x="20768" y="1528"/>
                    <a:pt x="20704" y="1528"/>
                  </a:cubicBezTo>
                  <a:cubicBezTo>
                    <a:pt x="20631" y="1528"/>
                    <a:pt x="20560" y="1560"/>
                    <a:pt x="20509" y="1628"/>
                  </a:cubicBezTo>
                  <a:cubicBezTo>
                    <a:pt x="20509" y="1628"/>
                    <a:pt x="17777" y="4650"/>
                    <a:pt x="16426" y="7543"/>
                  </a:cubicBezTo>
                  <a:cubicBezTo>
                    <a:pt x="15751" y="9022"/>
                    <a:pt x="15173" y="11561"/>
                    <a:pt x="14723" y="13747"/>
                  </a:cubicBezTo>
                  <a:cubicBezTo>
                    <a:pt x="14349" y="15701"/>
                    <a:pt x="14130" y="17372"/>
                    <a:pt x="14088" y="17705"/>
                  </a:cubicBezTo>
                  <a:lnTo>
                    <a:pt x="14088" y="17705"/>
                  </a:lnTo>
                  <a:cubicBezTo>
                    <a:pt x="14000" y="17835"/>
                    <a:pt x="13684" y="18312"/>
                    <a:pt x="13276" y="19019"/>
                  </a:cubicBezTo>
                  <a:cubicBezTo>
                    <a:pt x="12505" y="20240"/>
                    <a:pt x="11348" y="22104"/>
                    <a:pt x="10319" y="23712"/>
                  </a:cubicBezTo>
                  <a:cubicBezTo>
                    <a:pt x="9805" y="24515"/>
                    <a:pt x="9323" y="25255"/>
                    <a:pt x="8937" y="25833"/>
                  </a:cubicBezTo>
                  <a:cubicBezTo>
                    <a:pt x="8744" y="26123"/>
                    <a:pt x="8583" y="26380"/>
                    <a:pt x="8455" y="26573"/>
                  </a:cubicBezTo>
                  <a:cubicBezTo>
                    <a:pt x="8326" y="26765"/>
                    <a:pt x="8198" y="26894"/>
                    <a:pt x="8165" y="26926"/>
                  </a:cubicBezTo>
                  <a:cubicBezTo>
                    <a:pt x="7972" y="27119"/>
                    <a:pt x="7876" y="27248"/>
                    <a:pt x="7780" y="27344"/>
                  </a:cubicBezTo>
                  <a:cubicBezTo>
                    <a:pt x="7651" y="27505"/>
                    <a:pt x="7587" y="27569"/>
                    <a:pt x="7394" y="27698"/>
                  </a:cubicBezTo>
                  <a:cubicBezTo>
                    <a:pt x="7201" y="27826"/>
                    <a:pt x="6847" y="27987"/>
                    <a:pt x="6205" y="28276"/>
                  </a:cubicBezTo>
                  <a:cubicBezTo>
                    <a:pt x="5369" y="28694"/>
                    <a:pt x="4404" y="28983"/>
                    <a:pt x="3601" y="29241"/>
                  </a:cubicBezTo>
                  <a:cubicBezTo>
                    <a:pt x="3183" y="29401"/>
                    <a:pt x="2797" y="29498"/>
                    <a:pt x="2508" y="29626"/>
                  </a:cubicBezTo>
                  <a:cubicBezTo>
                    <a:pt x="2379" y="29691"/>
                    <a:pt x="2251" y="29787"/>
                    <a:pt x="2122" y="29851"/>
                  </a:cubicBezTo>
                  <a:cubicBezTo>
                    <a:pt x="2026" y="29916"/>
                    <a:pt x="1929" y="30012"/>
                    <a:pt x="1833" y="30108"/>
                  </a:cubicBezTo>
                  <a:cubicBezTo>
                    <a:pt x="1769" y="30269"/>
                    <a:pt x="1640" y="30494"/>
                    <a:pt x="1479" y="30816"/>
                  </a:cubicBezTo>
                  <a:cubicBezTo>
                    <a:pt x="1254" y="31266"/>
                    <a:pt x="965" y="31844"/>
                    <a:pt x="708" y="32359"/>
                  </a:cubicBezTo>
                  <a:cubicBezTo>
                    <a:pt x="579" y="32584"/>
                    <a:pt x="451" y="32809"/>
                    <a:pt x="354" y="33001"/>
                  </a:cubicBezTo>
                  <a:cubicBezTo>
                    <a:pt x="322" y="33098"/>
                    <a:pt x="258" y="33162"/>
                    <a:pt x="226" y="33226"/>
                  </a:cubicBezTo>
                  <a:cubicBezTo>
                    <a:pt x="194" y="33259"/>
                    <a:pt x="161" y="33291"/>
                    <a:pt x="161" y="33323"/>
                  </a:cubicBezTo>
                  <a:cubicBezTo>
                    <a:pt x="65" y="33387"/>
                    <a:pt x="1" y="33548"/>
                    <a:pt x="1" y="33676"/>
                  </a:cubicBezTo>
                  <a:cubicBezTo>
                    <a:pt x="1" y="33902"/>
                    <a:pt x="129" y="34062"/>
                    <a:pt x="290" y="34191"/>
                  </a:cubicBezTo>
                  <a:cubicBezTo>
                    <a:pt x="419" y="34319"/>
                    <a:pt x="611" y="34416"/>
                    <a:pt x="836" y="34416"/>
                  </a:cubicBezTo>
                  <a:cubicBezTo>
                    <a:pt x="1029" y="34416"/>
                    <a:pt x="1190" y="34352"/>
                    <a:pt x="1351" y="34191"/>
                  </a:cubicBezTo>
                  <a:cubicBezTo>
                    <a:pt x="1518" y="34024"/>
                    <a:pt x="1808" y="33716"/>
                    <a:pt x="2104" y="33371"/>
                  </a:cubicBezTo>
                  <a:lnTo>
                    <a:pt x="2104" y="33371"/>
                  </a:lnTo>
                  <a:lnTo>
                    <a:pt x="1029" y="35927"/>
                  </a:lnTo>
                  <a:lnTo>
                    <a:pt x="997" y="36023"/>
                  </a:lnTo>
                  <a:cubicBezTo>
                    <a:pt x="997" y="36055"/>
                    <a:pt x="997" y="36216"/>
                    <a:pt x="1094" y="36409"/>
                  </a:cubicBezTo>
                  <a:cubicBezTo>
                    <a:pt x="1158" y="36505"/>
                    <a:pt x="1254" y="36634"/>
                    <a:pt x="1383" y="36698"/>
                  </a:cubicBezTo>
                  <a:cubicBezTo>
                    <a:pt x="1511" y="36762"/>
                    <a:pt x="1672" y="36795"/>
                    <a:pt x="1865" y="36795"/>
                  </a:cubicBezTo>
                  <a:cubicBezTo>
                    <a:pt x="2058" y="36795"/>
                    <a:pt x="2283" y="36762"/>
                    <a:pt x="2540" y="36698"/>
                  </a:cubicBezTo>
                  <a:cubicBezTo>
                    <a:pt x="3157" y="36502"/>
                    <a:pt x="3895" y="36184"/>
                    <a:pt x="4075" y="36084"/>
                  </a:cubicBezTo>
                  <a:lnTo>
                    <a:pt x="4075" y="36084"/>
                  </a:lnTo>
                  <a:cubicBezTo>
                    <a:pt x="4175" y="36065"/>
                    <a:pt x="4560" y="35967"/>
                    <a:pt x="5047" y="35766"/>
                  </a:cubicBezTo>
                  <a:cubicBezTo>
                    <a:pt x="5562" y="35573"/>
                    <a:pt x="6172" y="35252"/>
                    <a:pt x="6526" y="34769"/>
                  </a:cubicBezTo>
                  <a:cubicBezTo>
                    <a:pt x="6719" y="34544"/>
                    <a:pt x="6976" y="34127"/>
                    <a:pt x="7265" y="33580"/>
                  </a:cubicBezTo>
                  <a:cubicBezTo>
                    <a:pt x="8039" y="32176"/>
                    <a:pt x="9119" y="30082"/>
                    <a:pt x="9345" y="29644"/>
                  </a:cubicBezTo>
                  <a:lnTo>
                    <a:pt x="9345" y="29644"/>
                  </a:lnTo>
                  <a:cubicBezTo>
                    <a:pt x="9532" y="29523"/>
                    <a:pt x="10896" y="28636"/>
                    <a:pt x="12537" y="27473"/>
                  </a:cubicBezTo>
                  <a:cubicBezTo>
                    <a:pt x="14273" y="26219"/>
                    <a:pt x="16266" y="24644"/>
                    <a:pt x="17359" y="23326"/>
                  </a:cubicBezTo>
                  <a:cubicBezTo>
                    <a:pt x="18452" y="22040"/>
                    <a:pt x="19352" y="20626"/>
                    <a:pt x="19994" y="19372"/>
                  </a:cubicBezTo>
                  <a:cubicBezTo>
                    <a:pt x="20670" y="18151"/>
                    <a:pt x="21120" y="17090"/>
                    <a:pt x="21280" y="16543"/>
                  </a:cubicBezTo>
                  <a:cubicBezTo>
                    <a:pt x="21409" y="16061"/>
                    <a:pt x="22405" y="13072"/>
                    <a:pt x="23370" y="9954"/>
                  </a:cubicBezTo>
                  <a:cubicBezTo>
                    <a:pt x="23820" y="8379"/>
                    <a:pt x="24302" y="6804"/>
                    <a:pt x="24655" y="5454"/>
                  </a:cubicBezTo>
                  <a:cubicBezTo>
                    <a:pt x="24816" y="4779"/>
                    <a:pt x="24977" y="4168"/>
                    <a:pt x="25073" y="3686"/>
                  </a:cubicBezTo>
                  <a:cubicBezTo>
                    <a:pt x="25170" y="3171"/>
                    <a:pt x="25234" y="2786"/>
                    <a:pt x="25234" y="2464"/>
                  </a:cubicBezTo>
                  <a:lnTo>
                    <a:pt x="25234" y="2400"/>
                  </a:lnTo>
                  <a:cubicBezTo>
                    <a:pt x="25170" y="1436"/>
                    <a:pt x="24913" y="825"/>
                    <a:pt x="24623" y="471"/>
                  </a:cubicBezTo>
                  <a:cubicBezTo>
                    <a:pt x="24366" y="150"/>
                    <a:pt x="24077" y="21"/>
                    <a:pt x="24045" y="21"/>
                  </a:cubicBezTo>
                  <a:cubicBezTo>
                    <a:pt x="24009" y="7"/>
                    <a:pt x="23976" y="1"/>
                    <a:pt x="239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4430;p64">
              <a:extLst>
                <a:ext uri="{FF2B5EF4-FFF2-40B4-BE49-F238E27FC236}">
                  <a16:creationId xmlns:a16="http://schemas.microsoft.com/office/drawing/2014/main" xmlns="" id="{1265419B-253C-51FE-4B1C-B2BD23861CA9}"/>
                </a:ext>
              </a:extLst>
            </p:cNvPr>
            <p:cNvSpPr/>
            <p:nvPr/>
          </p:nvSpPr>
          <p:spPr>
            <a:xfrm>
              <a:off x="4286825" y="2209375"/>
              <a:ext cx="250450" cy="227450"/>
            </a:xfrm>
            <a:custGeom>
              <a:avLst/>
              <a:gdLst/>
              <a:ahLst/>
              <a:cxnLst/>
              <a:rect l="l" t="t" r="r" b="b"/>
              <a:pathLst>
                <a:path w="10018" h="9098" extrusionOk="0">
                  <a:moveTo>
                    <a:pt x="7928" y="0"/>
                  </a:moveTo>
                  <a:cubicBezTo>
                    <a:pt x="7606" y="386"/>
                    <a:pt x="7606" y="450"/>
                    <a:pt x="6224" y="1093"/>
                  </a:cubicBezTo>
                  <a:cubicBezTo>
                    <a:pt x="4488" y="1897"/>
                    <a:pt x="2270" y="2315"/>
                    <a:pt x="1949" y="2829"/>
                  </a:cubicBezTo>
                  <a:cubicBezTo>
                    <a:pt x="1660" y="3311"/>
                    <a:pt x="535" y="5754"/>
                    <a:pt x="245" y="6044"/>
                  </a:cubicBezTo>
                  <a:cubicBezTo>
                    <a:pt x="1" y="6288"/>
                    <a:pt x="369" y="6699"/>
                    <a:pt x="730" y="6699"/>
                  </a:cubicBezTo>
                  <a:cubicBezTo>
                    <a:pt x="843" y="6699"/>
                    <a:pt x="956" y="6658"/>
                    <a:pt x="1049" y="6558"/>
                  </a:cubicBezTo>
                  <a:cubicBezTo>
                    <a:pt x="1467" y="6172"/>
                    <a:pt x="2881" y="4533"/>
                    <a:pt x="2881" y="4533"/>
                  </a:cubicBezTo>
                  <a:lnTo>
                    <a:pt x="2881" y="4533"/>
                  </a:lnTo>
                  <a:lnTo>
                    <a:pt x="1145" y="8583"/>
                  </a:lnTo>
                  <a:cubicBezTo>
                    <a:pt x="1145" y="8583"/>
                    <a:pt x="1145" y="9097"/>
                    <a:pt x="1756" y="9097"/>
                  </a:cubicBezTo>
                  <a:cubicBezTo>
                    <a:pt x="2367" y="9097"/>
                    <a:pt x="3878" y="8390"/>
                    <a:pt x="3878" y="8390"/>
                  </a:cubicBezTo>
                  <a:cubicBezTo>
                    <a:pt x="3878" y="8390"/>
                    <a:pt x="5613" y="7972"/>
                    <a:pt x="6224" y="7169"/>
                  </a:cubicBezTo>
                  <a:cubicBezTo>
                    <a:pt x="6835" y="6365"/>
                    <a:pt x="9053" y="1993"/>
                    <a:pt x="9053" y="1993"/>
                  </a:cubicBezTo>
                  <a:cubicBezTo>
                    <a:pt x="9053" y="1993"/>
                    <a:pt x="9439" y="1768"/>
                    <a:pt x="10017" y="1383"/>
                  </a:cubicBezTo>
                  <a:cubicBezTo>
                    <a:pt x="9406" y="611"/>
                    <a:pt x="8603" y="193"/>
                    <a:pt x="7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4431;p64">
              <a:extLst>
                <a:ext uri="{FF2B5EF4-FFF2-40B4-BE49-F238E27FC236}">
                  <a16:creationId xmlns:a16="http://schemas.microsoft.com/office/drawing/2014/main" xmlns="" id="{4B49C97E-D560-67C7-A803-9FF67EA28C0A}"/>
                </a:ext>
              </a:extLst>
            </p:cNvPr>
            <p:cNvSpPr/>
            <p:nvPr/>
          </p:nvSpPr>
          <p:spPr>
            <a:xfrm>
              <a:off x="4284100" y="2202625"/>
              <a:ext cx="259600" cy="240625"/>
            </a:xfrm>
            <a:custGeom>
              <a:avLst/>
              <a:gdLst/>
              <a:ahLst/>
              <a:cxnLst/>
              <a:rect l="l" t="t" r="r" b="b"/>
              <a:pathLst>
                <a:path w="10384" h="9625" extrusionOk="0">
                  <a:moveTo>
                    <a:pt x="8130" y="581"/>
                  </a:moveTo>
                  <a:cubicBezTo>
                    <a:pt x="8643" y="763"/>
                    <a:pt x="9240" y="1079"/>
                    <a:pt x="9717" y="1596"/>
                  </a:cubicBezTo>
                  <a:lnTo>
                    <a:pt x="9717" y="1596"/>
                  </a:lnTo>
                  <a:cubicBezTo>
                    <a:pt x="9544" y="1713"/>
                    <a:pt x="9402" y="1811"/>
                    <a:pt x="9290" y="1878"/>
                  </a:cubicBezTo>
                  <a:cubicBezTo>
                    <a:pt x="9098" y="2006"/>
                    <a:pt x="9033" y="2038"/>
                    <a:pt x="9033" y="2038"/>
                  </a:cubicBezTo>
                  <a:lnTo>
                    <a:pt x="8937" y="2167"/>
                  </a:lnTo>
                  <a:cubicBezTo>
                    <a:pt x="8937" y="2167"/>
                    <a:pt x="8776" y="2424"/>
                    <a:pt x="8583" y="2842"/>
                  </a:cubicBezTo>
                  <a:cubicBezTo>
                    <a:pt x="8230" y="3485"/>
                    <a:pt x="7747" y="4449"/>
                    <a:pt x="7265" y="5317"/>
                  </a:cubicBezTo>
                  <a:cubicBezTo>
                    <a:pt x="7008" y="5767"/>
                    <a:pt x="6783" y="6185"/>
                    <a:pt x="6590" y="6539"/>
                  </a:cubicBezTo>
                  <a:cubicBezTo>
                    <a:pt x="6397" y="6860"/>
                    <a:pt x="6205" y="7149"/>
                    <a:pt x="6108" y="7278"/>
                  </a:cubicBezTo>
                  <a:cubicBezTo>
                    <a:pt x="5883" y="7599"/>
                    <a:pt x="5337" y="7921"/>
                    <a:pt x="4822" y="8114"/>
                  </a:cubicBezTo>
                  <a:cubicBezTo>
                    <a:pt x="4597" y="8210"/>
                    <a:pt x="4372" y="8274"/>
                    <a:pt x="4212" y="8339"/>
                  </a:cubicBezTo>
                  <a:cubicBezTo>
                    <a:pt x="4115" y="8339"/>
                    <a:pt x="4051" y="8371"/>
                    <a:pt x="4019" y="8371"/>
                  </a:cubicBezTo>
                  <a:lnTo>
                    <a:pt x="3922" y="8403"/>
                  </a:lnTo>
                  <a:lnTo>
                    <a:pt x="3890" y="8403"/>
                  </a:lnTo>
                  <a:cubicBezTo>
                    <a:pt x="3890" y="8403"/>
                    <a:pt x="3794" y="8467"/>
                    <a:pt x="3633" y="8532"/>
                  </a:cubicBezTo>
                  <a:cubicBezTo>
                    <a:pt x="3408" y="8628"/>
                    <a:pt x="3054" y="8757"/>
                    <a:pt x="2733" y="8885"/>
                  </a:cubicBezTo>
                  <a:cubicBezTo>
                    <a:pt x="2379" y="9014"/>
                    <a:pt x="2026" y="9110"/>
                    <a:pt x="1865" y="9110"/>
                  </a:cubicBezTo>
                  <a:cubicBezTo>
                    <a:pt x="1769" y="9110"/>
                    <a:pt x="1704" y="9078"/>
                    <a:pt x="1640" y="9046"/>
                  </a:cubicBezTo>
                  <a:cubicBezTo>
                    <a:pt x="1576" y="9014"/>
                    <a:pt x="1576" y="8982"/>
                    <a:pt x="1544" y="8917"/>
                  </a:cubicBezTo>
                  <a:lnTo>
                    <a:pt x="1544" y="8885"/>
                  </a:lnTo>
                  <a:lnTo>
                    <a:pt x="1544" y="8874"/>
                  </a:lnTo>
                  <a:lnTo>
                    <a:pt x="3247" y="4899"/>
                  </a:lnTo>
                  <a:cubicBezTo>
                    <a:pt x="3279" y="4803"/>
                    <a:pt x="3247" y="4642"/>
                    <a:pt x="3119" y="4578"/>
                  </a:cubicBezTo>
                  <a:cubicBezTo>
                    <a:pt x="3085" y="4555"/>
                    <a:pt x="3042" y="4544"/>
                    <a:pt x="2999" y="4544"/>
                  </a:cubicBezTo>
                  <a:cubicBezTo>
                    <a:pt x="2920" y="4544"/>
                    <a:pt x="2839" y="4580"/>
                    <a:pt x="2797" y="4642"/>
                  </a:cubicBezTo>
                  <a:cubicBezTo>
                    <a:pt x="2797" y="4642"/>
                    <a:pt x="2776" y="4666"/>
                    <a:pt x="2737" y="4708"/>
                  </a:cubicBezTo>
                  <a:lnTo>
                    <a:pt x="2737" y="4708"/>
                  </a:lnTo>
                  <a:lnTo>
                    <a:pt x="2733" y="4706"/>
                  </a:lnTo>
                  <a:lnTo>
                    <a:pt x="2729" y="4717"/>
                  </a:lnTo>
                  <a:lnTo>
                    <a:pt x="2729" y="4717"/>
                  </a:lnTo>
                  <a:cubicBezTo>
                    <a:pt x="2606" y="4850"/>
                    <a:pt x="2333" y="5147"/>
                    <a:pt x="2026" y="5478"/>
                  </a:cubicBezTo>
                  <a:cubicBezTo>
                    <a:pt x="1608" y="5960"/>
                    <a:pt x="1158" y="6442"/>
                    <a:pt x="965" y="6635"/>
                  </a:cubicBezTo>
                  <a:cubicBezTo>
                    <a:pt x="933" y="6699"/>
                    <a:pt x="901" y="6699"/>
                    <a:pt x="836" y="6699"/>
                  </a:cubicBezTo>
                  <a:cubicBezTo>
                    <a:pt x="772" y="6699"/>
                    <a:pt x="676" y="6667"/>
                    <a:pt x="611" y="6603"/>
                  </a:cubicBezTo>
                  <a:lnTo>
                    <a:pt x="547" y="6539"/>
                  </a:lnTo>
                  <a:lnTo>
                    <a:pt x="547" y="6506"/>
                  </a:lnTo>
                  <a:cubicBezTo>
                    <a:pt x="611" y="6442"/>
                    <a:pt x="676" y="6378"/>
                    <a:pt x="740" y="6249"/>
                  </a:cubicBezTo>
                  <a:cubicBezTo>
                    <a:pt x="965" y="5896"/>
                    <a:pt x="1286" y="5253"/>
                    <a:pt x="1576" y="4642"/>
                  </a:cubicBezTo>
                  <a:cubicBezTo>
                    <a:pt x="1897" y="4031"/>
                    <a:pt x="2187" y="3421"/>
                    <a:pt x="2315" y="3228"/>
                  </a:cubicBezTo>
                  <a:cubicBezTo>
                    <a:pt x="2315" y="3228"/>
                    <a:pt x="2347" y="3163"/>
                    <a:pt x="2412" y="3131"/>
                  </a:cubicBezTo>
                  <a:cubicBezTo>
                    <a:pt x="2540" y="3035"/>
                    <a:pt x="2765" y="2938"/>
                    <a:pt x="3054" y="2842"/>
                  </a:cubicBezTo>
                  <a:cubicBezTo>
                    <a:pt x="3922" y="2521"/>
                    <a:pt x="5272" y="2167"/>
                    <a:pt x="6430" y="1621"/>
                  </a:cubicBezTo>
                  <a:cubicBezTo>
                    <a:pt x="7137" y="1267"/>
                    <a:pt x="7490" y="1106"/>
                    <a:pt x="7747" y="945"/>
                  </a:cubicBezTo>
                  <a:cubicBezTo>
                    <a:pt x="7876" y="849"/>
                    <a:pt x="7940" y="785"/>
                    <a:pt x="8037" y="688"/>
                  </a:cubicBezTo>
                  <a:cubicBezTo>
                    <a:pt x="8067" y="658"/>
                    <a:pt x="8097" y="621"/>
                    <a:pt x="8130" y="581"/>
                  </a:cubicBezTo>
                  <a:close/>
                  <a:moveTo>
                    <a:pt x="8051" y="1"/>
                  </a:moveTo>
                  <a:cubicBezTo>
                    <a:pt x="7972" y="1"/>
                    <a:pt x="7891" y="31"/>
                    <a:pt x="7844" y="78"/>
                  </a:cubicBezTo>
                  <a:cubicBezTo>
                    <a:pt x="7780" y="206"/>
                    <a:pt x="7715" y="270"/>
                    <a:pt x="7651" y="335"/>
                  </a:cubicBezTo>
                  <a:cubicBezTo>
                    <a:pt x="7555" y="399"/>
                    <a:pt x="7490" y="463"/>
                    <a:pt x="7265" y="592"/>
                  </a:cubicBezTo>
                  <a:cubicBezTo>
                    <a:pt x="7072" y="720"/>
                    <a:pt x="6751" y="881"/>
                    <a:pt x="6205" y="1106"/>
                  </a:cubicBezTo>
                  <a:cubicBezTo>
                    <a:pt x="5369" y="1524"/>
                    <a:pt x="4404" y="1813"/>
                    <a:pt x="3601" y="2071"/>
                  </a:cubicBezTo>
                  <a:cubicBezTo>
                    <a:pt x="3183" y="2231"/>
                    <a:pt x="2797" y="2328"/>
                    <a:pt x="2508" y="2456"/>
                  </a:cubicBezTo>
                  <a:cubicBezTo>
                    <a:pt x="2379" y="2521"/>
                    <a:pt x="2251" y="2617"/>
                    <a:pt x="2122" y="2681"/>
                  </a:cubicBezTo>
                  <a:cubicBezTo>
                    <a:pt x="2026" y="2746"/>
                    <a:pt x="1929" y="2842"/>
                    <a:pt x="1833" y="2938"/>
                  </a:cubicBezTo>
                  <a:cubicBezTo>
                    <a:pt x="1769" y="3099"/>
                    <a:pt x="1640" y="3324"/>
                    <a:pt x="1479" y="3646"/>
                  </a:cubicBezTo>
                  <a:cubicBezTo>
                    <a:pt x="1254" y="4096"/>
                    <a:pt x="965" y="4674"/>
                    <a:pt x="708" y="5189"/>
                  </a:cubicBezTo>
                  <a:cubicBezTo>
                    <a:pt x="579" y="5414"/>
                    <a:pt x="451" y="5639"/>
                    <a:pt x="354" y="5831"/>
                  </a:cubicBezTo>
                  <a:cubicBezTo>
                    <a:pt x="322" y="5928"/>
                    <a:pt x="258" y="5992"/>
                    <a:pt x="226" y="6056"/>
                  </a:cubicBezTo>
                  <a:cubicBezTo>
                    <a:pt x="194" y="6089"/>
                    <a:pt x="161" y="6121"/>
                    <a:pt x="161" y="6153"/>
                  </a:cubicBezTo>
                  <a:cubicBezTo>
                    <a:pt x="65" y="6217"/>
                    <a:pt x="1" y="6378"/>
                    <a:pt x="1" y="6506"/>
                  </a:cubicBezTo>
                  <a:cubicBezTo>
                    <a:pt x="1" y="6732"/>
                    <a:pt x="129" y="6892"/>
                    <a:pt x="290" y="7021"/>
                  </a:cubicBezTo>
                  <a:cubicBezTo>
                    <a:pt x="419" y="7149"/>
                    <a:pt x="611" y="7246"/>
                    <a:pt x="836" y="7246"/>
                  </a:cubicBezTo>
                  <a:cubicBezTo>
                    <a:pt x="1029" y="7246"/>
                    <a:pt x="1190" y="7182"/>
                    <a:pt x="1351" y="7021"/>
                  </a:cubicBezTo>
                  <a:cubicBezTo>
                    <a:pt x="1518" y="6854"/>
                    <a:pt x="1808" y="6546"/>
                    <a:pt x="2104" y="6201"/>
                  </a:cubicBezTo>
                  <a:lnTo>
                    <a:pt x="2104" y="6201"/>
                  </a:lnTo>
                  <a:lnTo>
                    <a:pt x="1029" y="8757"/>
                  </a:lnTo>
                  <a:lnTo>
                    <a:pt x="997" y="8853"/>
                  </a:lnTo>
                  <a:cubicBezTo>
                    <a:pt x="997" y="8885"/>
                    <a:pt x="997" y="9046"/>
                    <a:pt x="1126" y="9239"/>
                  </a:cubicBezTo>
                  <a:cubicBezTo>
                    <a:pt x="1158" y="9335"/>
                    <a:pt x="1254" y="9464"/>
                    <a:pt x="1383" y="9528"/>
                  </a:cubicBezTo>
                  <a:cubicBezTo>
                    <a:pt x="1511" y="9592"/>
                    <a:pt x="1672" y="9625"/>
                    <a:pt x="1865" y="9625"/>
                  </a:cubicBezTo>
                  <a:cubicBezTo>
                    <a:pt x="2058" y="9625"/>
                    <a:pt x="2283" y="9592"/>
                    <a:pt x="2540" y="9528"/>
                  </a:cubicBezTo>
                  <a:cubicBezTo>
                    <a:pt x="3157" y="9332"/>
                    <a:pt x="3895" y="9014"/>
                    <a:pt x="4075" y="8914"/>
                  </a:cubicBezTo>
                  <a:lnTo>
                    <a:pt x="4075" y="8914"/>
                  </a:lnTo>
                  <a:cubicBezTo>
                    <a:pt x="4175" y="8895"/>
                    <a:pt x="4560" y="8797"/>
                    <a:pt x="5047" y="8596"/>
                  </a:cubicBezTo>
                  <a:cubicBezTo>
                    <a:pt x="5562" y="8403"/>
                    <a:pt x="6172" y="8082"/>
                    <a:pt x="6526" y="7599"/>
                  </a:cubicBezTo>
                  <a:cubicBezTo>
                    <a:pt x="6719" y="7374"/>
                    <a:pt x="6976" y="6957"/>
                    <a:pt x="7265" y="6410"/>
                  </a:cubicBezTo>
                  <a:cubicBezTo>
                    <a:pt x="8039" y="5006"/>
                    <a:pt x="9119" y="2913"/>
                    <a:pt x="9344" y="2474"/>
                  </a:cubicBezTo>
                  <a:lnTo>
                    <a:pt x="9344" y="2474"/>
                  </a:lnTo>
                  <a:cubicBezTo>
                    <a:pt x="9430" y="2420"/>
                    <a:pt x="9760" y="2207"/>
                    <a:pt x="10255" y="1878"/>
                  </a:cubicBezTo>
                  <a:cubicBezTo>
                    <a:pt x="10319" y="1846"/>
                    <a:pt x="10383" y="1781"/>
                    <a:pt x="10383" y="1685"/>
                  </a:cubicBezTo>
                  <a:cubicBezTo>
                    <a:pt x="10383" y="1621"/>
                    <a:pt x="10383" y="1556"/>
                    <a:pt x="10319" y="1492"/>
                  </a:cubicBezTo>
                  <a:cubicBezTo>
                    <a:pt x="9708" y="656"/>
                    <a:pt x="8808" y="238"/>
                    <a:pt x="8133" y="13"/>
                  </a:cubicBezTo>
                  <a:cubicBezTo>
                    <a:pt x="8107" y="5"/>
                    <a:pt x="8079" y="1"/>
                    <a:pt x="8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4432;p64">
              <a:extLst>
                <a:ext uri="{FF2B5EF4-FFF2-40B4-BE49-F238E27FC236}">
                  <a16:creationId xmlns:a16="http://schemas.microsoft.com/office/drawing/2014/main" xmlns="" id="{5E96BC4F-4A8E-C2C5-05A2-B23121CA4C08}"/>
                </a:ext>
              </a:extLst>
            </p:cNvPr>
            <p:cNvSpPr/>
            <p:nvPr/>
          </p:nvSpPr>
          <p:spPr>
            <a:xfrm>
              <a:off x="4783150" y="2218225"/>
              <a:ext cx="904075" cy="420950"/>
            </a:xfrm>
            <a:custGeom>
              <a:avLst/>
              <a:gdLst/>
              <a:ahLst/>
              <a:cxnLst/>
              <a:rect l="l" t="t" r="r" b="b"/>
              <a:pathLst>
                <a:path w="36163" h="16838" extrusionOk="0">
                  <a:moveTo>
                    <a:pt x="34427" y="0"/>
                  </a:moveTo>
                  <a:lnTo>
                    <a:pt x="28287" y="2829"/>
                  </a:lnTo>
                  <a:cubicBezTo>
                    <a:pt x="28287" y="2829"/>
                    <a:pt x="26037" y="7072"/>
                    <a:pt x="25619" y="8711"/>
                  </a:cubicBezTo>
                  <a:cubicBezTo>
                    <a:pt x="25202" y="10383"/>
                    <a:pt x="24559" y="12183"/>
                    <a:pt x="24559" y="12183"/>
                  </a:cubicBezTo>
                  <a:cubicBezTo>
                    <a:pt x="24559" y="12183"/>
                    <a:pt x="20412" y="11540"/>
                    <a:pt x="16844" y="11122"/>
                  </a:cubicBezTo>
                  <a:cubicBezTo>
                    <a:pt x="13276" y="10704"/>
                    <a:pt x="8229" y="9804"/>
                    <a:pt x="6976" y="9547"/>
                  </a:cubicBezTo>
                  <a:cubicBezTo>
                    <a:pt x="5999" y="9347"/>
                    <a:pt x="4379" y="8912"/>
                    <a:pt x="3468" y="8912"/>
                  </a:cubicBezTo>
                  <a:cubicBezTo>
                    <a:pt x="3209" y="8912"/>
                    <a:pt x="3007" y="8947"/>
                    <a:pt x="2893" y="9033"/>
                  </a:cubicBezTo>
                  <a:cubicBezTo>
                    <a:pt x="2411" y="9451"/>
                    <a:pt x="2733" y="9386"/>
                    <a:pt x="3311" y="9611"/>
                  </a:cubicBezTo>
                  <a:cubicBezTo>
                    <a:pt x="3568" y="9726"/>
                    <a:pt x="3895" y="9757"/>
                    <a:pt x="4179" y="9757"/>
                  </a:cubicBezTo>
                  <a:cubicBezTo>
                    <a:pt x="4534" y="9757"/>
                    <a:pt x="4822" y="9708"/>
                    <a:pt x="4822" y="9708"/>
                  </a:cubicBezTo>
                  <a:lnTo>
                    <a:pt x="4822" y="9708"/>
                  </a:lnTo>
                  <a:cubicBezTo>
                    <a:pt x="4822" y="9708"/>
                    <a:pt x="3986" y="9965"/>
                    <a:pt x="3086" y="10286"/>
                  </a:cubicBezTo>
                  <a:cubicBezTo>
                    <a:pt x="2154" y="10608"/>
                    <a:pt x="515" y="11186"/>
                    <a:pt x="258" y="11540"/>
                  </a:cubicBezTo>
                  <a:cubicBezTo>
                    <a:pt x="0" y="11861"/>
                    <a:pt x="579" y="13019"/>
                    <a:pt x="1511" y="13019"/>
                  </a:cubicBezTo>
                  <a:cubicBezTo>
                    <a:pt x="2111" y="13019"/>
                    <a:pt x="2611" y="12990"/>
                    <a:pt x="3021" y="12990"/>
                  </a:cubicBezTo>
                  <a:cubicBezTo>
                    <a:pt x="3226" y="12990"/>
                    <a:pt x="3408" y="12997"/>
                    <a:pt x="3568" y="13019"/>
                  </a:cubicBezTo>
                  <a:cubicBezTo>
                    <a:pt x="4083" y="13115"/>
                    <a:pt x="4308" y="13597"/>
                    <a:pt x="5979" y="13597"/>
                  </a:cubicBezTo>
                  <a:cubicBezTo>
                    <a:pt x="7619" y="13597"/>
                    <a:pt x="9965" y="12279"/>
                    <a:pt x="9965" y="12279"/>
                  </a:cubicBezTo>
                  <a:cubicBezTo>
                    <a:pt x="9965" y="12279"/>
                    <a:pt x="17744" y="15847"/>
                    <a:pt x="22148" y="16587"/>
                  </a:cubicBezTo>
                  <a:cubicBezTo>
                    <a:pt x="23180" y="16760"/>
                    <a:pt x="24005" y="16838"/>
                    <a:pt x="24688" y="16838"/>
                  </a:cubicBezTo>
                  <a:cubicBezTo>
                    <a:pt x="26918" y="16838"/>
                    <a:pt x="27624" y="16006"/>
                    <a:pt x="29027" y="14947"/>
                  </a:cubicBezTo>
                  <a:cubicBezTo>
                    <a:pt x="30859" y="13533"/>
                    <a:pt x="36163" y="4822"/>
                    <a:pt x="35745" y="3086"/>
                  </a:cubicBezTo>
                  <a:cubicBezTo>
                    <a:pt x="35327" y="1350"/>
                    <a:pt x="34427" y="0"/>
                    <a:pt x="34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4433;p64">
              <a:extLst>
                <a:ext uri="{FF2B5EF4-FFF2-40B4-BE49-F238E27FC236}">
                  <a16:creationId xmlns:a16="http://schemas.microsoft.com/office/drawing/2014/main" xmlns="" id="{0E607022-2D1D-B225-DCC3-4EA37FB1FCF2}"/>
                </a:ext>
              </a:extLst>
            </p:cNvPr>
            <p:cNvSpPr/>
            <p:nvPr/>
          </p:nvSpPr>
          <p:spPr>
            <a:xfrm>
              <a:off x="4781550" y="2211775"/>
              <a:ext cx="902475" cy="433975"/>
            </a:xfrm>
            <a:custGeom>
              <a:avLst/>
              <a:gdLst/>
              <a:ahLst/>
              <a:cxnLst/>
              <a:rect l="l" t="t" r="r" b="b"/>
              <a:pathLst>
                <a:path w="36099" h="17359" extrusionOk="0">
                  <a:moveTo>
                    <a:pt x="34465" y="1"/>
                  </a:moveTo>
                  <a:cubicBezTo>
                    <a:pt x="34420" y="1"/>
                    <a:pt x="34373" y="12"/>
                    <a:pt x="34330" y="33"/>
                  </a:cubicBezTo>
                  <a:cubicBezTo>
                    <a:pt x="34202" y="129"/>
                    <a:pt x="34170" y="290"/>
                    <a:pt x="34266" y="419"/>
                  </a:cubicBezTo>
                  <a:lnTo>
                    <a:pt x="34298" y="483"/>
                  </a:lnTo>
                  <a:cubicBezTo>
                    <a:pt x="34459" y="740"/>
                    <a:pt x="35198" y="1930"/>
                    <a:pt x="35552" y="3408"/>
                  </a:cubicBezTo>
                  <a:cubicBezTo>
                    <a:pt x="35552" y="3440"/>
                    <a:pt x="35552" y="3505"/>
                    <a:pt x="35552" y="3569"/>
                  </a:cubicBezTo>
                  <a:cubicBezTo>
                    <a:pt x="35552" y="3794"/>
                    <a:pt x="35487" y="4115"/>
                    <a:pt x="35359" y="4533"/>
                  </a:cubicBezTo>
                  <a:cubicBezTo>
                    <a:pt x="34877" y="6012"/>
                    <a:pt x="33623" y="8358"/>
                    <a:pt x="32337" y="10448"/>
                  </a:cubicBezTo>
                  <a:cubicBezTo>
                    <a:pt x="31662" y="11509"/>
                    <a:pt x="30987" y="12505"/>
                    <a:pt x="30409" y="13309"/>
                  </a:cubicBezTo>
                  <a:cubicBezTo>
                    <a:pt x="29798" y="14112"/>
                    <a:pt x="29251" y="14723"/>
                    <a:pt x="28930" y="14980"/>
                  </a:cubicBezTo>
                  <a:cubicBezTo>
                    <a:pt x="28223" y="15527"/>
                    <a:pt x="27709" y="16009"/>
                    <a:pt x="27098" y="16330"/>
                  </a:cubicBezTo>
                  <a:cubicBezTo>
                    <a:pt x="26519" y="16652"/>
                    <a:pt x="25844" y="16845"/>
                    <a:pt x="24751" y="16845"/>
                  </a:cubicBezTo>
                  <a:cubicBezTo>
                    <a:pt x="24076" y="16845"/>
                    <a:pt x="23273" y="16748"/>
                    <a:pt x="22244" y="16587"/>
                  </a:cubicBezTo>
                  <a:cubicBezTo>
                    <a:pt x="20090" y="16234"/>
                    <a:pt x="17037" y="15141"/>
                    <a:pt x="14561" y="14177"/>
                  </a:cubicBezTo>
                  <a:cubicBezTo>
                    <a:pt x="13308" y="13662"/>
                    <a:pt x="12215" y="13212"/>
                    <a:pt x="11411" y="12859"/>
                  </a:cubicBezTo>
                  <a:cubicBezTo>
                    <a:pt x="11026" y="12698"/>
                    <a:pt x="10704" y="12537"/>
                    <a:pt x="10479" y="12441"/>
                  </a:cubicBezTo>
                  <a:cubicBezTo>
                    <a:pt x="10254" y="12344"/>
                    <a:pt x="10126" y="12280"/>
                    <a:pt x="10126" y="12280"/>
                  </a:cubicBezTo>
                  <a:cubicBezTo>
                    <a:pt x="10099" y="12267"/>
                    <a:pt x="10067" y="12259"/>
                    <a:pt x="10034" y="12259"/>
                  </a:cubicBezTo>
                  <a:cubicBezTo>
                    <a:pt x="9987" y="12259"/>
                    <a:pt x="9938" y="12275"/>
                    <a:pt x="9901" y="12312"/>
                  </a:cubicBezTo>
                  <a:cubicBezTo>
                    <a:pt x="9901" y="12312"/>
                    <a:pt x="9868" y="12312"/>
                    <a:pt x="9804" y="12344"/>
                  </a:cubicBezTo>
                  <a:cubicBezTo>
                    <a:pt x="9547" y="12473"/>
                    <a:pt x="8968" y="12794"/>
                    <a:pt x="8261" y="13084"/>
                  </a:cubicBezTo>
                  <a:cubicBezTo>
                    <a:pt x="7522" y="13341"/>
                    <a:pt x="6718" y="13598"/>
                    <a:pt x="6043" y="13598"/>
                  </a:cubicBezTo>
                  <a:cubicBezTo>
                    <a:pt x="5240" y="13598"/>
                    <a:pt x="4790" y="13469"/>
                    <a:pt x="4500" y="13341"/>
                  </a:cubicBezTo>
                  <a:cubicBezTo>
                    <a:pt x="4340" y="13309"/>
                    <a:pt x="4243" y="13244"/>
                    <a:pt x="4115" y="13180"/>
                  </a:cubicBezTo>
                  <a:cubicBezTo>
                    <a:pt x="3986" y="13116"/>
                    <a:pt x="3857" y="13052"/>
                    <a:pt x="3665" y="13019"/>
                  </a:cubicBezTo>
                  <a:cubicBezTo>
                    <a:pt x="3504" y="12987"/>
                    <a:pt x="3279" y="12987"/>
                    <a:pt x="3086" y="12987"/>
                  </a:cubicBezTo>
                  <a:cubicBezTo>
                    <a:pt x="2668" y="12987"/>
                    <a:pt x="2154" y="13019"/>
                    <a:pt x="1575" y="13019"/>
                  </a:cubicBezTo>
                  <a:cubicBezTo>
                    <a:pt x="1286" y="13019"/>
                    <a:pt x="1029" y="12859"/>
                    <a:pt x="836" y="12634"/>
                  </a:cubicBezTo>
                  <a:cubicBezTo>
                    <a:pt x="643" y="12409"/>
                    <a:pt x="514" y="12119"/>
                    <a:pt x="514" y="11991"/>
                  </a:cubicBezTo>
                  <a:lnTo>
                    <a:pt x="547" y="11959"/>
                  </a:lnTo>
                  <a:cubicBezTo>
                    <a:pt x="547" y="11959"/>
                    <a:pt x="579" y="11927"/>
                    <a:pt x="611" y="11862"/>
                  </a:cubicBezTo>
                  <a:cubicBezTo>
                    <a:pt x="836" y="11734"/>
                    <a:pt x="1286" y="11541"/>
                    <a:pt x="1800" y="11348"/>
                  </a:cubicBezTo>
                  <a:cubicBezTo>
                    <a:pt x="2282" y="11123"/>
                    <a:pt x="2829" y="10930"/>
                    <a:pt x="3215" y="10801"/>
                  </a:cubicBezTo>
                  <a:cubicBezTo>
                    <a:pt x="3697" y="10641"/>
                    <a:pt x="4115" y="10480"/>
                    <a:pt x="4436" y="10384"/>
                  </a:cubicBezTo>
                  <a:cubicBezTo>
                    <a:pt x="4757" y="10287"/>
                    <a:pt x="4950" y="10223"/>
                    <a:pt x="4950" y="10223"/>
                  </a:cubicBezTo>
                  <a:cubicBezTo>
                    <a:pt x="5079" y="10191"/>
                    <a:pt x="5175" y="10030"/>
                    <a:pt x="5143" y="9901"/>
                  </a:cubicBezTo>
                  <a:cubicBezTo>
                    <a:pt x="5115" y="9790"/>
                    <a:pt x="5015" y="9702"/>
                    <a:pt x="4883" y="9702"/>
                  </a:cubicBezTo>
                  <a:cubicBezTo>
                    <a:pt x="4863" y="9702"/>
                    <a:pt x="4843" y="9704"/>
                    <a:pt x="4822" y="9709"/>
                  </a:cubicBezTo>
                  <a:lnTo>
                    <a:pt x="4790" y="9709"/>
                  </a:lnTo>
                  <a:cubicBezTo>
                    <a:pt x="4790" y="9709"/>
                    <a:pt x="4786" y="9710"/>
                    <a:pt x="4780" y="9712"/>
                  </a:cubicBezTo>
                  <a:lnTo>
                    <a:pt x="4780" y="9712"/>
                  </a:lnTo>
                  <a:cubicBezTo>
                    <a:pt x="4678" y="9741"/>
                    <a:pt x="4460" y="9741"/>
                    <a:pt x="4211" y="9741"/>
                  </a:cubicBezTo>
                  <a:cubicBezTo>
                    <a:pt x="3954" y="9741"/>
                    <a:pt x="3697" y="9709"/>
                    <a:pt x="3504" y="9644"/>
                  </a:cubicBezTo>
                  <a:cubicBezTo>
                    <a:pt x="3369" y="9587"/>
                    <a:pt x="3258" y="9541"/>
                    <a:pt x="3163" y="9506"/>
                  </a:cubicBezTo>
                  <a:lnTo>
                    <a:pt x="3163" y="9506"/>
                  </a:lnTo>
                  <a:cubicBezTo>
                    <a:pt x="3179" y="9494"/>
                    <a:pt x="3215" y="9473"/>
                    <a:pt x="3279" y="9451"/>
                  </a:cubicBezTo>
                  <a:lnTo>
                    <a:pt x="3568" y="9451"/>
                  </a:lnTo>
                  <a:cubicBezTo>
                    <a:pt x="3986" y="9451"/>
                    <a:pt x="4597" y="9548"/>
                    <a:pt x="5240" y="9676"/>
                  </a:cubicBezTo>
                  <a:cubicBezTo>
                    <a:pt x="5850" y="9805"/>
                    <a:pt x="6493" y="9966"/>
                    <a:pt x="6975" y="10062"/>
                  </a:cubicBezTo>
                  <a:cubicBezTo>
                    <a:pt x="8229" y="10319"/>
                    <a:pt x="13276" y="11219"/>
                    <a:pt x="16876" y="11637"/>
                  </a:cubicBezTo>
                  <a:cubicBezTo>
                    <a:pt x="18644" y="11862"/>
                    <a:pt x="20572" y="12119"/>
                    <a:pt x="22051" y="12344"/>
                  </a:cubicBezTo>
                  <a:cubicBezTo>
                    <a:pt x="22790" y="12441"/>
                    <a:pt x="23433" y="12537"/>
                    <a:pt x="23851" y="12602"/>
                  </a:cubicBezTo>
                  <a:cubicBezTo>
                    <a:pt x="24301" y="12666"/>
                    <a:pt x="24558" y="12730"/>
                    <a:pt x="24558" y="12730"/>
                  </a:cubicBezTo>
                  <a:cubicBezTo>
                    <a:pt x="24687" y="12730"/>
                    <a:pt x="24816" y="12666"/>
                    <a:pt x="24848" y="12537"/>
                  </a:cubicBezTo>
                  <a:cubicBezTo>
                    <a:pt x="24848" y="12537"/>
                    <a:pt x="25523" y="10705"/>
                    <a:pt x="25941" y="9034"/>
                  </a:cubicBezTo>
                  <a:cubicBezTo>
                    <a:pt x="26133" y="8262"/>
                    <a:pt x="26808" y="6783"/>
                    <a:pt x="27419" y="5530"/>
                  </a:cubicBezTo>
                  <a:cubicBezTo>
                    <a:pt x="27709" y="4887"/>
                    <a:pt x="27998" y="4308"/>
                    <a:pt x="28223" y="3890"/>
                  </a:cubicBezTo>
                  <a:cubicBezTo>
                    <a:pt x="28448" y="3473"/>
                    <a:pt x="28576" y="3215"/>
                    <a:pt x="28576" y="3215"/>
                  </a:cubicBezTo>
                  <a:cubicBezTo>
                    <a:pt x="28641" y="3087"/>
                    <a:pt x="28609" y="2926"/>
                    <a:pt x="28480" y="2862"/>
                  </a:cubicBezTo>
                  <a:cubicBezTo>
                    <a:pt x="28437" y="2830"/>
                    <a:pt x="28387" y="2815"/>
                    <a:pt x="28337" y="2815"/>
                  </a:cubicBezTo>
                  <a:cubicBezTo>
                    <a:pt x="28237" y="2815"/>
                    <a:pt x="28137" y="2872"/>
                    <a:pt x="28094" y="2958"/>
                  </a:cubicBezTo>
                  <a:cubicBezTo>
                    <a:pt x="28094" y="2958"/>
                    <a:pt x="27548" y="4019"/>
                    <a:pt x="26937" y="5305"/>
                  </a:cubicBezTo>
                  <a:cubicBezTo>
                    <a:pt x="26326" y="6558"/>
                    <a:pt x="25651" y="8037"/>
                    <a:pt x="25426" y="8905"/>
                  </a:cubicBezTo>
                  <a:cubicBezTo>
                    <a:pt x="25233" y="9741"/>
                    <a:pt x="24944" y="10609"/>
                    <a:pt x="24751" y="11251"/>
                  </a:cubicBezTo>
                  <a:cubicBezTo>
                    <a:pt x="24623" y="11573"/>
                    <a:pt x="24526" y="11862"/>
                    <a:pt x="24462" y="12055"/>
                  </a:cubicBezTo>
                  <a:cubicBezTo>
                    <a:pt x="24451" y="12089"/>
                    <a:pt x="24441" y="12120"/>
                    <a:pt x="24431" y="12149"/>
                  </a:cubicBezTo>
                  <a:lnTo>
                    <a:pt x="24431" y="12149"/>
                  </a:lnTo>
                  <a:cubicBezTo>
                    <a:pt x="23524" y="12011"/>
                    <a:pt x="20017" y="11483"/>
                    <a:pt x="16940" y="11123"/>
                  </a:cubicBezTo>
                  <a:cubicBezTo>
                    <a:pt x="13372" y="10705"/>
                    <a:pt x="8325" y="9773"/>
                    <a:pt x="7072" y="9548"/>
                  </a:cubicBezTo>
                  <a:cubicBezTo>
                    <a:pt x="6622" y="9451"/>
                    <a:pt x="5979" y="9291"/>
                    <a:pt x="5336" y="9162"/>
                  </a:cubicBezTo>
                  <a:cubicBezTo>
                    <a:pt x="4693" y="9034"/>
                    <a:pt x="4050" y="8905"/>
                    <a:pt x="3568" y="8905"/>
                  </a:cubicBezTo>
                  <a:cubicBezTo>
                    <a:pt x="3407" y="8905"/>
                    <a:pt x="3279" y="8905"/>
                    <a:pt x="3150" y="8937"/>
                  </a:cubicBezTo>
                  <a:cubicBezTo>
                    <a:pt x="3022" y="8969"/>
                    <a:pt x="2893" y="9001"/>
                    <a:pt x="2797" y="9098"/>
                  </a:cubicBezTo>
                  <a:cubicBezTo>
                    <a:pt x="2700" y="9162"/>
                    <a:pt x="2636" y="9226"/>
                    <a:pt x="2572" y="9291"/>
                  </a:cubicBezTo>
                  <a:cubicBezTo>
                    <a:pt x="2539" y="9355"/>
                    <a:pt x="2475" y="9451"/>
                    <a:pt x="2475" y="9580"/>
                  </a:cubicBezTo>
                  <a:cubicBezTo>
                    <a:pt x="2475" y="9644"/>
                    <a:pt x="2475" y="9741"/>
                    <a:pt x="2539" y="9773"/>
                  </a:cubicBezTo>
                  <a:cubicBezTo>
                    <a:pt x="2604" y="9869"/>
                    <a:pt x="2668" y="9901"/>
                    <a:pt x="2700" y="9934"/>
                  </a:cubicBezTo>
                  <a:cubicBezTo>
                    <a:pt x="2797" y="9966"/>
                    <a:pt x="2861" y="9998"/>
                    <a:pt x="2957" y="10030"/>
                  </a:cubicBezTo>
                  <a:cubicBezTo>
                    <a:pt x="3054" y="10062"/>
                    <a:pt x="3182" y="10094"/>
                    <a:pt x="3279" y="10126"/>
                  </a:cubicBezTo>
                  <a:cubicBezTo>
                    <a:pt x="3317" y="10142"/>
                    <a:pt x="3355" y="10155"/>
                    <a:pt x="3393" y="10168"/>
                  </a:cubicBezTo>
                  <a:lnTo>
                    <a:pt x="3393" y="10168"/>
                  </a:lnTo>
                  <a:cubicBezTo>
                    <a:pt x="3282" y="10206"/>
                    <a:pt x="3168" y="10246"/>
                    <a:pt x="3054" y="10287"/>
                  </a:cubicBezTo>
                  <a:cubicBezTo>
                    <a:pt x="2604" y="10448"/>
                    <a:pt x="1961" y="10705"/>
                    <a:pt x="1382" y="10930"/>
                  </a:cubicBezTo>
                  <a:cubicBezTo>
                    <a:pt x="1093" y="11026"/>
                    <a:pt x="836" y="11155"/>
                    <a:pt x="611" y="11251"/>
                  </a:cubicBezTo>
                  <a:cubicBezTo>
                    <a:pt x="514" y="11316"/>
                    <a:pt x="418" y="11380"/>
                    <a:pt x="322" y="11444"/>
                  </a:cubicBezTo>
                  <a:cubicBezTo>
                    <a:pt x="225" y="11509"/>
                    <a:pt x="161" y="11541"/>
                    <a:pt x="96" y="11637"/>
                  </a:cubicBezTo>
                  <a:cubicBezTo>
                    <a:pt x="32" y="11734"/>
                    <a:pt x="0" y="11894"/>
                    <a:pt x="0" y="11991"/>
                  </a:cubicBezTo>
                  <a:cubicBezTo>
                    <a:pt x="0" y="12344"/>
                    <a:pt x="161" y="12666"/>
                    <a:pt x="418" y="12987"/>
                  </a:cubicBezTo>
                  <a:cubicBezTo>
                    <a:pt x="675" y="13309"/>
                    <a:pt x="1093" y="13566"/>
                    <a:pt x="1575" y="13566"/>
                  </a:cubicBezTo>
                  <a:cubicBezTo>
                    <a:pt x="2186" y="13566"/>
                    <a:pt x="2668" y="13502"/>
                    <a:pt x="3086" y="13502"/>
                  </a:cubicBezTo>
                  <a:cubicBezTo>
                    <a:pt x="3279" y="13502"/>
                    <a:pt x="3440" y="13534"/>
                    <a:pt x="3600" y="13534"/>
                  </a:cubicBezTo>
                  <a:cubicBezTo>
                    <a:pt x="3665" y="13566"/>
                    <a:pt x="3761" y="13598"/>
                    <a:pt x="3857" y="13662"/>
                  </a:cubicBezTo>
                  <a:cubicBezTo>
                    <a:pt x="4050" y="13727"/>
                    <a:pt x="4275" y="13855"/>
                    <a:pt x="4597" y="13952"/>
                  </a:cubicBezTo>
                  <a:cubicBezTo>
                    <a:pt x="4950" y="14048"/>
                    <a:pt x="5400" y="14144"/>
                    <a:pt x="6043" y="14144"/>
                  </a:cubicBezTo>
                  <a:cubicBezTo>
                    <a:pt x="6943" y="14144"/>
                    <a:pt x="7940" y="13791"/>
                    <a:pt x="8743" y="13437"/>
                  </a:cubicBezTo>
                  <a:cubicBezTo>
                    <a:pt x="9312" y="13210"/>
                    <a:pt x="9784" y="12966"/>
                    <a:pt x="10012" y="12843"/>
                  </a:cubicBezTo>
                  <a:lnTo>
                    <a:pt x="10012" y="12843"/>
                  </a:lnTo>
                  <a:cubicBezTo>
                    <a:pt x="10459" y="13040"/>
                    <a:pt x="12212" y="13802"/>
                    <a:pt x="14369" y="14659"/>
                  </a:cubicBezTo>
                  <a:cubicBezTo>
                    <a:pt x="16876" y="15655"/>
                    <a:pt x="19930" y="16716"/>
                    <a:pt x="22148" y="17102"/>
                  </a:cubicBezTo>
                  <a:cubicBezTo>
                    <a:pt x="23208" y="17295"/>
                    <a:pt x="24044" y="17359"/>
                    <a:pt x="24751" y="17359"/>
                  </a:cubicBezTo>
                  <a:cubicBezTo>
                    <a:pt x="25908" y="17359"/>
                    <a:pt x="26680" y="17166"/>
                    <a:pt x="27355" y="16780"/>
                  </a:cubicBezTo>
                  <a:cubicBezTo>
                    <a:pt x="28030" y="16427"/>
                    <a:pt x="28576" y="15945"/>
                    <a:pt x="29251" y="15398"/>
                  </a:cubicBezTo>
                  <a:cubicBezTo>
                    <a:pt x="29734" y="15012"/>
                    <a:pt x="30377" y="14241"/>
                    <a:pt x="31084" y="13277"/>
                  </a:cubicBezTo>
                  <a:cubicBezTo>
                    <a:pt x="32177" y="11766"/>
                    <a:pt x="33430" y="9773"/>
                    <a:pt x="34395" y="7941"/>
                  </a:cubicBezTo>
                  <a:cubicBezTo>
                    <a:pt x="34877" y="7041"/>
                    <a:pt x="35295" y="6173"/>
                    <a:pt x="35616" y="5401"/>
                  </a:cubicBezTo>
                  <a:cubicBezTo>
                    <a:pt x="35905" y="4662"/>
                    <a:pt x="36098" y="4051"/>
                    <a:pt x="36098" y="3569"/>
                  </a:cubicBezTo>
                  <a:cubicBezTo>
                    <a:pt x="36098" y="3473"/>
                    <a:pt x="36098" y="3376"/>
                    <a:pt x="36066" y="3280"/>
                  </a:cubicBezTo>
                  <a:cubicBezTo>
                    <a:pt x="35648" y="1480"/>
                    <a:pt x="34716" y="129"/>
                    <a:pt x="34684" y="129"/>
                  </a:cubicBezTo>
                  <a:cubicBezTo>
                    <a:pt x="34641" y="44"/>
                    <a:pt x="34555" y="1"/>
                    <a:pt x="34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4434;p64">
              <a:extLst>
                <a:ext uri="{FF2B5EF4-FFF2-40B4-BE49-F238E27FC236}">
                  <a16:creationId xmlns:a16="http://schemas.microsoft.com/office/drawing/2014/main" xmlns="" id="{DCBDEE43-820A-540B-E88F-C7049F6A4DD5}"/>
                </a:ext>
              </a:extLst>
            </p:cNvPr>
            <p:cNvSpPr/>
            <p:nvPr/>
          </p:nvSpPr>
          <p:spPr>
            <a:xfrm>
              <a:off x="4783150" y="2441025"/>
              <a:ext cx="293350" cy="117150"/>
            </a:xfrm>
            <a:custGeom>
              <a:avLst/>
              <a:gdLst/>
              <a:ahLst/>
              <a:cxnLst/>
              <a:rect l="l" t="t" r="r" b="b"/>
              <a:pathLst>
                <a:path w="11734" h="4686" extrusionOk="0">
                  <a:moveTo>
                    <a:pt x="3468" y="0"/>
                  </a:moveTo>
                  <a:cubicBezTo>
                    <a:pt x="3209" y="0"/>
                    <a:pt x="3007" y="35"/>
                    <a:pt x="2893" y="121"/>
                  </a:cubicBezTo>
                  <a:cubicBezTo>
                    <a:pt x="2411" y="539"/>
                    <a:pt x="2733" y="474"/>
                    <a:pt x="3311" y="699"/>
                  </a:cubicBezTo>
                  <a:cubicBezTo>
                    <a:pt x="3568" y="814"/>
                    <a:pt x="3895" y="845"/>
                    <a:pt x="4179" y="845"/>
                  </a:cubicBezTo>
                  <a:cubicBezTo>
                    <a:pt x="4534" y="845"/>
                    <a:pt x="4822" y="796"/>
                    <a:pt x="4822" y="796"/>
                  </a:cubicBezTo>
                  <a:lnTo>
                    <a:pt x="4822" y="796"/>
                  </a:lnTo>
                  <a:cubicBezTo>
                    <a:pt x="4822" y="796"/>
                    <a:pt x="3986" y="1053"/>
                    <a:pt x="3086" y="1374"/>
                  </a:cubicBezTo>
                  <a:cubicBezTo>
                    <a:pt x="2154" y="1696"/>
                    <a:pt x="515" y="2274"/>
                    <a:pt x="258" y="2628"/>
                  </a:cubicBezTo>
                  <a:cubicBezTo>
                    <a:pt x="0" y="2949"/>
                    <a:pt x="579" y="4107"/>
                    <a:pt x="1511" y="4107"/>
                  </a:cubicBezTo>
                  <a:cubicBezTo>
                    <a:pt x="2111" y="4107"/>
                    <a:pt x="2611" y="4078"/>
                    <a:pt x="3021" y="4078"/>
                  </a:cubicBezTo>
                  <a:cubicBezTo>
                    <a:pt x="3226" y="4078"/>
                    <a:pt x="3408" y="4085"/>
                    <a:pt x="3568" y="4107"/>
                  </a:cubicBezTo>
                  <a:cubicBezTo>
                    <a:pt x="4083" y="4203"/>
                    <a:pt x="4308" y="4685"/>
                    <a:pt x="5979" y="4685"/>
                  </a:cubicBezTo>
                  <a:cubicBezTo>
                    <a:pt x="7619" y="4685"/>
                    <a:pt x="9965" y="3367"/>
                    <a:pt x="9965" y="3367"/>
                  </a:cubicBezTo>
                  <a:cubicBezTo>
                    <a:pt x="9965" y="3367"/>
                    <a:pt x="10576" y="3657"/>
                    <a:pt x="11540" y="4074"/>
                  </a:cubicBezTo>
                  <a:lnTo>
                    <a:pt x="11733" y="1471"/>
                  </a:lnTo>
                  <a:cubicBezTo>
                    <a:pt x="9579" y="1117"/>
                    <a:pt x="7683" y="764"/>
                    <a:pt x="6976" y="635"/>
                  </a:cubicBezTo>
                  <a:cubicBezTo>
                    <a:pt x="5999" y="435"/>
                    <a:pt x="4379" y="0"/>
                    <a:pt x="3468"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4435;p64">
              <a:extLst>
                <a:ext uri="{FF2B5EF4-FFF2-40B4-BE49-F238E27FC236}">
                  <a16:creationId xmlns:a16="http://schemas.microsoft.com/office/drawing/2014/main" xmlns="" id="{8E6ED838-4562-ED73-5E6A-5A8010E9EAC1}"/>
                </a:ext>
              </a:extLst>
            </p:cNvPr>
            <p:cNvSpPr/>
            <p:nvPr/>
          </p:nvSpPr>
          <p:spPr>
            <a:xfrm>
              <a:off x="4781550" y="2434375"/>
              <a:ext cx="302175" cy="131025"/>
            </a:xfrm>
            <a:custGeom>
              <a:avLst/>
              <a:gdLst/>
              <a:ahLst/>
              <a:cxnLst/>
              <a:rect l="l" t="t" r="r" b="b"/>
              <a:pathLst>
                <a:path w="12087" h="5241" extrusionOk="0">
                  <a:moveTo>
                    <a:pt x="3568" y="547"/>
                  </a:moveTo>
                  <a:cubicBezTo>
                    <a:pt x="3986" y="547"/>
                    <a:pt x="4597" y="644"/>
                    <a:pt x="5240" y="772"/>
                  </a:cubicBezTo>
                  <a:cubicBezTo>
                    <a:pt x="5850" y="901"/>
                    <a:pt x="6493" y="1062"/>
                    <a:pt x="6975" y="1158"/>
                  </a:cubicBezTo>
                  <a:cubicBezTo>
                    <a:pt x="7656" y="1282"/>
                    <a:pt x="9439" y="1614"/>
                    <a:pt x="11521" y="1954"/>
                  </a:cubicBezTo>
                  <a:lnTo>
                    <a:pt x="11521" y="1954"/>
                  </a:lnTo>
                  <a:lnTo>
                    <a:pt x="11374" y="3947"/>
                  </a:lnTo>
                  <a:lnTo>
                    <a:pt x="11374" y="3947"/>
                  </a:lnTo>
                  <a:cubicBezTo>
                    <a:pt x="11041" y="3803"/>
                    <a:pt x="10764" y="3667"/>
                    <a:pt x="10543" y="3569"/>
                  </a:cubicBezTo>
                  <a:cubicBezTo>
                    <a:pt x="10286" y="3473"/>
                    <a:pt x="10126" y="3376"/>
                    <a:pt x="10126" y="3376"/>
                  </a:cubicBezTo>
                  <a:cubicBezTo>
                    <a:pt x="10099" y="3363"/>
                    <a:pt x="10067" y="3355"/>
                    <a:pt x="10034" y="3355"/>
                  </a:cubicBezTo>
                  <a:cubicBezTo>
                    <a:pt x="9987" y="3355"/>
                    <a:pt x="9938" y="3371"/>
                    <a:pt x="9901" y="3408"/>
                  </a:cubicBezTo>
                  <a:cubicBezTo>
                    <a:pt x="9901" y="3408"/>
                    <a:pt x="9868" y="3408"/>
                    <a:pt x="9804" y="3440"/>
                  </a:cubicBezTo>
                  <a:cubicBezTo>
                    <a:pt x="9547" y="3569"/>
                    <a:pt x="8968" y="3890"/>
                    <a:pt x="8261" y="4180"/>
                  </a:cubicBezTo>
                  <a:cubicBezTo>
                    <a:pt x="7522" y="4437"/>
                    <a:pt x="6718" y="4694"/>
                    <a:pt x="6043" y="4694"/>
                  </a:cubicBezTo>
                  <a:cubicBezTo>
                    <a:pt x="5240" y="4694"/>
                    <a:pt x="4790" y="4565"/>
                    <a:pt x="4500" y="4437"/>
                  </a:cubicBezTo>
                  <a:cubicBezTo>
                    <a:pt x="4340" y="4405"/>
                    <a:pt x="4243" y="4340"/>
                    <a:pt x="4115" y="4276"/>
                  </a:cubicBezTo>
                  <a:cubicBezTo>
                    <a:pt x="3986" y="4212"/>
                    <a:pt x="3857" y="4148"/>
                    <a:pt x="3665" y="4115"/>
                  </a:cubicBezTo>
                  <a:cubicBezTo>
                    <a:pt x="3504" y="4083"/>
                    <a:pt x="3279" y="4083"/>
                    <a:pt x="3086" y="4083"/>
                  </a:cubicBezTo>
                  <a:cubicBezTo>
                    <a:pt x="2668" y="4083"/>
                    <a:pt x="2154" y="4115"/>
                    <a:pt x="1575" y="4115"/>
                  </a:cubicBezTo>
                  <a:cubicBezTo>
                    <a:pt x="1286" y="4115"/>
                    <a:pt x="1029" y="3955"/>
                    <a:pt x="836" y="3730"/>
                  </a:cubicBezTo>
                  <a:cubicBezTo>
                    <a:pt x="643" y="3505"/>
                    <a:pt x="514" y="3215"/>
                    <a:pt x="514" y="3087"/>
                  </a:cubicBezTo>
                  <a:lnTo>
                    <a:pt x="547" y="3055"/>
                  </a:lnTo>
                  <a:cubicBezTo>
                    <a:pt x="547" y="3055"/>
                    <a:pt x="579" y="3023"/>
                    <a:pt x="611" y="2958"/>
                  </a:cubicBezTo>
                  <a:cubicBezTo>
                    <a:pt x="836" y="2830"/>
                    <a:pt x="1286" y="2637"/>
                    <a:pt x="1800" y="2444"/>
                  </a:cubicBezTo>
                  <a:cubicBezTo>
                    <a:pt x="2282" y="2219"/>
                    <a:pt x="2829" y="2026"/>
                    <a:pt x="3215" y="1897"/>
                  </a:cubicBezTo>
                  <a:cubicBezTo>
                    <a:pt x="3697" y="1737"/>
                    <a:pt x="4115" y="1576"/>
                    <a:pt x="4436" y="1480"/>
                  </a:cubicBezTo>
                  <a:cubicBezTo>
                    <a:pt x="4757" y="1383"/>
                    <a:pt x="4950" y="1319"/>
                    <a:pt x="4950" y="1319"/>
                  </a:cubicBezTo>
                  <a:cubicBezTo>
                    <a:pt x="5079" y="1287"/>
                    <a:pt x="5175" y="1126"/>
                    <a:pt x="5143" y="997"/>
                  </a:cubicBezTo>
                  <a:cubicBezTo>
                    <a:pt x="5115" y="886"/>
                    <a:pt x="5015" y="798"/>
                    <a:pt x="4883" y="798"/>
                  </a:cubicBezTo>
                  <a:cubicBezTo>
                    <a:pt x="4863" y="798"/>
                    <a:pt x="4843" y="800"/>
                    <a:pt x="4822" y="805"/>
                  </a:cubicBezTo>
                  <a:lnTo>
                    <a:pt x="4790" y="805"/>
                  </a:lnTo>
                  <a:cubicBezTo>
                    <a:pt x="4790" y="805"/>
                    <a:pt x="4786" y="806"/>
                    <a:pt x="4780" y="808"/>
                  </a:cubicBezTo>
                  <a:lnTo>
                    <a:pt x="4780" y="808"/>
                  </a:lnTo>
                  <a:cubicBezTo>
                    <a:pt x="4678" y="837"/>
                    <a:pt x="4460" y="837"/>
                    <a:pt x="4211" y="837"/>
                  </a:cubicBezTo>
                  <a:cubicBezTo>
                    <a:pt x="3954" y="837"/>
                    <a:pt x="3697" y="805"/>
                    <a:pt x="3504" y="740"/>
                  </a:cubicBezTo>
                  <a:cubicBezTo>
                    <a:pt x="3369" y="683"/>
                    <a:pt x="3258" y="637"/>
                    <a:pt x="3163" y="602"/>
                  </a:cubicBezTo>
                  <a:lnTo>
                    <a:pt x="3163" y="602"/>
                  </a:lnTo>
                  <a:cubicBezTo>
                    <a:pt x="3179" y="590"/>
                    <a:pt x="3215" y="569"/>
                    <a:pt x="3279" y="547"/>
                  </a:cubicBezTo>
                  <a:close/>
                  <a:moveTo>
                    <a:pt x="3568" y="1"/>
                  </a:moveTo>
                  <a:cubicBezTo>
                    <a:pt x="3407" y="1"/>
                    <a:pt x="3279" y="1"/>
                    <a:pt x="3150" y="33"/>
                  </a:cubicBezTo>
                  <a:cubicBezTo>
                    <a:pt x="3022" y="65"/>
                    <a:pt x="2893" y="97"/>
                    <a:pt x="2797" y="194"/>
                  </a:cubicBezTo>
                  <a:cubicBezTo>
                    <a:pt x="2700" y="258"/>
                    <a:pt x="2636" y="322"/>
                    <a:pt x="2572" y="387"/>
                  </a:cubicBezTo>
                  <a:cubicBezTo>
                    <a:pt x="2539" y="451"/>
                    <a:pt x="2475" y="547"/>
                    <a:pt x="2475" y="676"/>
                  </a:cubicBezTo>
                  <a:cubicBezTo>
                    <a:pt x="2475" y="740"/>
                    <a:pt x="2475" y="837"/>
                    <a:pt x="2539" y="869"/>
                  </a:cubicBezTo>
                  <a:cubicBezTo>
                    <a:pt x="2604" y="965"/>
                    <a:pt x="2668" y="997"/>
                    <a:pt x="2700" y="1030"/>
                  </a:cubicBezTo>
                  <a:cubicBezTo>
                    <a:pt x="2797" y="1062"/>
                    <a:pt x="2861" y="1094"/>
                    <a:pt x="2957" y="1126"/>
                  </a:cubicBezTo>
                  <a:cubicBezTo>
                    <a:pt x="3054" y="1158"/>
                    <a:pt x="3182" y="1190"/>
                    <a:pt x="3279" y="1222"/>
                  </a:cubicBezTo>
                  <a:cubicBezTo>
                    <a:pt x="3317" y="1238"/>
                    <a:pt x="3355" y="1251"/>
                    <a:pt x="3393" y="1264"/>
                  </a:cubicBezTo>
                  <a:lnTo>
                    <a:pt x="3393" y="1264"/>
                  </a:lnTo>
                  <a:cubicBezTo>
                    <a:pt x="3282" y="1302"/>
                    <a:pt x="3168" y="1342"/>
                    <a:pt x="3054" y="1383"/>
                  </a:cubicBezTo>
                  <a:cubicBezTo>
                    <a:pt x="2604" y="1544"/>
                    <a:pt x="1961" y="1801"/>
                    <a:pt x="1382" y="2026"/>
                  </a:cubicBezTo>
                  <a:cubicBezTo>
                    <a:pt x="1093" y="2122"/>
                    <a:pt x="836" y="2251"/>
                    <a:pt x="611" y="2347"/>
                  </a:cubicBezTo>
                  <a:cubicBezTo>
                    <a:pt x="514" y="2412"/>
                    <a:pt x="418" y="2476"/>
                    <a:pt x="322" y="2540"/>
                  </a:cubicBezTo>
                  <a:cubicBezTo>
                    <a:pt x="225" y="2605"/>
                    <a:pt x="161" y="2637"/>
                    <a:pt x="96" y="2733"/>
                  </a:cubicBezTo>
                  <a:cubicBezTo>
                    <a:pt x="32" y="2830"/>
                    <a:pt x="0" y="2990"/>
                    <a:pt x="0" y="3087"/>
                  </a:cubicBezTo>
                  <a:cubicBezTo>
                    <a:pt x="0" y="3440"/>
                    <a:pt x="161" y="3762"/>
                    <a:pt x="418" y="4083"/>
                  </a:cubicBezTo>
                  <a:cubicBezTo>
                    <a:pt x="675" y="4405"/>
                    <a:pt x="1093" y="4662"/>
                    <a:pt x="1575" y="4662"/>
                  </a:cubicBezTo>
                  <a:cubicBezTo>
                    <a:pt x="2186" y="4662"/>
                    <a:pt x="2668" y="4598"/>
                    <a:pt x="3086" y="4598"/>
                  </a:cubicBezTo>
                  <a:cubicBezTo>
                    <a:pt x="3279" y="4598"/>
                    <a:pt x="3440" y="4630"/>
                    <a:pt x="3600" y="4630"/>
                  </a:cubicBezTo>
                  <a:cubicBezTo>
                    <a:pt x="3665" y="4662"/>
                    <a:pt x="3761" y="4694"/>
                    <a:pt x="3857" y="4758"/>
                  </a:cubicBezTo>
                  <a:cubicBezTo>
                    <a:pt x="4050" y="4823"/>
                    <a:pt x="4275" y="4951"/>
                    <a:pt x="4597" y="5048"/>
                  </a:cubicBezTo>
                  <a:cubicBezTo>
                    <a:pt x="4950" y="5144"/>
                    <a:pt x="5400" y="5240"/>
                    <a:pt x="6043" y="5240"/>
                  </a:cubicBezTo>
                  <a:cubicBezTo>
                    <a:pt x="6943" y="5240"/>
                    <a:pt x="7940" y="4887"/>
                    <a:pt x="8743" y="4533"/>
                  </a:cubicBezTo>
                  <a:cubicBezTo>
                    <a:pt x="9314" y="4305"/>
                    <a:pt x="9787" y="4061"/>
                    <a:pt x="10014" y="3938"/>
                  </a:cubicBezTo>
                  <a:lnTo>
                    <a:pt x="10014" y="3938"/>
                  </a:lnTo>
                  <a:cubicBezTo>
                    <a:pt x="10234" y="4031"/>
                    <a:pt x="10763" y="4253"/>
                    <a:pt x="11508" y="4565"/>
                  </a:cubicBezTo>
                  <a:cubicBezTo>
                    <a:pt x="11540" y="4582"/>
                    <a:pt x="11580" y="4590"/>
                    <a:pt x="11620" y="4590"/>
                  </a:cubicBezTo>
                  <a:cubicBezTo>
                    <a:pt x="11660" y="4590"/>
                    <a:pt x="11701" y="4582"/>
                    <a:pt x="11733" y="4565"/>
                  </a:cubicBezTo>
                  <a:cubicBezTo>
                    <a:pt x="11797" y="4501"/>
                    <a:pt x="11861" y="4437"/>
                    <a:pt x="11861" y="4340"/>
                  </a:cubicBezTo>
                  <a:lnTo>
                    <a:pt x="12086" y="1769"/>
                  </a:lnTo>
                  <a:cubicBezTo>
                    <a:pt x="12086" y="1608"/>
                    <a:pt x="11990" y="1512"/>
                    <a:pt x="11861" y="1480"/>
                  </a:cubicBezTo>
                  <a:cubicBezTo>
                    <a:pt x="9676" y="1126"/>
                    <a:pt x="7779" y="772"/>
                    <a:pt x="7104" y="644"/>
                  </a:cubicBezTo>
                  <a:cubicBezTo>
                    <a:pt x="6622" y="547"/>
                    <a:pt x="5979" y="387"/>
                    <a:pt x="5336" y="258"/>
                  </a:cubicBezTo>
                  <a:cubicBezTo>
                    <a:pt x="4693" y="130"/>
                    <a:pt x="4050" y="1"/>
                    <a:pt x="35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4436;p64">
              <a:extLst>
                <a:ext uri="{FF2B5EF4-FFF2-40B4-BE49-F238E27FC236}">
                  <a16:creationId xmlns:a16="http://schemas.microsoft.com/office/drawing/2014/main" xmlns="" id="{C1ADE6C9-4808-7C30-0843-0FA936BBF607}"/>
                </a:ext>
              </a:extLst>
            </p:cNvPr>
            <p:cNvSpPr/>
            <p:nvPr/>
          </p:nvSpPr>
          <p:spPr>
            <a:xfrm>
              <a:off x="4674150" y="1969900"/>
              <a:ext cx="309925" cy="357350"/>
            </a:xfrm>
            <a:custGeom>
              <a:avLst/>
              <a:gdLst/>
              <a:ahLst/>
              <a:cxnLst/>
              <a:rect l="l" t="t" r="r" b="b"/>
              <a:pathLst>
                <a:path w="12397" h="14294" extrusionOk="0">
                  <a:moveTo>
                    <a:pt x="10757" y="0"/>
                  </a:moveTo>
                  <a:cubicBezTo>
                    <a:pt x="10757" y="0"/>
                    <a:pt x="6868" y="1897"/>
                    <a:pt x="5357" y="3215"/>
                  </a:cubicBezTo>
                  <a:cubicBezTo>
                    <a:pt x="3878" y="4565"/>
                    <a:pt x="149" y="12922"/>
                    <a:pt x="53" y="13501"/>
                  </a:cubicBezTo>
                  <a:cubicBezTo>
                    <a:pt x="1" y="13972"/>
                    <a:pt x="1904" y="14293"/>
                    <a:pt x="2790" y="14293"/>
                  </a:cubicBezTo>
                  <a:cubicBezTo>
                    <a:pt x="2993" y="14293"/>
                    <a:pt x="3143" y="14276"/>
                    <a:pt x="3203" y="14240"/>
                  </a:cubicBezTo>
                  <a:cubicBezTo>
                    <a:pt x="3525" y="14080"/>
                    <a:pt x="9439" y="7297"/>
                    <a:pt x="10918" y="6140"/>
                  </a:cubicBezTo>
                  <a:cubicBezTo>
                    <a:pt x="12396" y="4983"/>
                    <a:pt x="11754" y="3568"/>
                    <a:pt x="11754" y="3568"/>
                  </a:cubicBezTo>
                  <a:lnTo>
                    <a:pt x="107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4437;p64">
              <a:extLst>
                <a:ext uri="{FF2B5EF4-FFF2-40B4-BE49-F238E27FC236}">
                  <a16:creationId xmlns:a16="http://schemas.microsoft.com/office/drawing/2014/main" xmlns="" id="{C3F81E8F-640C-0A96-3C4E-795D60D556B8}"/>
                </a:ext>
              </a:extLst>
            </p:cNvPr>
            <p:cNvSpPr/>
            <p:nvPr/>
          </p:nvSpPr>
          <p:spPr>
            <a:xfrm>
              <a:off x="4669025" y="1962850"/>
              <a:ext cx="309425" cy="371100"/>
            </a:xfrm>
            <a:custGeom>
              <a:avLst/>
              <a:gdLst/>
              <a:ahLst/>
              <a:cxnLst/>
              <a:rect l="l" t="t" r="r" b="b"/>
              <a:pathLst>
                <a:path w="12377" h="14844" extrusionOk="0">
                  <a:moveTo>
                    <a:pt x="10941" y="0"/>
                  </a:moveTo>
                  <a:cubicBezTo>
                    <a:pt x="10905" y="0"/>
                    <a:pt x="10868" y="8"/>
                    <a:pt x="10834" y="25"/>
                  </a:cubicBezTo>
                  <a:cubicBezTo>
                    <a:pt x="10834" y="25"/>
                    <a:pt x="9869" y="507"/>
                    <a:pt x="8680" y="1150"/>
                  </a:cubicBezTo>
                  <a:cubicBezTo>
                    <a:pt x="7523" y="1825"/>
                    <a:pt x="6173" y="2629"/>
                    <a:pt x="5401" y="3304"/>
                  </a:cubicBezTo>
                  <a:cubicBezTo>
                    <a:pt x="5176" y="3497"/>
                    <a:pt x="4951" y="3786"/>
                    <a:pt x="4694" y="4172"/>
                  </a:cubicBezTo>
                  <a:cubicBezTo>
                    <a:pt x="3826" y="5426"/>
                    <a:pt x="2669" y="7676"/>
                    <a:pt x="1737" y="9669"/>
                  </a:cubicBezTo>
                  <a:cubicBezTo>
                    <a:pt x="1254" y="10697"/>
                    <a:pt x="837" y="11629"/>
                    <a:pt x="547" y="12337"/>
                  </a:cubicBezTo>
                  <a:cubicBezTo>
                    <a:pt x="387" y="12690"/>
                    <a:pt x="258" y="13012"/>
                    <a:pt x="162" y="13237"/>
                  </a:cubicBezTo>
                  <a:cubicBezTo>
                    <a:pt x="129" y="13365"/>
                    <a:pt x="65" y="13462"/>
                    <a:pt x="65" y="13558"/>
                  </a:cubicBezTo>
                  <a:cubicBezTo>
                    <a:pt x="33" y="13622"/>
                    <a:pt x="1" y="13687"/>
                    <a:pt x="1" y="13751"/>
                  </a:cubicBezTo>
                  <a:lnTo>
                    <a:pt x="1" y="13815"/>
                  </a:lnTo>
                  <a:cubicBezTo>
                    <a:pt x="1" y="13976"/>
                    <a:pt x="65" y="14105"/>
                    <a:pt x="162" y="14169"/>
                  </a:cubicBezTo>
                  <a:cubicBezTo>
                    <a:pt x="322" y="14330"/>
                    <a:pt x="515" y="14394"/>
                    <a:pt x="740" y="14490"/>
                  </a:cubicBezTo>
                  <a:cubicBezTo>
                    <a:pt x="1415" y="14715"/>
                    <a:pt x="2444" y="14844"/>
                    <a:pt x="3022" y="14844"/>
                  </a:cubicBezTo>
                  <a:lnTo>
                    <a:pt x="3312" y="14844"/>
                  </a:lnTo>
                  <a:cubicBezTo>
                    <a:pt x="3376" y="14812"/>
                    <a:pt x="3440" y="14812"/>
                    <a:pt x="3537" y="14780"/>
                  </a:cubicBezTo>
                  <a:cubicBezTo>
                    <a:pt x="3569" y="14747"/>
                    <a:pt x="3601" y="14715"/>
                    <a:pt x="3633" y="14715"/>
                  </a:cubicBezTo>
                  <a:cubicBezTo>
                    <a:pt x="3730" y="14619"/>
                    <a:pt x="3890" y="14458"/>
                    <a:pt x="4115" y="14233"/>
                  </a:cubicBezTo>
                  <a:cubicBezTo>
                    <a:pt x="4887" y="13430"/>
                    <a:pt x="6365" y="11758"/>
                    <a:pt x="7812" y="10183"/>
                  </a:cubicBezTo>
                  <a:cubicBezTo>
                    <a:pt x="8551" y="9379"/>
                    <a:pt x="9258" y="8608"/>
                    <a:pt x="9869" y="7965"/>
                  </a:cubicBezTo>
                  <a:cubicBezTo>
                    <a:pt x="10480" y="7354"/>
                    <a:pt x="10994" y="6840"/>
                    <a:pt x="11284" y="6615"/>
                  </a:cubicBezTo>
                  <a:cubicBezTo>
                    <a:pt x="12151" y="5972"/>
                    <a:pt x="12376" y="5168"/>
                    <a:pt x="12376" y="4590"/>
                  </a:cubicBezTo>
                  <a:cubicBezTo>
                    <a:pt x="12376" y="4108"/>
                    <a:pt x="12216" y="3754"/>
                    <a:pt x="12184" y="3722"/>
                  </a:cubicBezTo>
                  <a:cubicBezTo>
                    <a:pt x="12137" y="3628"/>
                    <a:pt x="12038" y="3568"/>
                    <a:pt x="11938" y="3568"/>
                  </a:cubicBezTo>
                  <a:cubicBezTo>
                    <a:pt x="11901" y="3568"/>
                    <a:pt x="11864" y="3576"/>
                    <a:pt x="11830" y="3593"/>
                  </a:cubicBezTo>
                  <a:cubicBezTo>
                    <a:pt x="11701" y="3658"/>
                    <a:pt x="11637" y="3818"/>
                    <a:pt x="11701" y="3947"/>
                  </a:cubicBezTo>
                  <a:cubicBezTo>
                    <a:pt x="11701" y="3979"/>
                    <a:pt x="11830" y="4236"/>
                    <a:pt x="11830" y="4590"/>
                  </a:cubicBezTo>
                  <a:cubicBezTo>
                    <a:pt x="11830" y="5040"/>
                    <a:pt x="11669" y="5618"/>
                    <a:pt x="10962" y="6197"/>
                  </a:cubicBezTo>
                  <a:cubicBezTo>
                    <a:pt x="10544" y="6518"/>
                    <a:pt x="9901" y="7161"/>
                    <a:pt x="9130" y="7965"/>
                  </a:cubicBezTo>
                  <a:cubicBezTo>
                    <a:pt x="7973" y="9186"/>
                    <a:pt x="6558" y="10729"/>
                    <a:pt x="5401" y="12015"/>
                  </a:cubicBezTo>
                  <a:cubicBezTo>
                    <a:pt x="4823" y="12658"/>
                    <a:pt x="4308" y="13237"/>
                    <a:pt x="3922" y="13655"/>
                  </a:cubicBezTo>
                  <a:cubicBezTo>
                    <a:pt x="3730" y="13847"/>
                    <a:pt x="3569" y="14008"/>
                    <a:pt x="3440" y="14137"/>
                  </a:cubicBezTo>
                  <a:cubicBezTo>
                    <a:pt x="3408" y="14201"/>
                    <a:pt x="3344" y="14233"/>
                    <a:pt x="3312" y="14265"/>
                  </a:cubicBezTo>
                  <a:lnTo>
                    <a:pt x="3280" y="14297"/>
                  </a:lnTo>
                  <a:lnTo>
                    <a:pt x="3022" y="14297"/>
                  </a:lnTo>
                  <a:cubicBezTo>
                    <a:pt x="2637" y="14297"/>
                    <a:pt x="1930" y="14233"/>
                    <a:pt x="1383" y="14105"/>
                  </a:cubicBezTo>
                  <a:cubicBezTo>
                    <a:pt x="1094" y="14040"/>
                    <a:pt x="837" y="13976"/>
                    <a:pt x="676" y="13880"/>
                  </a:cubicBezTo>
                  <a:cubicBezTo>
                    <a:pt x="618" y="13850"/>
                    <a:pt x="560" y="13821"/>
                    <a:pt x="525" y="13792"/>
                  </a:cubicBezTo>
                  <a:lnTo>
                    <a:pt x="525" y="13792"/>
                  </a:lnTo>
                  <a:cubicBezTo>
                    <a:pt x="560" y="13707"/>
                    <a:pt x="624" y="13498"/>
                    <a:pt x="740" y="13237"/>
                  </a:cubicBezTo>
                  <a:cubicBezTo>
                    <a:pt x="1158" y="12176"/>
                    <a:pt x="2090" y="10086"/>
                    <a:pt x="3119" y="8094"/>
                  </a:cubicBezTo>
                  <a:cubicBezTo>
                    <a:pt x="3601" y="7097"/>
                    <a:pt x="4115" y="6133"/>
                    <a:pt x="4565" y="5329"/>
                  </a:cubicBezTo>
                  <a:cubicBezTo>
                    <a:pt x="5048" y="4558"/>
                    <a:pt x="5465" y="3947"/>
                    <a:pt x="5755" y="3722"/>
                  </a:cubicBezTo>
                  <a:cubicBezTo>
                    <a:pt x="6462" y="3079"/>
                    <a:pt x="7812" y="2275"/>
                    <a:pt x="8937" y="1632"/>
                  </a:cubicBezTo>
                  <a:cubicBezTo>
                    <a:pt x="9516" y="1311"/>
                    <a:pt x="10062" y="1022"/>
                    <a:pt x="10448" y="829"/>
                  </a:cubicBezTo>
                  <a:cubicBezTo>
                    <a:pt x="10834" y="636"/>
                    <a:pt x="11059" y="507"/>
                    <a:pt x="11059" y="507"/>
                  </a:cubicBezTo>
                  <a:cubicBezTo>
                    <a:pt x="11219" y="443"/>
                    <a:pt x="11251" y="282"/>
                    <a:pt x="11187" y="154"/>
                  </a:cubicBezTo>
                  <a:cubicBezTo>
                    <a:pt x="11140" y="60"/>
                    <a:pt x="11041" y="0"/>
                    <a:pt x="10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4438;p64">
              <a:extLst>
                <a:ext uri="{FF2B5EF4-FFF2-40B4-BE49-F238E27FC236}">
                  <a16:creationId xmlns:a16="http://schemas.microsoft.com/office/drawing/2014/main" xmlns="" id="{07CD4F19-33BB-DD50-17E3-BFAB21938BE1}"/>
                </a:ext>
              </a:extLst>
            </p:cNvPr>
            <p:cNvSpPr/>
            <p:nvPr/>
          </p:nvSpPr>
          <p:spPr>
            <a:xfrm>
              <a:off x="4536450" y="2239600"/>
              <a:ext cx="249125" cy="205200"/>
            </a:xfrm>
            <a:custGeom>
              <a:avLst/>
              <a:gdLst/>
              <a:ahLst/>
              <a:cxnLst/>
              <a:rect l="l" t="t" r="r" b="b"/>
              <a:pathLst>
                <a:path w="9965" h="8208" extrusionOk="0">
                  <a:moveTo>
                    <a:pt x="8969" y="1"/>
                  </a:moveTo>
                  <a:cubicBezTo>
                    <a:pt x="8187" y="1"/>
                    <a:pt x="6975" y="977"/>
                    <a:pt x="6975" y="977"/>
                  </a:cubicBezTo>
                  <a:cubicBezTo>
                    <a:pt x="6975" y="977"/>
                    <a:pt x="4307" y="1556"/>
                    <a:pt x="3311" y="1974"/>
                  </a:cubicBezTo>
                  <a:cubicBezTo>
                    <a:pt x="2347" y="2392"/>
                    <a:pt x="0" y="5381"/>
                    <a:pt x="579" y="5542"/>
                  </a:cubicBezTo>
                  <a:cubicBezTo>
                    <a:pt x="602" y="5548"/>
                    <a:pt x="627" y="5551"/>
                    <a:pt x="654" y="5551"/>
                  </a:cubicBezTo>
                  <a:cubicBezTo>
                    <a:pt x="1283" y="5551"/>
                    <a:pt x="2732" y="3807"/>
                    <a:pt x="2732" y="3806"/>
                  </a:cubicBezTo>
                  <a:lnTo>
                    <a:pt x="2732" y="3806"/>
                  </a:lnTo>
                  <a:cubicBezTo>
                    <a:pt x="2732" y="3807"/>
                    <a:pt x="1511" y="5606"/>
                    <a:pt x="1350" y="6281"/>
                  </a:cubicBezTo>
                  <a:cubicBezTo>
                    <a:pt x="1172" y="6903"/>
                    <a:pt x="1022" y="8207"/>
                    <a:pt x="1527" y="8207"/>
                  </a:cubicBezTo>
                  <a:cubicBezTo>
                    <a:pt x="1571" y="8207"/>
                    <a:pt x="1618" y="8198"/>
                    <a:pt x="1672" y="8178"/>
                  </a:cubicBezTo>
                  <a:cubicBezTo>
                    <a:pt x="2347" y="7953"/>
                    <a:pt x="3664" y="6120"/>
                    <a:pt x="3664" y="6120"/>
                  </a:cubicBezTo>
                  <a:cubicBezTo>
                    <a:pt x="3664" y="6120"/>
                    <a:pt x="5304" y="5124"/>
                    <a:pt x="6654" y="5124"/>
                  </a:cubicBezTo>
                  <a:cubicBezTo>
                    <a:pt x="7972" y="5124"/>
                    <a:pt x="8872" y="2649"/>
                    <a:pt x="8872" y="2649"/>
                  </a:cubicBezTo>
                  <a:cubicBezTo>
                    <a:pt x="8872" y="2649"/>
                    <a:pt x="9965" y="1556"/>
                    <a:pt x="9547" y="399"/>
                  </a:cubicBezTo>
                  <a:cubicBezTo>
                    <a:pt x="9442" y="109"/>
                    <a:pt x="9229" y="1"/>
                    <a:pt x="8969" y="1"/>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4439;p64">
              <a:extLst>
                <a:ext uri="{FF2B5EF4-FFF2-40B4-BE49-F238E27FC236}">
                  <a16:creationId xmlns:a16="http://schemas.microsoft.com/office/drawing/2014/main" xmlns="" id="{700B607B-C13D-C4E9-F9D2-AF883304D801}"/>
                </a:ext>
              </a:extLst>
            </p:cNvPr>
            <p:cNvSpPr/>
            <p:nvPr/>
          </p:nvSpPr>
          <p:spPr>
            <a:xfrm>
              <a:off x="4542075" y="2232675"/>
              <a:ext cx="241900" cy="219425"/>
            </a:xfrm>
            <a:custGeom>
              <a:avLst/>
              <a:gdLst/>
              <a:ahLst/>
              <a:cxnLst/>
              <a:rect l="l" t="t" r="r" b="b"/>
              <a:pathLst>
                <a:path w="9676" h="8777" extrusionOk="0">
                  <a:moveTo>
                    <a:pt x="8743" y="547"/>
                  </a:moveTo>
                  <a:cubicBezTo>
                    <a:pt x="8840" y="547"/>
                    <a:pt x="8904" y="579"/>
                    <a:pt x="8936" y="579"/>
                  </a:cubicBezTo>
                  <a:cubicBezTo>
                    <a:pt x="9000" y="611"/>
                    <a:pt x="9033" y="676"/>
                    <a:pt x="9065" y="772"/>
                  </a:cubicBezTo>
                  <a:cubicBezTo>
                    <a:pt x="9129" y="933"/>
                    <a:pt x="9129" y="1061"/>
                    <a:pt x="9129" y="1222"/>
                  </a:cubicBezTo>
                  <a:cubicBezTo>
                    <a:pt x="9161" y="1608"/>
                    <a:pt x="8968" y="1994"/>
                    <a:pt x="8808" y="2283"/>
                  </a:cubicBezTo>
                  <a:cubicBezTo>
                    <a:pt x="8711" y="2411"/>
                    <a:pt x="8647" y="2540"/>
                    <a:pt x="8583" y="2604"/>
                  </a:cubicBezTo>
                  <a:lnTo>
                    <a:pt x="8486" y="2701"/>
                  </a:lnTo>
                  <a:lnTo>
                    <a:pt x="8486" y="2733"/>
                  </a:lnTo>
                  <a:lnTo>
                    <a:pt x="8454" y="2733"/>
                  </a:lnTo>
                  <a:lnTo>
                    <a:pt x="8390" y="2829"/>
                  </a:lnTo>
                  <a:lnTo>
                    <a:pt x="8390" y="2862"/>
                  </a:lnTo>
                  <a:cubicBezTo>
                    <a:pt x="8358" y="2958"/>
                    <a:pt x="8100" y="3569"/>
                    <a:pt x="7747" y="4115"/>
                  </a:cubicBezTo>
                  <a:cubicBezTo>
                    <a:pt x="7554" y="4404"/>
                    <a:pt x="7329" y="4662"/>
                    <a:pt x="7104" y="4854"/>
                  </a:cubicBezTo>
                  <a:cubicBezTo>
                    <a:pt x="6879" y="5047"/>
                    <a:pt x="6654" y="5144"/>
                    <a:pt x="6429" y="5144"/>
                  </a:cubicBezTo>
                  <a:cubicBezTo>
                    <a:pt x="5690" y="5144"/>
                    <a:pt x="4918" y="5401"/>
                    <a:pt x="4307" y="5658"/>
                  </a:cubicBezTo>
                  <a:cubicBezTo>
                    <a:pt x="3729" y="5915"/>
                    <a:pt x="3311" y="6172"/>
                    <a:pt x="3311" y="6172"/>
                  </a:cubicBezTo>
                  <a:lnTo>
                    <a:pt x="3214" y="6237"/>
                  </a:lnTo>
                  <a:cubicBezTo>
                    <a:pt x="3214" y="6237"/>
                    <a:pt x="3150" y="6333"/>
                    <a:pt x="2989" y="6526"/>
                  </a:cubicBezTo>
                  <a:cubicBezTo>
                    <a:pt x="2797" y="6783"/>
                    <a:pt x="2475" y="7169"/>
                    <a:pt x="2154" y="7522"/>
                  </a:cubicBezTo>
                  <a:cubicBezTo>
                    <a:pt x="1993" y="7683"/>
                    <a:pt x="1832" y="7844"/>
                    <a:pt x="1704" y="7972"/>
                  </a:cubicBezTo>
                  <a:cubicBezTo>
                    <a:pt x="1543" y="8101"/>
                    <a:pt x="1414" y="8198"/>
                    <a:pt x="1350" y="8230"/>
                  </a:cubicBezTo>
                  <a:lnTo>
                    <a:pt x="1318" y="8230"/>
                  </a:lnTo>
                  <a:lnTo>
                    <a:pt x="1286" y="8198"/>
                  </a:lnTo>
                  <a:cubicBezTo>
                    <a:pt x="1254" y="8133"/>
                    <a:pt x="1222" y="7940"/>
                    <a:pt x="1222" y="7715"/>
                  </a:cubicBezTo>
                  <a:cubicBezTo>
                    <a:pt x="1222" y="7362"/>
                    <a:pt x="1286" y="6912"/>
                    <a:pt x="1382" y="6622"/>
                  </a:cubicBezTo>
                  <a:cubicBezTo>
                    <a:pt x="1414" y="6494"/>
                    <a:pt x="1511" y="6269"/>
                    <a:pt x="1639" y="6012"/>
                  </a:cubicBezTo>
                  <a:cubicBezTo>
                    <a:pt x="1832" y="5626"/>
                    <a:pt x="2122" y="5176"/>
                    <a:pt x="2347" y="4822"/>
                  </a:cubicBezTo>
                  <a:cubicBezTo>
                    <a:pt x="2443" y="4662"/>
                    <a:pt x="2572" y="4501"/>
                    <a:pt x="2636" y="4404"/>
                  </a:cubicBezTo>
                  <a:cubicBezTo>
                    <a:pt x="2659" y="4359"/>
                    <a:pt x="2677" y="4321"/>
                    <a:pt x="2692" y="4292"/>
                  </a:cubicBezTo>
                  <a:lnTo>
                    <a:pt x="2692" y="4292"/>
                  </a:lnTo>
                  <a:cubicBezTo>
                    <a:pt x="2718" y="4261"/>
                    <a:pt x="2732" y="4244"/>
                    <a:pt x="2732" y="4244"/>
                  </a:cubicBezTo>
                  <a:lnTo>
                    <a:pt x="2720" y="4235"/>
                  </a:lnTo>
                  <a:lnTo>
                    <a:pt x="2720" y="4235"/>
                  </a:lnTo>
                  <a:cubicBezTo>
                    <a:pt x="2728" y="4219"/>
                    <a:pt x="2732" y="4212"/>
                    <a:pt x="2732" y="4212"/>
                  </a:cubicBezTo>
                  <a:cubicBezTo>
                    <a:pt x="2829" y="4115"/>
                    <a:pt x="2797" y="3954"/>
                    <a:pt x="2668" y="3858"/>
                  </a:cubicBezTo>
                  <a:cubicBezTo>
                    <a:pt x="2628" y="3818"/>
                    <a:pt x="2576" y="3800"/>
                    <a:pt x="2522" y="3800"/>
                  </a:cubicBezTo>
                  <a:cubicBezTo>
                    <a:pt x="2448" y="3800"/>
                    <a:pt x="2370" y="3834"/>
                    <a:pt x="2314" y="3890"/>
                  </a:cubicBezTo>
                  <a:lnTo>
                    <a:pt x="2250" y="3987"/>
                  </a:lnTo>
                  <a:cubicBezTo>
                    <a:pt x="2122" y="4147"/>
                    <a:pt x="1768" y="4565"/>
                    <a:pt x="1350" y="4919"/>
                  </a:cubicBezTo>
                  <a:cubicBezTo>
                    <a:pt x="1157" y="5112"/>
                    <a:pt x="964" y="5272"/>
                    <a:pt x="804" y="5401"/>
                  </a:cubicBezTo>
                  <a:cubicBezTo>
                    <a:pt x="725" y="5448"/>
                    <a:pt x="646" y="5488"/>
                    <a:pt x="582" y="5516"/>
                  </a:cubicBezTo>
                  <a:lnTo>
                    <a:pt x="582" y="5516"/>
                  </a:lnTo>
                  <a:cubicBezTo>
                    <a:pt x="590" y="5499"/>
                    <a:pt x="599" y="5482"/>
                    <a:pt x="611" y="5465"/>
                  </a:cubicBezTo>
                  <a:cubicBezTo>
                    <a:pt x="772" y="5079"/>
                    <a:pt x="1254" y="4372"/>
                    <a:pt x="1800" y="3762"/>
                  </a:cubicBezTo>
                  <a:cubicBezTo>
                    <a:pt x="2057" y="3472"/>
                    <a:pt x="2314" y="3183"/>
                    <a:pt x="2572" y="2958"/>
                  </a:cubicBezTo>
                  <a:cubicBezTo>
                    <a:pt x="2829" y="2733"/>
                    <a:pt x="3054" y="2540"/>
                    <a:pt x="3214" y="2508"/>
                  </a:cubicBezTo>
                  <a:cubicBezTo>
                    <a:pt x="3664" y="2315"/>
                    <a:pt x="4597" y="2058"/>
                    <a:pt x="5368" y="1865"/>
                  </a:cubicBezTo>
                  <a:cubicBezTo>
                    <a:pt x="5754" y="1769"/>
                    <a:pt x="6107" y="1672"/>
                    <a:pt x="6365" y="1608"/>
                  </a:cubicBezTo>
                  <a:cubicBezTo>
                    <a:pt x="6654" y="1544"/>
                    <a:pt x="6815" y="1511"/>
                    <a:pt x="6815" y="1511"/>
                  </a:cubicBezTo>
                  <a:lnTo>
                    <a:pt x="6911" y="1479"/>
                  </a:lnTo>
                  <a:lnTo>
                    <a:pt x="6975" y="1415"/>
                  </a:lnTo>
                  <a:cubicBezTo>
                    <a:pt x="7072" y="1351"/>
                    <a:pt x="7393" y="1094"/>
                    <a:pt x="7747" y="901"/>
                  </a:cubicBezTo>
                  <a:cubicBezTo>
                    <a:pt x="8100" y="708"/>
                    <a:pt x="8486" y="547"/>
                    <a:pt x="8743" y="547"/>
                  </a:cubicBezTo>
                  <a:close/>
                  <a:moveTo>
                    <a:pt x="8743" y="1"/>
                  </a:moveTo>
                  <a:cubicBezTo>
                    <a:pt x="8486" y="1"/>
                    <a:pt x="8229" y="97"/>
                    <a:pt x="8004" y="194"/>
                  </a:cubicBezTo>
                  <a:cubicBezTo>
                    <a:pt x="7389" y="434"/>
                    <a:pt x="6818" y="853"/>
                    <a:pt x="6644" y="1005"/>
                  </a:cubicBezTo>
                  <a:lnTo>
                    <a:pt x="6644" y="1005"/>
                  </a:lnTo>
                  <a:cubicBezTo>
                    <a:pt x="6485" y="1037"/>
                    <a:pt x="5897" y="1159"/>
                    <a:pt x="5240" y="1351"/>
                  </a:cubicBezTo>
                  <a:cubicBezTo>
                    <a:pt x="4436" y="1544"/>
                    <a:pt x="3536" y="1769"/>
                    <a:pt x="2989" y="1994"/>
                  </a:cubicBezTo>
                  <a:cubicBezTo>
                    <a:pt x="2732" y="2122"/>
                    <a:pt x="2411" y="2347"/>
                    <a:pt x="2089" y="2669"/>
                  </a:cubicBezTo>
                  <a:cubicBezTo>
                    <a:pt x="1639" y="3119"/>
                    <a:pt x="1125" y="3697"/>
                    <a:pt x="707" y="4244"/>
                  </a:cubicBezTo>
                  <a:cubicBezTo>
                    <a:pt x="514" y="4533"/>
                    <a:pt x="354" y="4790"/>
                    <a:pt x="225" y="5015"/>
                  </a:cubicBezTo>
                  <a:cubicBezTo>
                    <a:pt x="161" y="5144"/>
                    <a:pt x="96" y="5240"/>
                    <a:pt x="64" y="5369"/>
                  </a:cubicBezTo>
                  <a:cubicBezTo>
                    <a:pt x="32" y="5465"/>
                    <a:pt x="0" y="5562"/>
                    <a:pt x="0" y="5658"/>
                  </a:cubicBezTo>
                  <a:cubicBezTo>
                    <a:pt x="0" y="5755"/>
                    <a:pt x="32" y="5819"/>
                    <a:pt x="64" y="5915"/>
                  </a:cubicBezTo>
                  <a:cubicBezTo>
                    <a:pt x="129" y="5980"/>
                    <a:pt x="193" y="6044"/>
                    <a:pt x="289" y="6076"/>
                  </a:cubicBezTo>
                  <a:cubicBezTo>
                    <a:pt x="354" y="6076"/>
                    <a:pt x="386" y="6108"/>
                    <a:pt x="450" y="6108"/>
                  </a:cubicBezTo>
                  <a:cubicBezTo>
                    <a:pt x="579" y="6108"/>
                    <a:pt x="707" y="6044"/>
                    <a:pt x="836" y="5980"/>
                  </a:cubicBezTo>
                  <a:cubicBezTo>
                    <a:pt x="933" y="5935"/>
                    <a:pt x="1033" y="5877"/>
                    <a:pt x="1132" y="5811"/>
                  </a:cubicBezTo>
                  <a:lnTo>
                    <a:pt x="1132" y="5811"/>
                  </a:lnTo>
                  <a:cubicBezTo>
                    <a:pt x="1012" y="6077"/>
                    <a:pt x="896" y="6314"/>
                    <a:pt x="836" y="6494"/>
                  </a:cubicBezTo>
                  <a:cubicBezTo>
                    <a:pt x="772" y="6815"/>
                    <a:pt x="707" y="7297"/>
                    <a:pt x="707" y="7715"/>
                  </a:cubicBezTo>
                  <a:cubicBezTo>
                    <a:pt x="707" y="7940"/>
                    <a:pt x="707" y="8165"/>
                    <a:pt x="772" y="8358"/>
                  </a:cubicBezTo>
                  <a:cubicBezTo>
                    <a:pt x="836" y="8455"/>
                    <a:pt x="868" y="8551"/>
                    <a:pt x="964" y="8648"/>
                  </a:cubicBezTo>
                  <a:cubicBezTo>
                    <a:pt x="1061" y="8712"/>
                    <a:pt x="1189" y="8776"/>
                    <a:pt x="1318" y="8776"/>
                  </a:cubicBezTo>
                  <a:cubicBezTo>
                    <a:pt x="1382" y="8776"/>
                    <a:pt x="1447" y="8744"/>
                    <a:pt x="1543" y="8712"/>
                  </a:cubicBezTo>
                  <a:cubicBezTo>
                    <a:pt x="1768" y="8615"/>
                    <a:pt x="1993" y="8455"/>
                    <a:pt x="2218" y="8230"/>
                  </a:cubicBezTo>
                  <a:cubicBezTo>
                    <a:pt x="2822" y="7654"/>
                    <a:pt x="3478" y="6770"/>
                    <a:pt x="3632" y="6591"/>
                  </a:cubicBezTo>
                  <a:lnTo>
                    <a:pt x="3632" y="6591"/>
                  </a:lnTo>
                  <a:lnTo>
                    <a:pt x="3632" y="6590"/>
                  </a:lnTo>
                  <a:cubicBezTo>
                    <a:pt x="3793" y="6494"/>
                    <a:pt x="4243" y="6269"/>
                    <a:pt x="4757" y="6044"/>
                  </a:cubicBezTo>
                  <a:cubicBezTo>
                    <a:pt x="5272" y="5851"/>
                    <a:pt x="5882" y="5658"/>
                    <a:pt x="6429" y="5658"/>
                  </a:cubicBezTo>
                  <a:cubicBezTo>
                    <a:pt x="6847" y="5658"/>
                    <a:pt x="7200" y="5465"/>
                    <a:pt x="7490" y="5208"/>
                  </a:cubicBezTo>
                  <a:cubicBezTo>
                    <a:pt x="7940" y="4822"/>
                    <a:pt x="8293" y="4276"/>
                    <a:pt x="8518" y="3826"/>
                  </a:cubicBezTo>
                  <a:cubicBezTo>
                    <a:pt x="8718" y="3476"/>
                    <a:pt x="8840" y="3185"/>
                    <a:pt x="8885" y="3057"/>
                  </a:cubicBezTo>
                  <a:lnTo>
                    <a:pt x="8885" y="3057"/>
                  </a:lnTo>
                  <a:cubicBezTo>
                    <a:pt x="8960" y="2972"/>
                    <a:pt x="9117" y="2806"/>
                    <a:pt x="9258" y="2572"/>
                  </a:cubicBezTo>
                  <a:cubicBezTo>
                    <a:pt x="9450" y="2219"/>
                    <a:pt x="9675" y="1769"/>
                    <a:pt x="9675" y="1222"/>
                  </a:cubicBezTo>
                  <a:cubicBezTo>
                    <a:pt x="9675" y="1029"/>
                    <a:pt x="9643" y="804"/>
                    <a:pt x="9579" y="579"/>
                  </a:cubicBezTo>
                  <a:cubicBezTo>
                    <a:pt x="9515" y="386"/>
                    <a:pt x="9386" y="226"/>
                    <a:pt x="9225" y="129"/>
                  </a:cubicBezTo>
                  <a:cubicBezTo>
                    <a:pt x="9065" y="33"/>
                    <a:pt x="8904" y="1"/>
                    <a:pt x="87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4440;p64">
              <a:extLst>
                <a:ext uri="{FF2B5EF4-FFF2-40B4-BE49-F238E27FC236}">
                  <a16:creationId xmlns:a16="http://schemas.microsoft.com/office/drawing/2014/main" xmlns="" id="{AED8DFC7-DC7D-4492-8592-495617C1FFBB}"/>
                </a:ext>
              </a:extLst>
            </p:cNvPr>
            <p:cNvSpPr/>
            <p:nvPr/>
          </p:nvSpPr>
          <p:spPr>
            <a:xfrm>
              <a:off x="4681900" y="2220000"/>
              <a:ext cx="85200" cy="103700"/>
            </a:xfrm>
            <a:custGeom>
              <a:avLst/>
              <a:gdLst/>
              <a:ahLst/>
              <a:cxnLst/>
              <a:rect l="l" t="t" r="r" b="b"/>
              <a:pathLst>
                <a:path w="3408" h="4148" extrusionOk="0">
                  <a:moveTo>
                    <a:pt x="1137" y="1"/>
                  </a:moveTo>
                  <a:cubicBezTo>
                    <a:pt x="788" y="1"/>
                    <a:pt x="579" y="592"/>
                    <a:pt x="579" y="1183"/>
                  </a:cubicBezTo>
                  <a:cubicBezTo>
                    <a:pt x="579" y="2018"/>
                    <a:pt x="1415" y="2276"/>
                    <a:pt x="1415" y="2276"/>
                  </a:cubicBezTo>
                  <a:cubicBezTo>
                    <a:pt x="1415" y="2276"/>
                    <a:pt x="0" y="3594"/>
                    <a:pt x="836" y="4011"/>
                  </a:cubicBezTo>
                  <a:cubicBezTo>
                    <a:pt x="1026" y="4110"/>
                    <a:pt x="1218" y="4148"/>
                    <a:pt x="1400" y="4148"/>
                  </a:cubicBezTo>
                  <a:cubicBezTo>
                    <a:pt x="1988" y="4148"/>
                    <a:pt x="2475" y="3754"/>
                    <a:pt x="2475" y="3754"/>
                  </a:cubicBezTo>
                  <a:lnTo>
                    <a:pt x="3407" y="1086"/>
                  </a:lnTo>
                  <a:lnTo>
                    <a:pt x="3407" y="1086"/>
                  </a:lnTo>
                  <a:cubicBezTo>
                    <a:pt x="3407" y="1086"/>
                    <a:pt x="3369" y="1090"/>
                    <a:pt x="3302" y="1090"/>
                  </a:cubicBezTo>
                  <a:cubicBezTo>
                    <a:pt x="3012" y="1090"/>
                    <a:pt x="2188" y="1026"/>
                    <a:pt x="1640" y="347"/>
                  </a:cubicBezTo>
                  <a:cubicBezTo>
                    <a:pt x="1451" y="102"/>
                    <a:pt x="1282" y="1"/>
                    <a:pt x="11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4441;p64">
              <a:extLst>
                <a:ext uri="{FF2B5EF4-FFF2-40B4-BE49-F238E27FC236}">
                  <a16:creationId xmlns:a16="http://schemas.microsoft.com/office/drawing/2014/main" xmlns="" id="{2C99D4F0-75DA-23DE-4449-09B40DB38AAC}"/>
                </a:ext>
              </a:extLst>
            </p:cNvPr>
            <p:cNvSpPr/>
            <p:nvPr/>
          </p:nvSpPr>
          <p:spPr>
            <a:xfrm>
              <a:off x="4689125" y="2213400"/>
              <a:ext cx="84400" cy="116550"/>
            </a:xfrm>
            <a:custGeom>
              <a:avLst/>
              <a:gdLst/>
              <a:ahLst/>
              <a:cxnLst/>
              <a:rect l="l" t="t" r="r" b="b"/>
              <a:pathLst>
                <a:path w="3376" h="4662" extrusionOk="0">
                  <a:moveTo>
                    <a:pt x="836" y="0"/>
                  </a:moveTo>
                  <a:cubicBezTo>
                    <a:pt x="675" y="0"/>
                    <a:pt x="547" y="64"/>
                    <a:pt x="418" y="193"/>
                  </a:cubicBezTo>
                  <a:cubicBezTo>
                    <a:pt x="258" y="322"/>
                    <a:pt x="193" y="514"/>
                    <a:pt x="129" y="740"/>
                  </a:cubicBezTo>
                  <a:cubicBezTo>
                    <a:pt x="65" y="965"/>
                    <a:pt x="33" y="1190"/>
                    <a:pt x="33" y="1447"/>
                  </a:cubicBezTo>
                  <a:cubicBezTo>
                    <a:pt x="0" y="1961"/>
                    <a:pt x="290" y="2315"/>
                    <a:pt x="547" y="2507"/>
                  </a:cubicBezTo>
                  <a:cubicBezTo>
                    <a:pt x="589" y="2543"/>
                    <a:pt x="632" y="2575"/>
                    <a:pt x="674" y="2602"/>
                  </a:cubicBezTo>
                  <a:lnTo>
                    <a:pt x="674" y="2602"/>
                  </a:lnTo>
                  <a:cubicBezTo>
                    <a:pt x="614" y="2669"/>
                    <a:pt x="548" y="2745"/>
                    <a:pt x="483" y="2829"/>
                  </a:cubicBezTo>
                  <a:cubicBezTo>
                    <a:pt x="386" y="2957"/>
                    <a:pt x="258" y="3118"/>
                    <a:pt x="161" y="3311"/>
                  </a:cubicBezTo>
                  <a:cubicBezTo>
                    <a:pt x="65" y="3472"/>
                    <a:pt x="0" y="3665"/>
                    <a:pt x="0" y="3858"/>
                  </a:cubicBezTo>
                  <a:cubicBezTo>
                    <a:pt x="0" y="3986"/>
                    <a:pt x="33" y="4115"/>
                    <a:pt x="97" y="4243"/>
                  </a:cubicBezTo>
                  <a:cubicBezTo>
                    <a:pt x="161" y="4340"/>
                    <a:pt x="290" y="4436"/>
                    <a:pt x="418" y="4500"/>
                  </a:cubicBezTo>
                  <a:cubicBezTo>
                    <a:pt x="643" y="4629"/>
                    <a:pt x="901" y="4661"/>
                    <a:pt x="1126" y="4661"/>
                  </a:cubicBezTo>
                  <a:cubicBezTo>
                    <a:pt x="1833" y="4661"/>
                    <a:pt x="2347" y="4243"/>
                    <a:pt x="2347" y="4211"/>
                  </a:cubicBezTo>
                  <a:cubicBezTo>
                    <a:pt x="2476" y="4147"/>
                    <a:pt x="2508" y="3954"/>
                    <a:pt x="2411" y="3858"/>
                  </a:cubicBezTo>
                  <a:cubicBezTo>
                    <a:pt x="2355" y="3782"/>
                    <a:pt x="2276" y="3751"/>
                    <a:pt x="2195" y="3751"/>
                  </a:cubicBezTo>
                  <a:cubicBezTo>
                    <a:pt x="2138" y="3751"/>
                    <a:pt x="2079" y="3767"/>
                    <a:pt x="2026" y="3793"/>
                  </a:cubicBezTo>
                  <a:cubicBezTo>
                    <a:pt x="1993" y="3825"/>
                    <a:pt x="1576" y="4147"/>
                    <a:pt x="1126" y="4147"/>
                  </a:cubicBezTo>
                  <a:cubicBezTo>
                    <a:pt x="965" y="4147"/>
                    <a:pt x="804" y="4115"/>
                    <a:pt x="643" y="4018"/>
                  </a:cubicBezTo>
                  <a:cubicBezTo>
                    <a:pt x="579" y="3986"/>
                    <a:pt x="579" y="3954"/>
                    <a:pt x="547" y="3954"/>
                  </a:cubicBezTo>
                  <a:lnTo>
                    <a:pt x="547" y="3858"/>
                  </a:lnTo>
                  <a:cubicBezTo>
                    <a:pt x="547" y="3793"/>
                    <a:pt x="579" y="3665"/>
                    <a:pt x="643" y="3536"/>
                  </a:cubicBezTo>
                  <a:cubicBezTo>
                    <a:pt x="740" y="3343"/>
                    <a:pt x="901" y="3150"/>
                    <a:pt x="1061" y="2990"/>
                  </a:cubicBezTo>
                  <a:cubicBezTo>
                    <a:pt x="1126" y="2893"/>
                    <a:pt x="1190" y="2829"/>
                    <a:pt x="1222" y="2797"/>
                  </a:cubicBezTo>
                  <a:lnTo>
                    <a:pt x="1286" y="2732"/>
                  </a:lnTo>
                  <a:cubicBezTo>
                    <a:pt x="1383" y="2668"/>
                    <a:pt x="1383" y="2572"/>
                    <a:pt x="1383" y="2475"/>
                  </a:cubicBezTo>
                  <a:cubicBezTo>
                    <a:pt x="1351" y="2379"/>
                    <a:pt x="1286" y="2282"/>
                    <a:pt x="1190" y="2282"/>
                  </a:cubicBezTo>
                  <a:cubicBezTo>
                    <a:pt x="1190" y="2282"/>
                    <a:pt x="997" y="2218"/>
                    <a:pt x="868" y="2090"/>
                  </a:cubicBezTo>
                  <a:cubicBezTo>
                    <a:pt x="708" y="1929"/>
                    <a:pt x="547" y="1768"/>
                    <a:pt x="547" y="1447"/>
                  </a:cubicBezTo>
                  <a:cubicBezTo>
                    <a:pt x="547" y="1190"/>
                    <a:pt x="611" y="932"/>
                    <a:pt x="675" y="740"/>
                  </a:cubicBezTo>
                  <a:cubicBezTo>
                    <a:pt x="708" y="675"/>
                    <a:pt x="772" y="611"/>
                    <a:pt x="804" y="579"/>
                  </a:cubicBezTo>
                  <a:lnTo>
                    <a:pt x="836" y="547"/>
                  </a:lnTo>
                  <a:cubicBezTo>
                    <a:pt x="868" y="547"/>
                    <a:pt x="901" y="547"/>
                    <a:pt x="933" y="579"/>
                  </a:cubicBezTo>
                  <a:cubicBezTo>
                    <a:pt x="997" y="611"/>
                    <a:pt x="1061" y="675"/>
                    <a:pt x="1158" y="772"/>
                  </a:cubicBezTo>
                  <a:cubicBezTo>
                    <a:pt x="1479" y="1190"/>
                    <a:pt x="1865" y="1382"/>
                    <a:pt x="2218" y="1511"/>
                  </a:cubicBezTo>
                  <a:cubicBezTo>
                    <a:pt x="2572" y="1607"/>
                    <a:pt x="2861" y="1640"/>
                    <a:pt x="3022" y="1640"/>
                  </a:cubicBezTo>
                  <a:lnTo>
                    <a:pt x="3118" y="1640"/>
                  </a:lnTo>
                  <a:cubicBezTo>
                    <a:pt x="3279" y="1607"/>
                    <a:pt x="3376" y="1479"/>
                    <a:pt x="3376" y="1350"/>
                  </a:cubicBezTo>
                  <a:cubicBezTo>
                    <a:pt x="3376" y="1190"/>
                    <a:pt x="3247" y="1093"/>
                    <a:pt x="3086" y="1093"/>
                  </a:cubicBezTo>
                  <a:lnTo>
                    <a:pt x="3022" y="1093"/>
                  </a:lnTo>
                  <a:cubicBezTo>
                    <a:pt x="2893" y="1093"/>
                    <a:pt x="2668" y="1093"/>
                    <a:pt x="2379" y="997"/>
                  </a:cubicBezTo>
                  <a:cubicBezTo>
                    <a:pt x="2122" y="900"/>
                    <a:pt x="1801" y="740"/>
                    <a:pt x="1576" y="450"/>
                  </a:cubicBezTo>
                  <a:cubicBezTo>
                    <a:pt x="1447" y="322"/>
                    <a:pt x="1351" y="193"/>
                    <a:pt x="1222" y="129"/>
                  </a:cubicBezTo>
                  <a:cubicBezTo>
                    <a:pt x="1126" y="64"/>
                    <a:pt x="997" y="0"/>
                    <a:pt x="8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4442;p64">
              <a:extLst>
                <a:ext uri="{FF2B5EF4-FFF2-40B4-BE49-F238E27FC236}">
                  <a16:creationId xmlns:a16="http://schemas.microsoft.com/office/drawing/2014/main" xmlns="" id="{53927CE7-F13E-39BB-16A1-1864B6EBDE6F}"/>
                </a:ext>
              </a:extLst>
            </p:cNvPr>
            <p:cNvSpPr/>
            <p:nvPr/>
          </p:nvSpPr>
          <p:spPr>
            <a:xfrm>
              <a:off x="5131100" y="2759925"/>
              <a:ext cx="513550" cy="155050"/>
            </a:xfrm>
            <a:custGeom>
              <a:avLst/>
              <a:gdLst/>
              <a:ahLst/>
              <a:cxnLst/>
              <a:rect l="l" t="t" r="r" b="b"/>
              <a:pathLst>
                <a:path w="20542" h="6202" extrusionOk="0">
                  <a:moveTo>
                    <a:pt x="8655" y="1"/>
                  </a:moveTo>
                  <a:cubicBezTo>
                    <a:pt x="6886" y="1"/>
                    <a:pt x="2639" y="1734"/>
                    <a:pt x="1351" y="2183"/>
                  </a:cubicBezTo>
                  <a:cubicBezTo>
                    <a:pt x="1" y="2665"/>
                    <a:pt x="1351" y="3051"/>
                    <a:pt x="2830" y="3340"/>
                  </a:cubicBezTo>
                  <a:cubicBezTo>
                    <a:pt x="3125" y="3398"/>
                    <a:pt x="3479" y="3421"/>
                    <a:pt x="3855" y="3421"/>
                  </a:cubicBezTo>
                  <a:cubicBezTo>
                    <a:pt x="5361" y="3421"/>
                    <a:pt x="7233" y="3051"/>
                    <a:pt x="7233" y="3051"/>
                  </a:cubicBezTo>
                  <a:lnTo>
                    <a:pt x="7233" y="3051"/>
                  </a:lnTo>
                  <a:cubicBezTo>
                    <a:pt x="7233" y="3051"/>
                    <a:pt x="4019" y="4433"/>
                    <a:pt x="4790" y="4626"/>
                  </a:cubicBezTo>
                  <a:cubicBezTo>
                    <a:pt x="4941" y="4664"/>
                    <a:pt x="5122" y="4680"/>
                    <a:pt x="5327" y="4680"/>
                  </a:cubicBezTo>
                  <a:cubicBezTo>
                    <a:pt x="6170" y="4680"/>
                    <a:pt x="7407" y="4415"/>
                    <a:pt x="8519" y="4337"/>
                  </a:cubicBezTo>
                  <a:cubicBezTo>
                    <a:pt x="9869" y="4241"/>
                    <a:pt x="11251" y="2955"/>
                    <a:pt x="11251" y="2955"/>
                  </a:cubicBezTo>
                  <a:cubicBezTo>
                    <a:pt x="11251" y="2955"/>
                    <a:pt x="17809" y="6201"/>
                    <a:pt x="18580" y="6201"/>
                  </a:cubicBezTo>
                  <a:cubicBezTo>
                    <a:pt x="19352" y="6201"/>
                    <a:pt x="20541" y="3855"/>
                    <a:pt x="18870" y="2858"/>
                  </a:cubicBezTo>
                  <a:cubicBezTo>
                    <a:pt x="17198" y="1894"/>
                    <a:pt x="14562" y="1090"/>
                    <a:pt x="14562" y="1090"/>
                  </a:cubicBezTo>
                  <a:cubicBezTo>
                    <a:pt x="14562" y="1090"/>
                    <a:pt x="10448" y="319"/>
                    <a:pt x="9001" y="30"/>
                  </a:cubicBezTo>
                  <a:cubicBezTo>
                    <a:pt x="8901" y="10"/>
                    <a:pt x="8784" y="1"/>
                    <a:pt x="8655"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4443;p64">
              <a:extLst>
                <a:ext uri="{FF2B5EF4-FFF2-40B4-BE49-F238E27FC236}">
                  <a16:creationId xmlns:a16="http://schemas.microsoft.com/office/drawing/2014/main" xmlns="" id="{0069D520-C511-976D-32FC-CA637E6036BB}"/>
                </a:ext>
              </a:extLst>
            </p:cNvPr>
            <p:cNvSpPr/>
            <p:nvPr/>
          </p:nvSpPr>
          <p:spPr>
            <a:xfrm>
              <a:off x="5143975" y="2753425"/>
              <a:ext cx="487000" cy="167975"/>
            </a:xfrm>
            <a:custGeom>
              <a:avLst/>
              <a:gdLst/>
              <a:ahLst/>
              <a:cxnLst/>
              <a:rect l="l" t="t" r="r" b="b"/>
              <a:pathLst>
                <a:path w="19480" h="6719" extrusionOk="0">
                  <a:moveTo>
                    <a:pt x="8133" y="515"/>
                  </a:moveTo>
                  <a:cubicBezTo>
                    <a:pt x="8261" y="515"/>
                    <a:pt x="8358" y="547"/>
                    <a:pt x="8422" y="547"/>
                  </a:cubicBezTo>
                  <a:cubicBezTo>
                    <a:pt x="9901" y="836"/>
                    <a:pt x="14015" y="1640"/>
                    <a:pt x="14015" y="1640"/>
                  </a:cubicBezTo>
                  <a:lnTo>
                    <a:pt x="14017" y="1621"/>
                  </a:lnTo>
                  <a:lnTo>
                    <a:pt x="14017" y="1621"/>
                  </a:lnTo>
                  <a:cubicBezTo>
                    <a:pt x="14077" y="1645"/>
                    <a:pt x="14213" y="1698"/>
                    <a:pt x="14401" y="1768"/>
                  </a:cubicBezTo>
                  <a:cubicBezTo>
                    <a:pt x="15237" y="2025"/>
                    <a:pt x="17005" y="2636"/>
                    <a:pt x="18226" y="3343"/>
                  </a:cubicBezTo>
                  <a:cubicBezTo>
                    <a:pt x="18772" y="3665"/>
                    <a:pt x="18933" y="4115"/>
                    <a:pt x="18933" y="4597"/>
                  </a:cubicBezTo>
                  <a:cubicBezTo>
                    <a:pt x="18933" y="4983"/>
                    <a:pt x="18805" y="5433"/>
                    <a:pt x="18580" y="5722"/>
                  </a:cubicBezTo>
                  <a:cubicBezTo>
                    <a:pt x="18483" y="5883"/>
                    <a:pt x="18387" y="6011"/>
                    <a:pt x="18290" y="6076"/>
                  </a:cubicBezTo>
                  <a:cubicBezTo>
                    <a:pt x="18194" y="6172"/>
                    <a:pt x="18097" y="6172"/>
                    <a:pt x="18065" y="6172"/>
                  </a:cubicBezTo>
                  <a:cubicBezTo>
                    <a:pt x="18065" y="6172"/>
                    <a:pt x="18001" y="6172"/>
                    <a:pt x="17937" y="6140"/>
                  </a:cubicBezTo>
                  <a:cubicBezTo>
                    <a:pt x="17615" y="6076"/>
                    <a:pt x="17005" y="5818"/>
                    <a:pt x="16265" y="5529"/>
                  </a:cubicBezTo>
                  <a:cubicBezTo>
                    <a:pt x="15172" y="5047"/>
                    <a:pt x="13822" y="4404"/>
                    <a:pt x="12729" y="3890"/>
                  </a:cubicBezTo>
                  <a:cubicBezTo>
                    <a:pt x="12183" y="3633"/>
                    <a:pt x="11733" y="3408"/>
                    <a:pt x="11379" y="3247"/>
                  </a:cubicBezTo>
                  <a:cubicBezTo>
                    <a:pt x="11058" y="3086"/>
                    <a:pt x="10865" y="2990"/>
                    <a:pt x="10833" y="2990"/>
                  </a:cubicBezTo>
                  <a:cubicBezTo>
                    <a:pt x="10796" y="2965"/>
                    <a:pt x="10759" y="2955"/>
                    <a:pt x="10722" y="2955"/>
                  </a:cubicBezTo>
                  <a:cubicBezTo>
                    <a:pt x="10663" y="2955"/>
                    <a:pt x="10603" y="2982"/>
                    <a:pt x="10544" y="3022"/>
                  </a:cubicBezTo>
                  <a:cubicBezTo>
                    <a:pt x="10479" y="3086"/>
                    <a:pt x="10126" y="3408"/>
                    <a:pt x="9643" y="3697"/>
                  </a:cubicBezTo>
                  <a:cubicBezTo>
                    <a:pt x="9161" y="3986"/>
                    <a:pt x="8551" y="4276"/>
                    <a:pt x="7972" y="4308"/>
                  </a:cubicBezTo>
                  <a:cubicBezTo>
                    <a:pt x="6847" y="4404"/>
                    <a:pt x="5593" y="4661"/>
                    <a:pt x="4822" y="4661"/>
                  </a:cubicBezTo>
                  <a:cubicBezTo>
                    <a:pt x="4752" y="4661"/>
                    <a:pt x="4687" y="4661"/>
                    <a:pt x="4626" y="4660"/>
                  </a:cubicBezTo>
                  <a:lnTo>
                    <a:pt x="4626" y="4660"/>
                  </a:lnTo>
                  <a:cubicBezTo>
                    <a:pt x="4918" y="4465"/>
                    <a:pt x="5452" y="4187"/>
                    <a:pt x="5883" y="3986"/>
                  </a:cubicBezTo>
                  <a:cubicBezTo>
                    <a:pt x="6140" y="3858"/>
                    <a:pt x="6365" y="3761"/>
                    <a:pt x="6558" y="3697"/>
                  </a:cubicBezTo>
                  <a:cubicBezTo>
                    <a:pt x="6718" y="3600"/>
                    <a:pt x="6815" y="3568"/>
                    <a:pt x="6815" y="3568"/>
                  </a:cubicBezTo>
                  <a:cubicBezTo>
                    <a:pt x="6943" y="3504"/>
                    <a:pt x="7008" y="3375"/>
                    <a:pt x="6976" y="3247"/>
                  </a:cubicBezTo>
                  <a:cubicBezTo>
                    <a:pt x="6948" y="3135"/>
                    <a:pt x="6847" y="3048"/>
                    <a:pt x="6716" y="3048"/>
                  </a:cubicBezTo>
                  <a:cubicBezTo>
                    <a:pt x="6696" y="3048"/>
                    <a:pt x="6675" y="3050"/>
                    <a:pt x="6654" y="3054"/>
                  </a:cubicBezTo>
                  <a:cubicBezTo>
                    <a:pt x="6654" y="3054"/>
                    <a:pt x="6558" y="3086"/>
                    <a:pt x="6365" y="3118"/>
                  </a:cubicBezTo>
                  <a:cubicBezTo>
                    <a:pt x="5754" y="3215"/>
                    <a:pt x="4436" y="3440"/>
                    <a:pt x="3343" y="3440"/>
                  </a:cubicBezTo>
                  <a:cubicBezTo>
                    <a:pt x="2957" y="3440"/>
                    <a:pt x="2636" y="3408"/>
                    <a:pt x="2379" y="3343"/>
                  </a:cubicBezTo>
                  <a:cubicBezTo>
                    <a:pt x="1865" y="3247"/>
                    <a:pt x="1350" y="3118"/>
                    <a:pt x="997" y="3022"/>
                  </a:cubicBezTo>
                  <a:cubicBezTo>
                    <a:pt x="804" y="2958"/>
                    <a:pt x="676" y="2894"/>
                    <a:pt x="611" y="2829"/>
                  </a:cubicBezTo>
                  <a:lnTo>
                    <a:pt x="611" y="2829"/>
                  </a:lnTo>
                  <a:cubicBezTo>
                    <a:pt x="684" y="2795"/>
                    <a:pt x="791" y="2748"/>
                    <a:pt x="932" y="2700"/>
                  </a:cubicBezTo>
                  <a:cubicBezTo>
                    <a:pt x="1575" y="2443"/>
                    <a:pt x="2957" y="1929"/>
                    <a:pt x="4404" y="1415"/>
                  </a:cubicBezTo>
                  <a:cubicBezTo>
                    <a:pt x="5111" y="1190"/>
                    <a:pt x="5850" y="965"/>
                    <a:pt x="6493" y="804"/>
                  </a:cubicBezTo>
                  <a:cubicBezTo>
                    <a:pt x="7136" y="611"/>
                    <a:pt x="7715" y="515"/>
                    <a:pt x="8133" y="515"/>
                  </a:cubicBezTo>
                  <a:close/>
                  <a:moveTo>
                    <a:pt x="8133" y="0"/>
                  </a:moveTo>
                  <a:cubicBezTo>
                    <a:pt x="7651" y="0"/>
                    <a:pt x="7040" y="97"/>
                    <a:pt x="6365" y="257"/>
                  </a:cubicBezTo>
                  <a:cubicBezTo>
                    <a:pt x="4340" y="772"/>
                    <a:pt x="1704" y="1833"/>
                    <a:pt x="772" y="2186"/>
                  </a:cubicBezTo>
                  <a:cubicBezTo>
                    <a:pt x="547" y="2250"/>
                    <a:pt x="386" y="2347"/>
                    <a:pt x="257" y="2443"/>
                  </a:cubicBezTo>
                  <a:cubicBezTo>
                    <a:pt x="193" y="2475"/>
                    <a:pt x="129" y="2540"/>
                    <a:pt x="97" y="2604"/>
                  </a:cubicBezTo>
                  <a:cubicBezTo>
                    <a:pt x="32" y="2668"/>
                    <a:pt x="0" y="2733"/>
                    <a:pt x="0" y="2829"/>
                  </a:cubicBezTo>
                  <a:cubicBezTo>
                    <a:pt x="0" y="2958"/>
                    <a:pt x="64" y="3054"/>
                    <a:pt x="129" y="3118"/>
                  </a:cubicBezTo>
                  <a:cubicBezTo>
                    <a:pt x="225" y="3247"/>
                    <a:pt x="354" y="3311"/>
                    <a:pt x="482" y="3375"/>
                  </a:cubicBezTo>
                  <a:cubicBezTo>
                    <a:pt x="900" y="3568"/>
                    <a:pt x="1575" y="3729"/>
                    <a:pt x="2250" y="3890"/>
                  </a:cubicBezTo>
                  <a:cubicBezTo>
                    <a:pt x="2572" y="3954"/>
                    <a:pt x="2957" y="3954"/>
                    <a:pt x="3343" y="3954"/>
                  </a:cubicBezTo>
                  <a:cubicBezTo>
                    <a:pt x="3873" y="3954"/>
                    <a:pt x="4440" y="3909"/>
                    <a:pt x="4958" y="3849"/>
                  </a:cubicBezTo>
                  <a:lnTo>
                    <a:pt x="4958" y="3849"/>
                  </a:lnTo>
                  <a:cubicBezTo>
                    <a:pt x="4758" y="3961"/>
                    <a:pt x="4568" y="4077"/>
                    <a:pt x="4404" y="4179"/>
                  </a:cubicBezTo>
                  <a:cubicBezTo>
                    <a:pt x="4275" y="4243"/>
                    <a:pt x="4179" y="4340"/>
                    <a:pt x="4083" y="4404"/>
                  </a:cubicBezTo>
                  <a:cubicBezTo>
                    <a:pt x="4018" y="4468"/>
                    <a:pt x="3986" y="4501"/>
                    <a:pt x="3954" y="4565"/>
                  </a:cubicBezTo>
                  <a:cubicBezTo>
                    <a:pt x="3922" y="4597"/>
                    <a:pt x="3890" y="4693"/>
                    <a:pt x="3890" y="4790"/>
                  </a:cubicBezTo>
                  <a:cubicBezTo>
                    <a:pt x="3890" y="4886"/>
                    <a:pt x="3922" y="4983"/>
                    <a:pt x="4018" y="5047"/>
                  </a:cubicBezTo>
                  <a:cubicBezTo>
                    <a:pt x="4083" y="5111"/>
                    <a:pt x="4147" y="5111"/>
                    <a:pt x="4211" y="5143"/>
                  </a:cubicBezTo>
                  <a:cubicBezTo>
                    <a:pt x="4404" y="5176"/>
                    <a:pt x="4597" y="5208"/>
                    <a:pt x="4822" y="5208"/>
                  </a:cubicBezTo>
                  <a:cubicBezTo>
                    <a:pt x="5722" y="5208"/>
                    <a:pt x="6943" y="4918"/>
                    <a:pt x="8004" y="4854"/>
                  </a:cubicBezTo>
                  <a:cubicBezTo>
                    <a:pt x="8776" y="4790"/>
                    <a:pt x="9483" y="4436"/>
                    <a:pt x="10029" y="4083"/>
                  </a:cubicBezTo>
                  <a:cubicBezTo>
                    <a:pt x="10353" y="3880"/>
                    <a:pt x="10614" y="3677"/>
                    <a:pt x="10762" y="3547"/>
                  </a:cubicBezTo>
                  <a:lnTo>
                    <a:pt x="10762" y="3547"/>
                  </a:lnTo>
                  <a:cubicBezTo>
                    <a:pt x="11209" y="3765"/>
                    <a:pt x="12564" y="4422"/>
                    <a:pt x="13983" y="5079"/>
                  </a:cubicBezTo>
                  <a:cubicBezTo>
                    <a:pt x="14851" y="5497"/>
                    <a:pt x="15751" y="5883"/>
                    <a:pt x="16490" y="6204"/>
                  </a:cubicBezTo>
                  <a:cubicBezTo>
                    <a:pt x="16844" y="6333"/>
                    <a:pt x="17165" y="6461"/>
                    <a:pt x="17455" y="6558"/>
                  </a:cubicBezTo>
                  <a:cubicBezTo>
                    <a:pt x="17583" y="6622"/>
                    <a:pt x="17680" y="6654"/>
                    <a:pt x="17776" y="6686"/>
                  </a:cubicBezTo>
                  <a:cubicBezTo>
                    <a:pt x="17905" y="6686"/>
                    <a:pt x="17969" y="6718"/>
                    <a:pt x="18065" y="6718"/>
                  </a:cubicBezTo>
                  <a:cubicBezTo>
                    <a:pt x="18290" y="6718"/>
                    <a:pt x="18451" y="6622"/>
                    <a:pt x="18612" y="6493"/>
                  </a:cubicBezTo>
                  <a:cubicBezTo>
                    <a:pt x="18869" y="6301"/>
                    <a:pt x="19062" y="6043"/>
                    <a:pt x="19223" y="5690"/>
                  </a:cubicBezTo>
                  <a:cubicBezTo>
                    <a:pt x="19383" y="5368"/>
                    <a:pt x="19480" y="4983"/>
                    <a:pt x="19480" y="4597"/>
                  </a:cubicBezTo>
                  <a:cubicBezTo>
                    <a:pt x="19480" y="3954"/>
                    <a:pt x="19190" y="3311"/>
                    <a:pt x="18483" y="2893"/>
                  </a:cubicBezTo>
                  <a:cubicBezTo>
                    <a:pt x="16780" y="1897"/>
                    <a:pt x="14144" y="1125"/>
                    <a:pt x="14144" y="1093"/>
                  </a:cubicBezTo>
                  <a:lnTo>
                    <a:pt x="14112" y="1093"/>
                  </a:lnTo>
                  <a:cubicBezTo>
                    <a:pt x="14112" y="1093"/>
                    <a:pt x="13083" y="900"/>
                    <a:pt x="11861" y="675"/>
                  </a:cubicBezTo>
                  <a:cubicBezTo>
                    <a:pt x="10672" y="450"/>
                    <a:pt x="9258" y="161"/>
                    <a:pt x="8518" y="32"/>
                  </a:cubicBezTo>
                  <a:cubicBezTo>
                    <a:pt x="8422" y="0"/>
                    <a:pt x="8261" y="0"/>
                    <a:pt x="8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4444;p64">
              <a:extLst>
                <a:ext uri="{FF2B5EF4-FFF2-40B4-BE49-F238E27FC236}">
                  <a16:creationId xmlns:a16="http://schemas.microsoft.com/office/drawing/2014/main" xmlns="" id="{E6EB82FA-6F31-D3D4-557D-6369762C4005}"/>
                </a:ext>
              </a:extLst>
            </p:cNvPr>
            <p:cNvSpPr/>
            <p:nvPr/>
          </p:nvSpPr>
          <p:spPr>
            <a:xfrm>
              <a:off x="5279775" y="2826825"/>
              <a:ext cx="540850" cy="800375"/>
            </a:xfrm>
            <a:custGeom>
              <a:avLst/>
              <a:gdLst/>
              <a:ahLst/>
              <a:cxnLst/>
              <a:rect l="l" t="t" r="r" b="b"/>
              <a:pathLst>
                <a:path w="21634" h="32015" extrusionOk="0">
                  <a:moveTo>
                    <a:pt x="13743" y="0"/>
                  </a:moveTo>
                  <a:cubicBezTo>
                    <a:pt x="11830" y="0"/>
                    <a:pt x="10094" y="2047"/>
                    <a:pt x="10094" y="2047"/>
                  </a:cubicBezTo>
                  <a:cubicBezTo>
                    <a:pt x="10094" y="2047"/>
                    <a:pt x="6172" y="4875"/>
                    <a:pt x="3344" y="8893"/>
                  </a:cubicBezTo>
                  <a:cubicBezTo>
                    <a:pt x="515" y="12912"/>
                    <a:pt x="1" y="21012"/>
                    <a:pt x="611" y="23358"/>
                  </a:cubicBezTo>
                  <a:cubicBezTo>
                    <a:pt x="1190" y="25705"/>
                    <a:pt x="1576" y="28469"/>
                    <a:pt x="4404" y="30302"/>
                  </a:cubicBezTo>
                  <a:cubicBezTo>
                    <a:pt x="5959" y="31315"/>
                    <a:pt x="7276" y="32015"/>
                    <a:pt x="8938" y="32015"/>
                  </a:cubicBezTo>
                  <a:cubicBezTo>
                    <a:pt x="10336" y="32015"/>
                    <a:pt x="11977" y="31520"/>
                    <a:pt x="14208" y="30302"/>
                  </a:cubicBezTo>
                  <a:cubicBezTo>
                    <a:pt x="19094" y="27666"/>
                    <a:pt x="21634" y="18858"/>
                    <a:pt x="21152" y="12108"/>
                  </a:cubicBezTo>
                  <a:cubicBezTo>
                    <a:pt x="20669" y="5358"/>
                    <a:pt x="16555" y="664"/>
                    <a:pt x="14401" y="86"/>
                  </a:cubicBezTo>
                  <a:cubicBezTo>
                    <a:pt x="14181" y="27"/>
                    <a:pt x="13961" y="0"/>
                    <a:pt x="137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4445;p64">
              <a:extLst>
                <a:ext uri="{FF2B5EF4-FFF2-40B4-BE49-F238E27FC236}">
                  <a16:creationId xmlns:a16="http://schemas.microsoft.com/office/drawing/2014/main" xmlns="" id="{34B88CB5-A7BE-4853-8C94-BF9C88E76A66}"/>
                </a:ext>
              </a:extLst>
            </p:cNvPr>
            <p:cNvSpPr/>
            <p:nvPr/>
          </p:nvSpPr>
          <p:spPr>
            <a:xfrm>
              <a:off x="5283000" y="2820125"/>
              <a:ext cx="533625" cy="814075"/>
            </a:xfrm>
            <a:custGeom>
              <a:avLst/>
              <a:gdLst/>
              <a:ahLst/>
              <a:cxnLst/>
              <a:rect l="l" t="t" r="r" b="b"/>
              <a:pathLst>
                <a:path w="21345" h="32563" extrusionOk="0">
                  <a:moveTo>
                    <a:pt x="9810" y="2098"/>
                  </a:moveTo>
                  <a:cubicBezTo>
                    <a:pt x="9810" y="2098"/>
                    <a:pt x="9810" y="2098"/>
                    <a:pt x="9810" y="2098"/>
                  </a:cubicBezTo>
                  <a:lnTo>
                    <a:pt x="9810" y="2098"/>
                  </a:lnTo>
                  <a:lnTo>
                    <a:pt x="9810" y="2098"/>
                  </a:lnTo>
                  <a:close/>
                  <a:moveTo>
                    <a:pt x="13597" y="547"/>
                  </a:moveTo>
                  <a:cubicBezTo>
                    <a:pt x="13790" y="547"/>
                    <a:pt x="13983" y="547"/>
                    <a:pt x="14208" y="611"/>
                  </a:cubicBezTo>
                  <a:cubicBezTo>
                    <a:pt x="14658" y="740"/>
                    <a:pt x="15301" y="1125"/>
                    <a:pt x="15976" y="1736"/>
                  </a:cubicBezTo>
                  <a:cubicBezTo>
                    <a:pt x="18001" y="3568"/>
                    <a:pt x="20380" y="7426"/>
                    <a:pt x="20765" y="12408"/>
                  </a:cubicBezTo>
                  <a:cubicBezTo>
                    <a:pt x="20798" y="12955"/>
                    <a:pt x="20798" y="13501"/>
                    <a:pt x="20798" y="14080"/>
                  </a:cubicBezTo>
                  <a:cubicBezTo>
                    <a:pt x="20798" y="17262"/>
                    <a:pt x="20187" y="20766"/>
                    <a:pt x="18997" y="23755"/>
                  </a:cubicBezTo>
                  <a:cubicBezTo>
                    <a:pt x="17840" y="26712"/>
                    <a:pt x="16104" y="29187"/>
                    <a:pt x="13951" y="30345"/>
                  </a:cubicBezTo>
                  <a:cubicBezTo>
                    <a:pt x="11733" y="31534"/>
                    <a:pt x="10126" y="32016"/>
                    <a:pt x="8808" y="32016"/>
                  </a:cubicBezTo>
                  <a:cubicBezTo>
                    <a:pt x="7233" y="32016"/>
                    <a:pt x="5979" y="31373"/>
                    <a:pt x="4436" y="30377"/>
                  </a:cubicBezTo>
                  <a:cubicBezTo>
                    <a:pt x="3054" y="29477"/>
                    <a:pt x="2282" y="28352"/>
                    <a:pt x="1768" y="27195"/>
                  </a:cubicBezTo>
                  <a:cubicBezTo>
                    <a:pt x="1286" y="26005"/>
                    <a:pt x="1029" y="24752"/>
                    <a:pt x="739" y="23562"/>
                  </a:cubicBezTo>
                  <a:cubicBezTo>
                    <a:pt x="611" y="23048"/>
                    <a:pt x="514" y="22180"/>
                    <a:pt x="514" y="21087"/>
                  </a:cubicBezTo>
                  <a:cubicBezTo>
                    <a:pt x="514" y="19383"/>
                    <a:pt x="707" y="17198"/>
                    <a:pt x="1189" y="15044"/>
                  </a:cubicBezTo>
                  <a:cubicBezTo>
                    <a:pt x="1640" y="12890"/>
                    <a:pt x="2379" y="10801"/>
                    <a:pt x="3440" y="9322"/>
                  </a:cubicBezTo>
                  <a:cubicBezTo>
                    <a:pt x="4822" y="7329"/>
                    <a:pt x="6493" y="5626"/>
                    <a:pt x="7843" y="4436"/>
                  </a:cubicBezTo>
                  <a:cubicBezTo>
                    <a:pt x="8486" y="3825"/>
                    <a:pt x="9065" y="3343"/>
                    <a:pt x="9483" y="3022"/>
                  </a:cubicBezTo>
                  <a:cubicBezTo>
                    <a:pt x="9676" y="2861"/>
                    <a:pt x="9836" y="2733"/>
                    <a:pt x="9965" y="2668"/>
                  </a:cubicBezTo>
                  <a:cubicBezTo>
                    <a:pt x="10061" y="2572"/>
                    <a:pt x="10126" y="2540"/>
                    <a:pt x="10126" y="2540"/>
                  </a:cubicBezTo>
                  <a:lnTo>
                    <a:pt x="10158" y="2475"/>
                  </a:lnTo>
                  <a:lnTo>
                    <a:pt x="10190" y="2475"/>
                  </a:lnTo>
                  <a:cubicBezTo>
                    <a:pt x="10286" y="2379"/>
                    <a:pt x="10704" y="1865"/>
                    <a:pt x="11347" y="1415"/>
                  </a:cubicBezTo>
                  <a:cubicBezTo>
                    <a:pt x="11990" y="965"/>
                    <a:pt x="12794" y="547"/>
                    <a:pt x="13597" y="547"/>
                  </a:cubicBezTo>
                  <a:close/>
                  <a:moveTo>
                    <a:pt x="13597" y="0"/>
                  </a:moveTo>
                  <a:cubicBezTo>
                    <a:pt x="12536" y="0"/>
                    <a:pt x="11604" y="547"/>
                    <a:pt x="10897" y="1093"/>
                  </a:cubicBezTo>
                  <a:cubicBezTo>
                    <a:pt x="10337" y="1520"/>
                    <a:pt x="9932" y="1947"/>
                    <a:pt x="9810" y="2098"/>
                  </a:cubicBezTo>
                  <a:lnTo>
                    <a:pt x="9810" y="2098"/>
                  </a:lnTo>
                  <a:lnTo>
                    <a:pt x="9804" y="2090"/>
                  </a:lnTo>
                  <a:cubicBezTo>
                    <a:pt x="9804" y="2122"/>
                    <a:pt x="5850" y="4951"/>
                    <a:pt x="2990" y="9001"/>
                  </a:cubicBezTo>
                  <a:cubicBezTo>
                    <a:pt x="1897" y="10576"/>
                    <a:pt x="1125" y="12730"/>
                    <a:pt x="675" y="14915"/>
                  </a:cubicBezTo>
                  <a:cubicBezTo>
                    <a:pt x="193" y="17101"/>
                    <a:pt x="0" y="19351"/>
                    <a:pt x="0" y="21087"/>
                  </a:cubicBezTo>
                  <a:cubicBezTo>
                    <a:pt x="0" y="22212"/>
                    <a:pt x="64" y="23112"/>
                    <a:pt x="225" y="23691"/>
                  </a:cubicBezTo>
                  <a:cubicBezTo>
                    <a:pt x="514" y="24880"/>
                    <a:pt x="739" y="26166"/>
                    <a:pt x="1286" y="27387"/>
                  </a:cubicBezTo>
                  <a:cubicBezTo>
                    <a:pt x="1832" y="28641"/>
                    <a:pt x="2668" y="29863"/>
                    <a:pt x="4147" y="30795"/>
                  </a:cubicBezTo>
                  <a:cubicBezTo>
                    <a:pt x="5690" y="31823"/>
                    <a:pt x="7040" y="32563"/>
                    <a:pt x="8808" y="32563"/>
                  </a:cubicBezTo>
                  <a:cubicBezTo>
                    <a:pt x="10254" y="32563"/>
                    <a:pt x="11926" y="32048"/>
                    <a:pt x="14208" y="30827"/>
                  </a:cubicBezTo>
                  <a:cubicBezTo>
                    <a:pt x="16522" y="29573"/>
                    <a:pt x="18290" y="27002"/>
                    <a:pt x="19512" y="23948"/>
                  </a:cubicBezTo>
                  <a:cubicBezTo>
                    <a:pt x="20701" y="20894"/>
                    <a:pt x="21344" y="17326"/>
                    <a:pt x="21344" y="14080"/>
                  </a:cubicBezTo>
                  <a:cubicBezTo>
                    <a:pt x="21344" y="13501"/>
                    <a:pt x="21312" y="12922"/>
                    <a:pt x="21280" y="12376"/>
                  </a:cubicBezTo>
                  <a:cubicBezTo>
                    <a:pt x="21023" y="8936"/>
                    <a:pt x="19865" y="6043"/>
                    <a:pt x="18483" y="3922"/>
                  </a:cubicBezTo>
                  <a:cubicBezTo>
                    <a:pt x="17808" y="2861"/>
                    <a:pt x="17069" y="1993"/>
                    <a:pt x="16330" y="1350"/>
                  </a:cubicBezTo>
                  <a:cubicBezTo>
                    <a:pt x="15622" y="675"/>
                    <a:pt x="14947" y="257"/>
                    <a:pt x="14337" y="97"/>
                  </a:cubicBezTo>
                  <a:cubicBezTo>
                    <a:pt x="14079" y="32"/>
                    <a:pt x="13854" y="0"/>
                    <a:pt x="13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4446;p64">
              <a:extLst>
                <a:ext uri="{FF2B5EF4-FFF2-40B4-BE49-F238E27FC236}">
                  <a16:creationId xmlns:a16="http://schemas.microsoft.com/office/drawing/2014/main" xmlns="" id="{283EF909-2280-607E-17A3-48BC397A13F3}"/>
                </a:ext>
              </a:extLst>
            </p:cNvPr>
            <p:cNvSpPr/>
            <p:nvPr/>
          </p:nvSpPr>
          <p:spPr>
            <a:xfrm>
              <a:off x="5438900" y="2899100"/>
              <a:ext cx="237875" cy="221725"/>
            </a:xfrm>
            <a:custGeom>
              <a:avLst/>
              <a:gdLst/>
              <a:ahLst/>
              <a:cxnLst/>
              <a:rect l="l" t="t" r="r" b="b"/>
              <a:pathLst>
                <a:path w="9515" h="8869" extrusionOk="0">
                  <a:moveTo>
                    <a:pt x="6904" y="0"/>
                  </a:moveTo>
                  <a:cubicBezTo>
                    <a:pt x="5656" y="0"/>
                    <a:pt x="4018" y="441"/>
                    <a:pt x="4018" y="441"/>
                  </a:cubicBezTo>
                  <a:cubicBezTo>
                    <a:pt x="4018" y="441"/>
                    <a:pt x="2250" y="634"/>
                    <a:pt x="1382" y="1792"/>
                  </a:cubicBezTo>
                  <a:cubicBezTo>
                    <a:pt x="514" y="2981"/>
                    <a:pt x="804" y="3367"/>
                    <a:pt x="1382" y="3656"/>
                  </a:cubicBezTo>
                  <a:cubicBezTo>
                    <a:pt x="1961" y="3945"/>
                    <a:pt x="2057" y="4717"/>
                    <a:pt x="2057" y="4717"/>
                  </a:cubicBezTo>
                  <a:cubicBezTo>
                    <a:pt x="2057" y="4717"/>
                    <a:pt x="0" y="8060"/>
                    <a:pt x="1093" y="8735"/>
                  </a:cubicBezTo>
                  <a:cubicBezTo>
                    <a:pt x="1231" y="8826"/>
                    <a:pt x="1431" y="8868"/>
                    <a:pt x="1678" y="8868"/>
                  </a:cubicBezTo>
                  <a:cubicBezTo>
                    <a:pt x="3336" y="8868"/>
                    <a:pt x="7110" y="6975"/>
                    <a:pt x="8229" y="5520"/>
                  </a:cubicBezTo>
                  <a:cubicBezTo>
                    <a:pt x="9515" y="3849"/>
                    <a:pt x="8904" y="1117"/>
                    <a:pt x="8133" y="313"/>
                  </a:cubicBezTo>
                  <a:cubicBezTo>
                    <a:pt x="7901" y="81"/>
                    <a:pt x="7438" y="0"/>
                    <a:pt x="6904"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4447;p64">
              <a:extLst>
                <a:ext uri="{FF2B5EF4-FFF2-40B4-BE49-F238E27FC236}">
                  <a16:creationId xmlns:a16="http://schemas.microsoft.com/office/drawing/2014/main" xmlns="" id="{4FD69AAB-2A8C-5EE3-789E-0B0576B2C4AF}"/>
                </a:ext>
              </a:extLst>
            </p:cNvPr>
            <p:cNvSpPr/>
            <p:nvPr/>
          </p:nvSpPr>
          <p:spPr>
            <a:xfrm>
              <a:off x="5451750" y="2892450"/>
              <a:ext cx="217800" cy="234675"/>
            </a:xfrm>
            <a:custGeom>
              <a:avLst/>
              <a:gdLst/>
              <a:ahLst/>
              <a:cxnLst/>
              <a:rect l="l" t="t" r="r" b="b"/>
              <a:pathLst>
                <a:path w="8712" h="9387" extrusionOk="0">
                  <a:moveTo>
                    <a:pt x="6333" y="547"/>
                  </a:moveTo>
                  <a:cubicBezTo>
                    <a:pt x="6590" y="547"/>
                    <a:pt x="6847" y="547"/>
                    <a:pt x="7040" y="611"/>
                  </a:cubicBezTo>
                  <a:cubicBezTo>
                    <a:pt x="7233" y="643"/>
                    <a:pt x="7362" y="707"/>
                    <a:pt x="7426" y="772"/>
                  </a:cubicBezTo>
                  <a:cubicBezTo>
                    <a:pt x="7619" y="965"/>
                    <a:pt x="7812" y="1318"/>
                    <a:pt x="7940" y="1768"/>
                  </a:cubicBezTo>
                  <a:cubicBezTo>
                    <a:pt x="8101" y="2218"/>
                    <a:pt x="8197" y="2765"/>
                    <a:pt x="8197" y="3343"/>
                  </a:cubicBezTo>
                  <a:cubicBezTo>
                    <a:pt x="8197" y="4147"/>
                    <a:pt x="8004" y="4983"/>
                    <a:pt x="7490" y="5626"/>
                  </a:cubicBezTo>
                  <a:cubicBezTo>
                    <a:pt x="7008" y="6268"/>
                    <a:pt x="5786" y="7104"/>
                    <a:pt x="4501" y="7747"/>
                  </a:cubicBezTo>
                  <a:cubicBezTo>
                    <a:pt x="3890" y="8101"/>
                    <a:pt x="3215" y="8358"/>
                    <a:pt x="2636" y="8551"/>
                  </a:cubicBezTo>
                  <a:cubicBezTo>
                    <a:pt x="2026" y="8744"/>
                    <a:pt x="1511" y="8872"/>
                    <a:pt x="1158" y="8872"/>
                  </a:cubicBezTo>
                  <a:cubicBezTo>
                    <a:pt x="933" y="8872"/>
                    <a:pt x="772" y="8840"/>
                    <a:pt x="708" y="8776"/>
                  </a:cubicBezTo>
                  <a:cubicBezTo>
                    <a:pt x="643" y="8744"/>
                    <a:pt x="611" y="8679"/>
                    <a:pt x="579" y="8615"/>
                  </a:cubicBezTo>
                  <a:cubicBezTo>
                    <a:pt x="547" y="8551"/>
                    <a:pt x="515" y="8422"/>
                    <a:pt x="515" y="8294"/>
                  </a:cubicBezTo>
                  <a:cubicBezTo>
                    <a:pt x="515" y="7779"/>
                    <a:pt x="836" y="6976"/>
                    <a:pt x="1158" y="6301"/>
                  </a:cubicBezTo>
                  <a:cubicBezTo>
                    <a:pt x="1318" y="5979"/>
                    <a:pt x="1447" y="5690"/>
                    <a:pt x="1576" y="5465"/>
                  </a:cubicBezTo>
                  <a:cubicBezTo>
                    <a:pt x="1640" y="5368"/>
                    <a:pt x="1704" y="5272"/>
                    <a:pt x="1736" y="5240"/>
                  </a:cubicBezTo>
                  <a:cubicBezTo>
                    <a:pt x="1768" y="5176"/>
                    <a:pt x="1768" y="5143"/>
                    <a:pt x="1768" y="5143"/>
                  </a:cubicBezTo>
                  <a:cubicBezTo>
                    <a:pt x="1801" y="5079"/>
                    <a:pt x="1833" y="5015"/>
                    <a:pt x="1801" y="4951"/>
                  </a:cubicBezTo>
                  <a:cubicBezTo>
                    <a:pt x="1801" y="4951"/>
                    <a:pt x="1801" y="4726"/>
                    <a:pt x="1672" y="4468"/>
                  </a:cubicBezTo>
                  <a:cubicBezTo>
                    <a:pt x="1576" y="4211"/>
                    <a:pt x="1351" y="3858"/>
                    <a:pt x="997" y="3697"/>
                  </a:cubicBezTo>
                  <a:cubicBezTo>
                    <a:pt x="836" y="3600"/>
                    <a:pt x="740" y="3536"/>
                    <a:pt x="676" y="3472"/>
                  </a:cubicBezTo>
                  <a:cubicBezTo>
                    <a:pt x="611" y="3408"/>
                    <a:pt x="579" y="3343"/>
                    <a:pt x="579" y="3247"/>
                  </a:cubicBezTo>
                  <a:cubicBezTo>
                    <a:pt x="579" y="3054"/>
                    <a:pt x="708" y="2733"/>
                    <a:pt x="1093" y="2218"/>
                  </a:cubicBezTo>
                  <a:cubicBezTo>
                    <a:pt x="1479" y="1704"/>
                    <a:pt x="2090" y="1383"/>
                    <a:pt x="2604" y="1190"/>
                  </a:cubicBezTo>
                  <a:cubicBezTo>
                    <a:pt x="2861" y="1093"/>
                    <a:pt x="3086" y="1029"/>
                    <a:pt x="3279" y="997"/>
                  </a:cubicBezTo>
                  <a:cubicBezTo>
                    <a:pt x="3343" y="997"/>
                    <a:pt x="3408" y="965"/>
                    <a:pt x="3472" y="965"/>
                  </a:cubicBezTo>
                  <a:lnTo>
                    <a:pt x="3569" y="965"/>
                  </a:lnTo>
                  <a:cubicBezTo>
                    <a:pt x="3569" y="965"/>
                    <a:pt x="3665" y="932"/>
                    <a:pt x="3826" y="900"/>
                  </a:cubicBezTo>
                  <a:cubicBezTo>
                    <a:pt x="4340" y="772"/>
                    <a:pt x="5465" y="547"/>
                    <a:pt x="6333" y="547"/>
                  </a:cubicBezTo>
                  <a:close/>
                  <a:moveTo>
                    <a:pt x="6333" y="0"/>
                  </a:moveTo>
                  <a:cubicBezTo>
                    <a:pt x="5047" y="0"/>
                    <a:pt x="3440" y="418"/>
                    <a:pt x="3440" y="418"/>
                  </a:cubicBezTo>
                  <a:lnTo>
                    <a:pt x="3441" y="423"/>
                  </a:lnTo>
                  <a:lnTo>
                    <a:pt x="3441" y="423"/>
                  </a:lnTo>
                  <a:cubicBezTo>
                    <a:pt x="3326" y="440"/>
                    <a:pt x="2903" y="511"/>
                    <a:pt x="2411" y="675"/>
                  </a:cubicBezTo>
                  <a:cubicBezTo>
                    <a:pt x="1833" y="900"/>
                    <a:pt x="1126" y="1254"/>
                    <a:pt x="643" y="1897"/>
                  </a:cubicBezTo>
                  <a:cubicBezTo>
                    <a:pt x="225" y="2443"/>
                    <a:pt x="33" y="2861"/>
                    <a:pt x="33" y="3247"/>
                  </a:cubicBezTo>
                  <a:cubicBezTo>
                    <a:pt x="33" y="3472"/>
                    <a:pt x="129" y="3665"/>
                    <a:pt x="258" y="3825"/>
                  </a:cubicBezTo>
                  <a:cubicBezTo>
                    <a:pt x="386" y="3986"/>
                    <a:pt x="579" y="4083"/>
                    <a:pt x="740" y="4147"/>
                  </a:cubicBezTo>
                  <a:cubicBezTo>
                    <a:pt x="965" y="4276"/>
                    <a:pt x="1093" y="4468"/>
                    <a:pt x="1190" y="4661"/>
                  </a:cubicBezTo>
                  <a:cubicBezTo>
                    <a:pt x="1222" y="4758"/>
                    <a:pt x="1254" y="4854"/>
                    <a:pt x="1254" y="4918"/>
                  </a:cubicBezTo>
                  <a:lnTo>
                    <a:pt x="1264" y="4948"/>
                  </a:lnTo>
                  <a:lnTo>
                    <a:pt x="1264" y="4948"/>
                  </a:lnTo>
                  <a:cubicBezTo>
                    <a:pt x="1159" y="5133"/>
                    <a:pt x="917" y="5568"/>
                    <a:pt x="676" y="6076"/>
                  </a:cubicBezTo>
                  <a:cubicBezTo>
                    <a:pt x="322" y="6783"/>
                    <a:pt x="0" y="7586"/>
                    <a:pt x="0" y="8294"/>
                  </a:cubicBezTo>
                  <a:cubicBezTo>
                    <a:pt x="0" y="8486"/>
                    <a:pt x="0" y="8647"/>
                    <a:pt x="97" y="8808"/>
                  </a:cubicBezTo>
                  <a:cubicBezTo>
                    <a:pt x="161" y="8969"/>
                    <a:pt x="258" y="9129"/>
                    <a:pt x="418" y="9226"/>
                  </a:cubicBezTo>
                  <a:cubicBezTo>
                    <a:pt x="643" y="9354"/>
                    <a:pt x="868" y="9386"/>
                    <a:pt x="1158" y="9386"/>
                  </a:cubicBezTo>
                  <a:cubicBezTo>
                    <a:pt x="1608" y="9386"/>
                    <a:pt x="2186" y="9258"/>
                    <a:pt x="2797" y="9065"/>
                  </a:cubicBezTo>
                  <a:cubicBezTo>
                    <a:pt x="3729" y="8744"/>
                    <a:pt x="4790" y="8261"/>
                    <a:pt x="5722" y="7715"/>
                  </a:cubicBezTo>
                  <a:cubicBezTo>
                    <a:pt x="6654" y="7136"/>
                    <a:pt x="7458" y="6526"/>
                    <a:pt x="7940" y="5947"/>
                  </a:cubicBezTo>
                  <a:cubicBezTo>
                    <a:pt x="8519" y="5176"/>
                    <a:pt x="8712" y="4211"/>
                    <a:pt x="8712" y="3343"/>
                  </a:cubicBezTo>
                  <a:cubicBezTo>
                    <a:pt x="8712" y="2700"/>
                    <a:pt x="8615" y="2122"/>
                    <a:pt x="8454" y="1608"/>
                  </a:cubicBezTo>
                  <a:cubicBezTo>
                    <a:pt x="8294" y="1093"/>
                    <a:pt x="8069" y="675"/>
                    <a:pt x="7812" y="418"/>
                  </a:cubicBezTo>
                  <a:cubicBezTo>
                    <a:pt x="7619" y="225"/>
                    <a:pt x="7394" y="129"/>
                    <a:pt x="7169" y="97"/>
                  </a:cubicBezTo>
                  <a:cubicBezTo>
                    <a:pt x="6912" y="32"/>
                    <a:pt x="6622" y="0"/>
                    <a:pt x="6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4448;p64">
              <a:extLst>
                <a:ext uri="{FF2B5EF4-FFF2-40B4-BE49-F238E27FC236}">
                  <a16:creationId xmlns:a16="http://schemas.microsoft.com/office/drawing/2014/main" xmlns="" id="{2804D750-0608-72A0-A037-5D9A3A95B8FE}"/>
                </a:ext>
              </a:extLst>
            </p:cNvPr>
            <p:cNvSpPr/>
            <p:nvPr/>
          </p:nvSpPr>
          <p:spPr>
            <a:xfrm>
              <a:off x="5417200" y="2584950"/>
              <a:ext cx="305400" cy="460675"/>
            </a:xfrm>
            <a:custGeom>
              <a:avLst/>
              <a:gdLst/>
              <a:ahLst/>
              <a:cxnLst/>
              <a:rect l="l" t="t" r="r" b="b"/>
              <a:pathLst>
                <a:path w="12216" h="18427" extrusionOk="0">
                  <a:moveTo>
                    <a:pt x="5587" y="0"/>
                  </a:moveTo>
                  <a:cubicBezTo>
                    <a:pt x="4508" y="0"/>
                    <a:pt x="3729" y="278"/>
                    <a:pt x="3729" y="278"/>
                  </a:cubicBezTo>
                  <a:cubicBezTo>
                    <a:pt x="3729" y="278"/>
                    <a:pt x="2540" y="1628"/>
                    <a:pt x="1768" y="2046"/>
                  </a:cubicBezTo>
                  <a:cubicBezTo>
                    <a:pt x="965" y="2432"/>
                    <a:pt x="0" y="2818"/>
                    <a:pt x="772" y="3396"/>
                  </a:cubicBezTo>
                  <a:cubicBezTo>
                    <a:pt x="1575" y="4007"/>
                    <a:pt x="2058" y="4489"/>
                    <a:pt x="2058" y="4489"/>
                  </a:cubicBezTo>
                  <a:cubicBezTo>
                    <a:pt x="2058" y="4489"/>
                    <a:pt x="1061" y="7704"/>
                    <a:pt x="1479" y="9568"/>
                  </a:cubicBezTo>
                  <a:cubicBezTo>
                    <a:pt x="1733" y="10797"/>
                    <a:pt x="2588" y="11006"/>
                    <a:pt x="3141" y="11006"/>
                  </a:cubicBezTo>
                  <a:cubicBezTo>
                    <a:pt x="3427" y="11006"/>
                    <a:pt x="3633" y="10950"/>
                    <a:pt x="3633" y="10950"/>
                  </a:cubicBezTo>
                  <a:lnTo>
                    <a:pt x="3633" y="10950"/>
                  </a:lnTo>
                  <a:cubicBezTo>
                    <a:pt x="3633" y="10950"/>
                    <a:pt x="3311" y="15836"/>
                    <a:pt x="2925" y="17283"/>
                  </a:cubicBezTo>
                  <a:cubicBezTo>
                    <a:pt x="2715" y="18089"/>
                    <a:pt x="3174" y="18427"/>
                    <a:pt x="3869" y="18427"/>
                  </a:cubicBezTo>
                  <a:cubicBezTo>
                    <a:pt x="4448" y="18427"/>
                    <a:pt x="5193" y="18192"/>
                    <a:pt x="5851" y="17797"/>
                  </a:cubicBezTo>
                  <a:cubicBezTo>
                    <a:pt x="7329" y="16897"/>
                    <a:pt x="7522" y="13297"/>
                    <a:pt x="8101" y="10629"/>
                  </a:cubicBezTo>
                  <a:cubicBezTo>
                    <a:pt x="8711" y="7993"/>
                    <a:pt x="12215" y="4875"/>
                    <a:pt x="9772" y="1950"/>
                  </a:cubicBezTo>
                  <a:cubicBezTo>
                    <a:pt x="8465" y="368"/>
                    <a:pt x="6828" y="0"/>
                    <a:pt x="5587"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4449;p64">
              <a:extLst>
                <a:ext uri="{FF2B5EF4-FFF2-40B4-BE49-F238E27FC236}">
                  <a16:creationId xmlns:a16="http://schemas.microsoft.com/office/drawing/2014/main" xmlns="" id="{339DDA30-A46D-E5DE-A0E5-E31A36DBB90A}"/>
                </a:ext>
              </a:extLst>
            </p:cNvPr>
            <p:cNvSpPr/>
            <p:nvPr/>
          </p:nvSpPr>
          <p:spPr>
            <a:xfrm>
              <a:off x="5422825" y="2578225"/>
              <a:ext cx="266825" cy="474175"/>
            </a:xfrm>
            <a:custGeom>
              <a:avLst/>
              <a:gdLst/>
              <a:ahLst/>
              <a:cxnLst/>
              <a:rect l="l" t="t" r="r" b="b"/>
              <a:pathLst>
                <a:path w="10673" h="18967" extrusionOk="0">
                  <a:moveTo>
                    <a:pt x="5336" y="547"/>
                  </a:moveTo>
                  <a:cubicBezTo>
                    <a:pt x="6558" y="547"/>
                    <a:pt x="8101" y="869"/>
                    <a:pt x="9354" y="2379"/>
                  </a:cubicBezTo>
                  <a:cubicBezTo>
                    <a:pt x="9933" y="3087"/>
                    <a:pt x="10126" y="3762"/>
                    <a:pt x="10126" y="4469"/>
                  </a:cubicBezTo>
                  <a:cubicBezTo>
                    <a:pt x="10158" y="5497"/>
                    <a:pt x="9644" y="6590"/>
                    <a:pt x="9065" y="7651"/>
                  </a:cubicBezTo>
                  <a:cubicBezTo>
                    <a:pt x="8519" y="8744"/>
                    <a:pt x="7876" y="9805"/>
                    <a:pt x="7618" y="10866"/>
                  </a:cubicBezTo>
                  <a:cubicBezTo>
                    <a:pt x="7329" y="12184"/>
                    <a:pt x="7136" y="13759"/>
                    <a:pt x="6847" y="15077"/>
                  </a:cubicBezTo>
                  <a:cubicBezTo>
                    <a:pt x="6686" y="15752"/>
                    <a:pt x="6493" y="16362"/>
                    <a:pt x="6301" y="16812"/>
                  </a:cubicBezTo>
                  <a:cubicBezTo>
                    <a:pt x="6076" y="17295"/>
                    <a:pt x="5786" y="17648"/>
                    <a:pt x="5497" y="17809"/>
                  </a:cubicBezTo>
                  <a:cubicBezTo>
                    <a:pt x="4854" y="18195"/>
                    <a:pt x="4147" y="18420"/>
                    <a:pt x="3633" y="18420"/>
                  </a:cubicBezTo>
                  <a:cubicBezTo>
                    <a:pt x="3375" y="18420"/>
                    <a:pt x="3183" y="18387"/>
                    <a:pt x="3086" y="18291"/>
                  </a:cubicBezTo>
                  <a:cubicBezTo>
                    <a:pt x="2990" y="18227"/>
                    <a:pt x="2925" y="18130"/>
                    <a:pt x="2925" y="17937"/>
                  </a:cubicBezTo>
                  <a:cubicBezTo>
                    <a:pt x="2925" y="17841"/>
                    <a:pt x="2925" y="17745"/>
                    <a:pt x="2958" y="17648"/>
                  </a:cubicBezTo>
                  <a:cubicBezTo>
                    <a:pt x="3054" y="17230"/>
                    <a:pt x="3150" y="16652"/>
                    <a:pt x="3247" y="15977"/>
                  </a:cubicBezTo>
                  <a:cubicBezTo>
                    <a:pt x="3504" y="13984"/>
                    <a:pt x="3665" y="11219"/>
                    <a:pt x="3665" y="11219"/>
                  </a:cubicBezTo>
                  <a:cubicBezTo>
                    <a:pt x="3665" y="11123"/>
                    <a:pt x="3633" y="11058"/>
                    <a:pt x="3568" y="10994"/>
                  </a:cubicBezTo>
                  <a:cubicBezTo>
                    <a:pt x="3531" y="10957"/>
                    <a:pt x="3482" y="10941"/>
                    <a:pt x="3429" y="10941"/>
                  </a:cubicBezTo>
                  <a:cubicBezTo>
                    <a:pt x="3391" y="10941"/>
                    <a:pt x="3351" y="10949"/>
                    <a:pt x="3311" y="10962"/>
                  </a:cubicBezTo>
                  <a:cubicBezTo>
                    <a:pt x="3279" y="10962"/>
                    <a:pt x="3118" y="10994"/>
                    <a:pt x="2893" y="10994"/>
                  </a:cubicBezTo>
                  <a:cubicBezTo>
                    <a:pt x="2636" y="10994"/>
                    <a:pt x="2347" y="10962"/>
                    <a:pt x="2090" y="10769"/>
                  </a:cubicBezTo>
                  <a:cubicBezTo>
                    <a:pt x="1865" y="10608"/>
                    <a:pt x="1607" y="10351"/>
                    <a:pt x="1511" y="9773"/>
                  </a:cubicBezTo>
                  <a:cubicBezTo>
                    <a:pt x="1447" y="9483"/>
                    <a:pt x="1415" y="9162"/>
                    <a:pt x="1415" y="8808"/>
                  </a:cubicBezTo>
                  <a:cubicBezTo>
                    <a:pt x="1415" y="7940"/>
                    <a:pt x="1575" y="6944"/>
                    <a:pt x="1736" y="6140"/>
                  </a:cubicBezTo>
                  <a:cubicBezTo>
                    <a:pt x="1833" y="5755"/>
                    <a:pt x="1929" y="5433"/>
                    <a:pt x="1993" y="5208"/>
                  </a:cubicBezTo>
                  <a:cubicBezTo>
                    <a:pt x="2025" y="5080"/>
                    <a:pt x="2025" y="4983"/>
                    <a:pt x="2058" y="4919"/>
                  </a:cubicBezTo>
                  <a:cubicBezTo>
                    <a:pt x="2058" y="4855"/>
                    <a:pt x="2090" y="4822"/>
                    <a:pt x="2090" y="4822"/>
                  </a:cubicBezTo>
                  <a:cubicBezTo>
                    <a:pt x="2122" y="4726"/>
                    <a:pt x="2090" y="4630"/>
                    <a:pt x="2025" y="4565"/>
                  </a:cubicBezTo>
                  <a:cubicBezTo>
                    <a:pt x="1993" y="4565"/>
                    <a:pt x="1511" y="4051"/>
                    <a:pt x="707" y="3472"/>
                  </a:cubicBezTo>
                  <a:cubicBezTo>
                    <a:pt x="643" y="3408"/>
                    <a:pt x="579" y="3344"/>
                    <a:pt x="547" y="3312"/>
                  </a:cubicBezTo>
                  <a:lnTo>
                    <a:pt x="547" y="3247"/>
                  </a:lnTo>
                  <a:cubicBezTo>
                    <a:pt x="547" y="3247"/>
                    <a:pt x="547" y="3215"/>
                    <a:pt x="579" y="3151"/>
                  </a:cubicBezTo>
                  <a:cubicBezTo>
                    <a:pt x="643" y="3087"/>
                    <a:pt x="804" y="2990"/>
                    <a:pt x="997" y="2862"/>
                  </a:cubicBezTo>
                  <a:cubicBezTo>
                    <a:pt x="1190" y="2765"/>
                    <a:pt x="1447" y="2669"/>
                    <a:pt x="1640" y="2540"/>
                  </a:cubicBezTo>
                  <a:cubicBezTo>
                    <a:pt x="2090" y="2315"/>
                    <a:pt x="2604" y="1865"/>
                    <a:pt x="2990" y="1479"/>
                  </a:cubicBezTo>
                  <a:cubicBezTo>
                    <a:pt x="3311" y="1158"/>
                    <a:pt x="3557" y="874"/>
                    <a:pt x="3653" y="761"/>
                  </a:cubicBezTo>
                  <a:lnTo>
                    <a:pt x="3653" y="761"/>
                  </a:lnTo>
                  <a:cubicBezTo>
                    <a:pt x="3878" y="709"/>
                    <a:pt x="4513" y="547"/>
                    <a:pt x="5336" y="547"/>
                  </a:cubicBezTo>
                  <a:close/>
                  <a:moveTo>
                    <a:pt x="5336" y="1"/>
                  </a:moveTo>
                  <a:cubicBezTo>
                    <a:pt x="4211" y="1"/>
                    <a:pt x="3408" y="290"/>
                    <a:pt x="3408" y="290"/>
                  </a:cubicBezTo>
                  <a:lnTo>
                    <a:pt x="3279" y="354"/>
                  </a:lnTo>
                  <a:cubicBezTo>
                    <a:pt x="3279" y="354"/>
                    <a:pt x="3215" y="451"/>
                    <a:pt x="3086" y="579"/>
                  </a:cubicBezTo>
                  <a:cubicBezTo>
                    <a:pt x="2925" y="772"/>
                    <a:pt x="2636" y="1094"/>
                    <a:pt x="2315" y="1383"/>
                  </a:cubicBezTo>
                  <a:cubicBezTo>
                    <a:pt x="1993" y="1672"/>
                    <a:pt x="1672" y="1929"/>
                    <a:pt x="1415" y="2058"/>
                  </a:cubicBezTo>
                  <a:cubicBezTo>
                    <a:pt x="1125" y="2219"/>
                    <a:pt x="804" y="2347"/>
                    <a:pt x="547" y="2508"/>
                  </a:cubicBezTo>
                  <a:cubicBezTo>
                    <a:pt x="418" y="2604"/>
                    <a:pt x="290" y="2701"/>
                    <a:pt x="193" y="2797"/>
                  </a:cubicBezTo>
                  <a:cubicBezTo>
                    <a:pt x="97" y="2926"/>
                    <a:pt x="0" y="3087"/>
                    <a:pt x="0" y="3247"/>
                  </a:cubicBezTo>
                  <a:cubicBezTo>
                    <a:pt x="0" y="3376"/>
                    <a:pt x="32" y="3505"/>
                    <a:pt x="97" y="3601"/>
                  </a:cubicBezTo>
                  <a:cubicBezTo>
                    <a:pt x="193" y="3697"/>
                    <a:pt x="290" y="3794"/>
                    <a:pt x="386" y="3890"/>
                  </a:cubicBezTo>
                  <a:cubicBezTo>
                    <a:pt x="772" y="4180"/>
                    <a:pt x="1093" y="4437"/>
                    <a:pt x="1318" y="4630"/>
                  </a:cubicBezTo>
                  <a:cubicBezTo>
                    <a:pt x="1403" y="4714"/>
                    <a:pt x="1487" y="4774"/>
                    <a:pt x="1529" y="4831"/>
                  </a:cubicBezTo>
                  <a:lnTo>
                    <a:pt x="1529" y="4831"/>
                  </a:lnTo>
                  <a:cubicBezTo>
                    <a:pt x="1371" y="5391"/>
                    <a:pt x="868" y="7237"/>
                    <a:pt x="868" y="8808"/>
                  </a:cubicBezTo>
                  <a:cubicBezTo>
                    <a:pt x="868" y="9194"/>
                    <a:pt x="900" y="9548"/>
                    <a:pt x="965" y="9901"/>
                  </a:cubicBezTo>
                  <a:cubicBezTo>
                    <a:pt x="1125" y="10544"/>
                    <a:pt x="1447" y="10994"/>
                    <a:pt x="1800" y="11219"/>
                  </a:cubicBezTo>
                  <a:cubicBezTo>
                    <a:pt x="2186" y="11476"/>
                    <a:pt x="2572" y="11541"/>
                    <a:pt x="2893" y="11541"/>
                  </a:cubicBezTo>
                  <a:cubicBezTo>
                    <a:pt x="2972" y="11541"/>
                    <a:pt x="3045" y="11537"/>
                    <a:pt x="3110" y="11531"/>
                  </a:cubicBezTo>
                  <a:lnTo>
                    <a:pt x="3110" y="11531"/>
                  </a:lnTo>
                  <a:cubicBezTo>
                    <a:pt x="3105" y="11657"/>
                    <a:pt x="3098" y="11813"/>
                    <a:pt x="3086" y="11991"/>
                  </a:cubicBezTo>
                  <a:cubicBezTo>
                    <a:pt x="3022" y="12698"/>
                    <a:pt x="2925" y="13823"/>
                    <a:pt x="2829" y="14884"/>
                  </a:cubicBezTo>
                  <a:cubicBezTo>
                    <a:pt x="2733" y="15944"/>
                    <a:pt x="2572" y="16973"/>
                    <a:pt x="2443" y="17487"/>
                  </a:cubicBezTo>
                  <a:cubicBezTo>
                    <a:pt x="2411" y="17648"/>
                    <a:pt x="2379" y="17809"/>
                    <a:pt x="2379" y="17937"/>
                  </a:cubicBezTo>
                  <a:cubicBezTo>
                    <a:pt x="2379" y="18259"/>
                    <a:pt x="2540" y="18548"/>
                    <a:pt x="2765" y="18741"/>
                  </a:cubicBezTo>
                  <a:cubicBezTo>
                    <a:pt x="3022" y="18902"/>
                    <a:pt x="3311" y="18966"/>
                    <a:pt x="3633" y="18966"/>
                  </a:cubicBezTo>
                  <a:cubicBezTo>
                    <a:pt x="4275" y="18966"/>
                    <a:pt x="5079" y="18709"/>
                    <a:pt x="5786" y="18291"/>
                  </a:cubicBezTo>
                  <a:cubicBezTo>
                    <a:pt x="6204" y="18034"/>
                    <a:pt x="6526" y="17584"/>
                    <a:pt x="6783" y="17037"/>
                  </a:cubicBezTo>
                  <a:cubicBezTo>
                    <a:pt x="7136" y="16266"/>
                    <a:pt x="7361" y="15237"/>
                    <a:pt x="7586" y="14144"/>
                  </a:cubicBezTo>
                  <a:cubicBezTo>
                    <a:pt x="7779" y="13084"/>
                    <a:pt x="7940" y="11959"/>
                    <a:pt x="8165" y="10962"/>
                  </a:cubicBezTo>
                  <a:cubicBezTo>
                    <a:pt x="8358" y="10062"/>
                    <a:pt x="8969" y="9001"/>
                    <a:pt x="9547" y="7908"/>
                  </a:cubicBezTo>
                  <a:cubicBezTo>
                    <a:pt x="10126" y="6815"/>
                    <a:pt x="10672" y="5658"/>
                    <a:pt x="10672" y="4469"/>
                  </a:cubicBezTo>
                  <a:cubicBezTo>
                    <a:pt x="10672" y="3633"/>
                    <a:pt x="10415" y="2830"/>
                    <a:pt x="9772" y="2026"/>
                  </a:cubicBezTo>
                  <a:cubicBezTo>
                    <a:pt x="8390" y="387"/>
                    <a:pt x="6654" y="1"/>
                    <a:pt x="5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4450;p64">
              <a:extLst>
                <a:ext uri="{FF2B5EF4-FFF2-40B4-BE49-F238E27FC236}">
                  <a16:creationId xmlns:a16="http://schemas.microsoft.com/office/drawing/2014/main" xmlns="" id="{52A9441B-041C-E06E-B842-681B56B345DD}"/>
                </a:ext>
              </a:extLst>
            </p:cNvPr>
            <p:cNvSpPr/>
            <p:nvPr/>
          </p:nvSpPr>
          <p:spPr>
            <a:xfrm>
              <a:off x="5456575" y="2429500"/>
              <a:ext cx="532825" cy="629075"/>
            </a:xfrm>
            <a:custGeom>
              <a:avLst/>
              <a:gdLst/>
              <a:ahLst/>
              <a:cxnLst/>
              <a:rect l="l" t="t" r="r" b="b"/>
              <a:pathLst>
                <a:path w="21313" h="25163" extrusionOk="0">
                  <a:moveTo>
                    <a:pt x="0" y="22215"/>
                  </a:moveTo>
                  <a:cubicBezTo>
                    <a:pt x="1" y="22215"/>
                    <a:pt x="1" y="22215"/>
                    <a:pt x="1" y="22215"/>
                  </a:cubicBezTo>
                  <a:lnTo>
                    <a:pt x="1" y="22215"/>
                  </a:lnTo>
                  <a:cubicBezTo>
                    <a:pt x="1" y="22215"/>
                    <a:pt x="0" y="22215"/>
                    <a:pt x="0" y="22215"/>
                  </a:cubicBezTo>
                  <a:close/>
                  <a:moveTo>
                    <a:pt x="4328" y="0"/>
                  </a:moveTo>
                  <a:cubicBezTo>
                    <a:pt x="3989" y="0"/>
                    <a:pt x="3665" y="20"/>
                    <a:pt x="3376" y="67"/>
                  </a:cubicBezTo>
                  <a:cubicBezTo>
                    <a:pt x="1640" y="357"/>
                    <a:pt x="965" y="5403"/>
                    <a:pt x="2058" y="8264"/>
                  </a:cubicBezTo>
                  <a:cubicBezTo>
                    <a:pt x="2508" y="9454"/>
                    <a:pt x="3311" y="10193"/>
                    <a:pt x="4083" y="10643"/>
                  </a:cubicBezTo>
                  <a:cubicBezTo>
                    <a:pt x="3922" y="10482"/>
                    <a:pt x="2861" y="9486"/>
                    <a:pt x="3890" y="8714"/>
                  </a:cubicBezTo>
                  <a:cubicBezTo>
                    <a:pt x="4983" y="7879"/>
                    <a:pt x="5947" y="7750"/>
                    <a:pt x="5947" y="7750"/>
                  </a:cubicBezTo>
                  <a:lnTo>
                    <a:pt x="5947" y="7750"/>
                  </a:lnTo>
                  <a:cubicBezTo>
                    <a:pt x="5947" y="7750"/>
                    <a:pt x="5079" y="10546"/>
                    <a:pt x="5465" y="11029"/>
                  </a:cubicBezTo>
                  <a:cubicBezTo>
                    <a:pt x="6931" y="13005"/>
                    <a:pt x="371" y="22217"/>
                    <a:pt x="8" y="22217"/>
                  </a:cubicBezTo>
                  <a:cubicBezTo>
                    <a:pt x="6" y="22217"/>
                    <a:pt x="3" y="22216"/>
                    <a:pt x="1" y="22215"/>
                  </a:cubicBezTo>
                  <a:lnTo>
                    <a:pt x="1" y="22215"/>
                  </a:lnTo>
                  <a:cubicBezTo>
                    <a:pt x="49" y="22242"/>
                    <a:pt x="1960" y="23323"/>
                    <a:pt x="4404" y="24497"/>
                  </a:cubicBezTo>
                  <a:cubicBezTo>
                    <a:pt x="5359" y="24958"/>
                    <a:pt x="6344" y="25163"/>
                    <a:pt x="7330" y="25163"/>
                  </a:cubicBezTo>
                  <a:cubicBezTo>
                    <a:pt x="11919" y="25163"/>
                    <a:pt x="16527" y="20716"/>
                    <a:pt x="18194" y="16879"/>
                  </a:cubicBezTo>
                  <a:cubicBezTo>
                    <a:pt x="19769" y="13182"/>
                    <a:pt x="21312" y="6496"/>
                    <a:pt x="18098" y="3153"/>
                  </a:cubicBezTo>
                  <a:cubicBezTo>
                    <a:pt x="15773" y="787"/>
                    <a:pt x="12697" y="291"/>
                    <a:pt x="10574" y="291"/>
                  </a:cubicBezTo>
                  <a:cubicBezTo>
                    <a:pt x="9379" y="291"/>
                    <a:pt x="8486" y="448"/>
                    <a:pt x="8197" y="517"/>
                  </a:cubicBezTo>
                  <a:cubicBezTo>
                    <a:pt x="8197" y="517"/>
                    <a:pt x="6061" y="0"/>
                    <a:pt x="4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4451;p64">
              <a:extLst>
                <a:ext uri="{FF2B5EF4-FFF2-40B4-BE49-F238E27FC236}">
                  <a16:creationId xmlns:a16="http://schemas.microsoft.com/office/drawing/2014/main" xmlns="" id="{27D4218D-89A8-6649-E9E1-2A1C1DECFF1F}"/>
                </a:ext>
              </a:extLst>
            </p:cNvPr>
            <p:cNvSpPr/>
            <p:nvPr/>
          </p:nvSpPr>
          <p:spPr>
            <a:xfrm>
              <a:off x="5449350" y="2423125"/>
              <a:ext cx="513525" cy="642125"/>
            </a:xfrm>
            <a:custGeom>
              <a:avLst/>
              <a:gdLst/>
              <a:ahLst/>
              <a:cxnLst/>
              <a:rect l="l" t="t" r="r" b="b"/>
              <a:pathLst>
                <a:path w="20541" h="25685" extrusionOk="0">
                  <a:moveTo>
                    <a:pt x="4629" y="547"/>
                  </a:moveTo>
                  <a:cubicBezTo>
                    <a:pt x="5465" y="547"/>
                    <a:pt x="6429" y="644"/>
                    <a:pt x="7168" y="772"/>
                  </a:cubicBezTo>
                  <a:cubicBezTo>
                    <a:pt x="7522" y="837"/>
                    <a:pt x="7843" y="901"/>
                    <a:pt x="8068" y="965"/>
                  </a:cubicBezTo>
                  <a:cubicBezTo>
                    <a:pt x="8293" y="997"/>
                    <a:pt x="8422" y="1030"/>
                    <a:pt x="8422" y="1030"/>
                  </a:cubicBezTo>
                  <a:lnTo>
                    <a:pt x="8550" y="1030"/>
                  </a:lnTo>
                  <a:cubicBezTo>
                    <a:pt x="8808" y="965"/>
                    <a:pt x="9708" y="805"/>
                    <a:pt x="10865" y="805"/>
                  </a:cubicBezTo>
                  <a:cubicBezTo>
                    <a:pt x="12954" y="805"/>
                    <a:pt x="15944" y="1319"/>
                    <a:pt x="18194" y="3601"/>
                  </a:cubicBezTo>
                  <a:cubicBezTo>
                    <a:pt x="19512" y="4951"/>
                    <a:pt x="19994" y="6944"/>
                    <a:pt x="19994" y="9066"/>
                  </a:cubicBezTo>
                  <a:cubicBezTo>
                    <a:pt x="19994" y="11894"/>
                    <a:pt x="19126" y="14948"/>
                    <a:pt x="18226" y="17005"/>
                  </a:cubicBezTo>
                  <a:cubicBezTo>
                    <a:pt x="17422" y="18902"/>
                    <a:pt x="15879" y="20927"/>
                    <a:pt x="13983" y="22502"/>
                  </a:cubicBezTo>
                  <a:cubicBezTo>
                    <a:pt x="12054" y="24077"/>
                    <a:pt x="9804" y="25138"/>
                    <a:pt x="7618" y="25138"/>
                  </a:cubicBezTo>
                  <a:cubicBezTo>
                    <a:pt x="6654" y="25138"/>
                    <a:pt x="5722" y="24945"/>
                    <a:pt x="4790" y="24495"/>
                  </a:cubicBezTo>
                  <a:cubicBezTo>
                    <a:pt x="3568" y="23916"/>
                    <a:pt x="2475" y="23338"/>
                    <a:pt x="1672" y="22920"/>
                  </a:cubicBezTo>
                  <a:cubicBezTo>
                    <a:pt x="1286" y="22727"/>
                    <a:pt x="964" y="22534"/>
                    <a:pt x="739" y="22438"/>
                  </a:cubicBezTo>
                  <a:cubicBezTo>
                    <a:pt x="736" y="22435"/>
                    <a:pt x="732" y="22433"/>
                    <a:pt x="728" y="22430"/>
                  </a:cubicBezTo>
                  <a:lnTo>
                    <a:pt x="728" y="22430"/>
                  </a:lnTo>
                  <a:cubicBezTo>
                    <a:pt x="811" y="22336"/>
                    <a:pt x="911" y="22219"/>
                    <a:pt x="1029" y="22084"/>
                  </a:cubicBezTo>
                  <a:cubicBezTo>
                    <a:pt x="1736" y="21184"/>
                    <a:pt x="3022" y="19320"/>
                    <a:pt x="4147" y="17391"/>
                  </a:cubicBezTo>
                  <a:cubicBezTo>
                    <a:pt x="4725" y="16395"/>
                    <a:pt x="5240" y="15430"/>
                    <a:pt x="5593" y="14498"/>
                  </a:cubicBezTo>
                  <a:cubicBezTo>
                    <a:pt x="5979" y="13598"/>
                    <a:pt x="6236" y="12762"/>
                    <a:pt x="6236" y="12087"/>
                  </a:cubicBezTo>
                  <a:cubicBezTo>
                    <a:pt x="6236" y="11734"/>
                    <a:pt x="6172" y="11380"/>
                    <a:pt x="5979" y="11123"/>
                  </a:cubicBezTo>
                  <a:lnTo>
                    <a:pt x="5947" y="11123"/>
                  </a:lnTo>
                  <a:cubicBezTo>
                    <a:pt x="5947" y="11123"/>
                    <a:pt x="5915" y="10994"/>
                    <a:pt x="5915" y="10834"/>
                  </a:cubicBezTo>
                  <a:cubicBezTo>
                    <a:pt x="5915" y="10416"/>
                    <a:pt x="6075" y="9709"/>
                    <a:pt x="6204" y="9130"/>
                  </a:cubicBezTo>
                  <a:cubicBezTo>
                    <a:pt x="6268" y="8841"/>
                    <a:pt x="6332" y="8583"/>
                    <a:pt x="6397" y="8391"/>
                  </a:cubicBezTo>
                  <a:cubicBezTo>
                    <a:pt x="6461" y="8198"/>
                    <a:pt x="6493" y="8069"/>
                    <a:pt x="6493" y="8069"/>
                  </a:cubicBezTo>
                  <a:cubicBezTo>
                    <a:pt x="6525" y="8005"/>
                    <a:pt x="6493" y="7908"/>
                    <a:pt x="6429" y="7812"/>
                  </a:cubicBezTo>
                  <a:cubicBezTo>
                    <a:pt x="6382" y="7765"/>
                    <a:pt x="6335" y="7735"/>
                    <a:pt x="6275" y="7735"/>
                  </a:cubicBezTo>
                  <a:cubicBezTo>
                    <a:pt x="6253" y="7735"/>
                    <a:pt x="6230" y="7739"/>
                    <a:pt x="6204" y="7748"/>
                  </a:cubicBezTo>
                  <a:cubicBezTo>
                    <a:pt x="6172" y="7748"/>
                    <a:pt x="5143" y="7876"/>
                    <a:pt x="3986" y="8776"/>
                  </a:cubicBezTo>
                  <a:lnTo>
                    <a:pt x="3986" y="8744"/>
                  </a:lnTo>
                  <a:cubicBezTo>
                    <a:pt x="3632" y="9034"/>
                    <a:pt x="3472" y="9419"/>
                    <a:pt x="3472" y="9741"/>
                  </a:cubicBezTo>
                  <a:cubicBezTo>
                    <a:pt x="3472" y="9777"/>
                    <a:pt x="3473" y="9813"/>
                    <a:pt x="3477" y="9849"/>
                  </a:cubicBezTo>
                  <a:lnTo>
                    <a:pt x="3477" y="9849"/>
                  </a:lnTo>
                  <a:cubicBezTo>
                    <a:pt x="3120" y="9475"/>
                    <a:pt x="2807" y="9010"/>
                    <a:pt x="2572" y="8423"/>
                  </a:cubicBezTo>
                  <a:cubicBezTo>
                    <a:pt x="2250" y="7523"/>
                    <a:pt x="2089" y="6366"/>
                    <a:pt x="2089" y="5240"/>
                  </a:cubicBezTo>
                  <a:cubicBezTo>
                    <a:pt x="2089" y="4083"/>
                    <a:pt x="2250" y="2926"/>
                    <a:pt x="2539" y="2058"/>
                  </a:cubicBezTo>
                  <a:cubicBezTo>
                    <a:pt x="2700" y="1640"/>
                    <a:pt x="2893" y="1255"/>
                    <a:pt x="3086" y="1030"/>
                  </a:cubicBezTo>
                  <a:cubicBezTo>
                    <a:pt x="3311" y="772"/>
                    <a:pt x="3504" y="644"/>
                    <a:pt x="3729" y="612"/>
                  </a:cubicBezTo>
                  <a:cubicBezTo>
                    <a:pt x="3986" y="547"/>
                    <a:pt x="4307" y="547"/>
                    <a:pt x="4629" y="547"/>
                  </a:cubicBezTo>
                  <a:close/>
                  <a:moveTo>
                    <a:pt x="4629" y="1"/>
                  </a:moveTo>
                  <a:cubicBezTo>
                    <a:pt x="4275" y="1"/>
                    <a:pt x="3954" y="1"/>
                    <a:pt x="3632" y="65"/>
                  </a:cubicBezTo>
                  <a:cubicBezTo>
                    <a:pt x="3247" y="129"/>
                    <a:pt x="2925" y="354"/>
                    <a:pt x="2668" y="676"/>
                  </a:cubicBezTo>
                  <a:cubicBezTo>
                    <a:pt x="2282" y="1158"/>
                    <a:pt x="2025" y="1833"/>
                    <a:pt x="1832" y="2637"/>
                  </a:cubicBezTo>
                  <a:cubicBezTo>
                    <a:pt x="1639" y="3408"/>
                    <a:pt x="1543" y="4340"/>
                    <a:pt x="1543" y="5240"/>
                  </a:cubicBezTo>
                  <a:cubicBezTo>
                    <a:pt x="1543" y="6430"/>
                    <a:pt x="1704" y="7619"/>
                    <a:pt x="2089" y="8616"/>
                  </a:cubicBezTo>
                  <a:cubicBezTo>
                    <a:pt x="2539" y="9869"/>
                    <a:pt x="3407" y="10641"/>
                    <a:pt x="4243" y="11123"/>
                  </a:cubicBezTo>
                  <a:cubicBezTo>
                    <a:pt x="4289" y="11146"/>
                    <a:pt x="4338" y="11156"/>
                    <a:pt x="4386" y="11156"/>
                  </a:cubicBezTo>
                  <a:cubicBezTo>
                    <a:pt x="4473" y="11156"/>
                    <a:pt x="4555" y="11121"/>
                    <a:pt x="4597" y="11059"/>
                  </a:cubicBezTo>
                  <a:cubicBezTo>
                    <a:pt x="4693" y="10930"/>
                    <a:pt x="4661" y="10769"/>
                    <a:pt x="4565" y="10705"/>
                  </a:cubicBezTo>
                  <a:cubicBezTo>
                    <a:pt x="4500" y="10641"/>
                    <a:pt x="4372" y="10512"/>
                    <a:pt x="4243" y="10319"/>
                  </a:cubicBezTo>
                  <a:cubicBezTo>
                    <a:pt x="4115" y="10159"/>
                    <a:pt x="3986" y="9934"/>
                    <a:pt x="3986" y="9741"/>
                  </a:cubicBezTo>
                  <a:cubicBezTo>
                    <a:pt x="4018" y="9580"/>
                    <a:pt x="4050" y="9387"/>
                    <a:pt x="4340" y="9194"/>
                  </a:cubicBezTo>
                  <a:cubicBezTo>
                    <a:pt x="4854" y="8776"/>
                    <a:pt x="5336" y="8551"/>
                    <a:pt x="5690" y="8423"/>
                  </a:cubicBezTo>
                  <a:cubicBezTo>
                    <a:pt x="5745" y="8404"/>
                    <a:pt x="5795" y="8389"/>
                    <a:pt x="5841" y="8375"/>
                  </a:cubicBezTo>
                  <a:lnTo>
                    <a:pt x="5841" y="8375"/>
                  </a:lnTo>
                  <a:cubicBezTo>
                    <a:pt x="5793" y="8551"/>
                    <a:pt x="5739" y="8767"/>
                    <a:pt x="5690" y="9001"/>
                  </a:cubicBezTo>
                  <a:cubicBezTo>
                    <a:pt x="5529" y="9612"/>
                    <a:pt x="5400" y="10319"/>
                    <a:pt x="5400" y="10834"/>
                  </a:cubicBezTo>
                  <a:cubicBezTo>
                    <a:pt x="5400" y="11059"/>
                    <a:pt x="5400" y="11251"/>
                    <a:pt x="5529" y="11444"/>
                  </a:cubicBezTo>
                  <a:cubicBezTo>
                    <a:pt x="5625" y="11573"/>
                    <a:pt x="5690" y="11798"/>
                    <a:pt x="5690" y="12087"/>
                  </a:cubicBezTo>
                  <a:cubicBezTo>
                    <a:pt x="5690" y="12730"/>
                    <a:pt x="5368" y="13727"/>
                    <a:pt x="4886" y="14820"/>
                  </a:cubicBezTo>
                  <a:cubicBezTo>
                    <a:pt x="4115" y="16491"/>
                    <a:pt x="2989" y="18355"/>
                    <a:pt x="1993" y="19802"/>
                  </a:cubicBezTo>
                  <a:cubicBezTo>
                    <a:pt x="1511" y="20541"/>
                    <a:pt x="1061" y="21152"/>
                    <a:pt x="707" y="21602"/>
                  </a:cubicBezTo>
                  <a:cubicBezTo>
                    <a:pt x="546" y="21827"/>
                    <a:pt x="386" y="21988"/>
                    <a:pt x="289" y="22116"/>
                  </a:cubicBezTo>
                  <a:cubicBezTo>
                    <a:pt x="257" y="22148"/>
                    <a:pt x="193" y="22213"/>
                    <a:pt x="193" y="22213"/>
                  </a:cubicBezTo>
                  <a:lnTo>
                    <a:pt x="182" y="22223"/>
                  </a:lnTo>
                  <a:lnTo>
                    <a:pt x="182" y="22223"/>
                  </a:lnTo>
                  <a:cubicBezTo>
                    <a:pt x="120" y="22247"/>
                    <a:pt x="67" y="22289"/>
                    <a:pt x="32" y="22341"/>
                  </a:cubicBezTo>
                  <a:cubicBezTo>
                    <a:pt x="0" y="22438"/>
                    <a:pt x="0" y="22566"/>
                    <a:pt x="96" y="22663"/>
                  </a:cubicBezTo>
                  <a:cubicBezTo>
                    <a:pt x="114" y="22697"/>
                    <a:pt x="140" y="22713"/>
                    <a:pt x="161" y="22721"/>
                  </a:cubicBezTo>
                  <a:lnTo>
                    <a:pt x="161" y="22721"/>
                  </a:lnTo>
                  <a:lnTo>
                    <a:pt x="161" y="22727"/>
                  </a:lnTo>
                  <a:lnTo>
                    <a:pt x="212" y="22727"/>
                  </a:lnTo>
                  <a:cubicBezTo>
                    <a:pt x="534" y="22919"/>
                    <a:pt x="2335" y="23921"/>
                    <a:pt x="4565" y="24977"/>
                  </a:cubicBezTo>
                  <a:cubicBezTo>
                    <a:pt x="5561" y="25459"/>
                    <a:pt x="6590" y="25684"/>
                    <a:pt x="7618" y="25684"/>
                  </a:cubicBezTo>
                  <a:cubicBezTo>
                    <a:pt x="9997" y="25684"/>
                    <a:pt x="12343" y="24527"/>
                    <a:pt x="14304" y="22920"/>
                  </a:cubicBezTo>
                  <a:cubicBezTo>
                    <a:pt x="16265" y="21281"/>
                    <a:pt x="17872" y="19191"/>
                    <a:pt x="18708" y="17230"/>
                  </a:cubicBezTo>
                  <a:cubicBezTo>
                    <a:pt x="19640" y="15077"/>
                    <a:pt x="20540" y="11991"/>
                    <a:pt x="20540" y="9066"/>
                  </a:cubicBezTo>
                  <a:cubicBezTo>
                    <a:pt x="20540" y="6848"/>
                    <a:pt x="20026" y="4726"/>
                    <a:pt x="18579" y="3247"/>
                  </a:cubicBezTo>
                  <a:cubicBezTo>
                    <a:pt x="16169" y="772"/>
                    <a:pt x="13019" y="290"/>
                    <a:pt x="10865" y="290"/>
                  </a:cubicBezTo>
                  <a:cubicBezTo>
                    <a:pt x="9723" y="290"/>
                    <a:pt x="8862" y="431"/>
                    <a:pt x="8492" y="501"/>
                  </a:cubicBezTo>
                  <a:lnTo>
                    <a:pt x="8492" y="501"/>
                  </a:lnTo>
                  <a:cubicBezTo>
                    <a:pt x="8139" y="420"/>
                    <a:pt x="6253" y="1"/>
                    <a:pt x="4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4452;p64">
              <a:extLst>
                <a:ext uri="{FF2B5EF4-FFF2-40B4-BE49-F238E27FC236}">
                  <a16:creationId xmlns:a16="http://schemas.microsoft.com/office/drawing/2014/main" xmlns="" id="{EEE88F5F-5551-BF59-D29A-A8CE477F205E}"/>
                </a:ext>
              </a:extLst>
            </p:cNvPr>
            <p:cNvSpPr/>
            <p:nvPr/>
          </p:nvSpPr>
          <p:spPr>
            <a:xfrm>
              <a:off x="4468125" y="2857075"/>
              <a:ext cx="348000" cy="631675"/>
            </a:xfrm>
            <a:custGeom>
              <a:avLst/>
              <a:gdLst/>
              <a:ahLst/>
              <a:cxnLst/>
              <a:rect l="l" t="t" r="r" b="b"/>
              <a:pathLst>
                <a:path w="13920" h="25267" extrusionOk="0">
                  <a:moveTo>
                    <a:pt x="4951" y="1"/>
                  </a:moveTo>
                  <a:lnTo>
                    <a:pt x="1" y="20670"/>
                  </a:lnTo>
                  <a:lnTo>
                    <a:pt x="10126" y="25267"/>
                  </a:lnTo>
                  <a:lnTo>
                    <a:pt x="13919" y="5851"/>
                  </a:lnTo>
                  <a:lnTo>
                    <a:pt x="49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4453;p64">
              <a:extLst>
                <a:ext uri="{FF2B5EF4-FFF2-40B4-BE49-F238E27FC236}">
                  <a16:creationId xmlns:a16="http://schemas.microsoft.com/office/drawing/2014/main" xmlns="" id="{0BCDD568-D393-193C-3249-136D4FF7DF92}"/>
                </a:ext>
              </a:extLst>
            </p:cNvPr>
            <p:cNvSpPr/>
            <p:nvPr/>
          </p:nvSpPr>
          <p:spPr>
            <a:xfrm>
              <a:off x="4460900" y="2850325"/>
              <a:ext cx="362450" cy="645450"/>
            </a:xfrm>
            <a:custGeom>
              <a:avLst/>
              <a:gdLst/>
              <a:ahLst/>
              <a:cxnLst/>
              <a:rect l="l" t="t" r="r" b="b"/>
              <a:pathLst>
                <a:path w="14498" h="25818" extrusionOk="0">
                  <a:moveTo>
                    <a:pt x="5408" y="710"/>
                  </a:moveTo>
                  <a:lnTo>
                    <a:pt x="13919" y="6250"/>
                  </a:lnTo>
                  <a:lnTo>
                    <a:pt x="10222" y="25151"/>
                  </a:lnTo>
                  <a:lnTo>
                    <a:pt x="611" y="20779"/>
                  </a:lnTo>
                  <a:lnTo>
                    <a:pt x="5408" y="710"/>
                  </a:lnTo>
                  <a:close/>
                  <a:moveTo>
                    <a:pt x="5208" y="0"/>
                  </a:moveTo>
                  <a:cubicBezTo>
                    <a:pt x="5184" y="0"/>
                    <a:pt x="5162" y="4"/>
                    <a:pt x="5144" y="14"/>
                  </a:cubicBezTo>
                  <a:cubicBezTo>
                    <a:pt x="5047" y="46"/>
                    <a:pt x="5015" y="142"/>
                    <a:pt x="4983" y="207"/>
                  </a:cubicBezTo>
                  <a:lnTo>
                    <a:pt x="33" y="20876"/>
                  </a:lnTo>
                  <a:cubicBezTo>
                    <a:pt x="0" y="21004"/>
                    <a:pt x="65" y="21133"/>
                    <a:pt x="193" y="21165"/>
                  </a:cubicBezTo>
                  <a:lnTo>
                    <a:pt x="10287" y="25794"/>
                  </a:lnTo>
                  <a:cubicBezTo>
                    <a:pt x="10335" y="25810"/>
                    <a:pt x="10375" y="25818"/>
                    <a:pt x="10415" y="25818"/>
                  </a:cubicBezTo>
                  <a:cubicBezTo>
                    <a:pt x="10455" y="25818"/>
                    <a:pt x="10496" y="25810"/>
                    <a:pt x="10544" y="25794"/>
                  </a:cubicBezTo>
                  <a:cubicBezTo>
                    <a:pt x="10608" y="25729"/>
                    <a:pt x="10640" y="25665"/>
                    <a:pt x="10672" y="25601"/>
                  </a:cubicBezTo>
                  <a:lnTo>
                    <a:pt x="14498" y="6153"/>
                  </a:lnTo>
                  <a:cubicBezTo>
                    <a:pt x="14498" y="6057"/>
                    <a:pt x="14465" y="5961"/>
                    <a:pt x="14369" y="5896"/>
                  </a:cubicBezTo>
                  <a:lnTo>
                    <a:pt x="5401" y="46"/>
                  </a:lnTo>
                  <a:cubicBezTo>
                    <a:pt x="5333" y="23"/>
                    <a:pt x="5264" y="0"/>
                    <a:pt x="5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4454;p64">
              <a:extLst>
                <a:ext uri="{FF2B5EF4-FFF2-40B4-BE49-F238E27FC236}">
                  <a16:creationId xmlns:a16="http://schemas.microsoft.com/office/drawing/2014/main" xmlns="" id="{33CA758D-90F5-39DB-0833-DA9D8DE1E310}"/>
                </a:ext>
              </a:extLst>
            </p:cNvPr>
            <p:cNvSpPr/>
            <p:nvPr/>
          </p:nvSpPr>
          <p:spPr>
            <a:xfrm>
              <a:off x="4497875" y="2910925"/>
              <a:ext cx="289325" cy="524775"/>
            </a:xfrm>
            <a:custGeom>
              <a:avLst/>
              <a:gdLst/>
              <a:ahLst/>
              <a:cxnLst/>
              <a:rect l="l" t="t" r="r" b="b"/>
              <a:pathLst>
                <a:path w="11573" h="20991" extrusionOk="0">
                  <a:moveTo>
                    <a:pt x="4115" y="1"/>
                  </a:moveTo>
                  <a:lnTo>
                    <a:pt x="0" y="17166"/>
                  </a:lnTo>
                  <a:lnTo>
                    <a:pt x="8390" y="20991"/>
                  </a:lnTo>
                  <a:lnTo>
                    <a:pt x="11572" y="4854"/>
                  </a:lnTo>
                  <a:lnTo>
                    <a:pt x="4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4455;p64">
              <a:extLst>
                <a:ext uri="{FF2B5EF4-FFF2-40B4-BE49-F238E27FC236}">
                  <a16:creationId xmlns:a16="http://schemas.microsoft.com/office/drawing/2014/main" xmlns="" id="{F60BAC13-CCAB-2360-030E-4C4AD50BCB7A}"/>
                </a:ext>
              </a:extLst>
            </p:cNvPr>
            <p:cNvSpPr/>
            <p:nvPr/>
          </p:nvSpPr>
          <p:spPr>
            <a:xfrm>
              <a:off x="4490625" y="2903975"/>
              <a:ext cx="303800" cy="537975"/>
            </a:xfrm>
            <a:custGeom>
              <a:avLst/>
              <a:gdLst/>
              <a:ahLst/>
              <a:cxnLst/>
              <a:rect l="l" t="t" r="r" b="b"/>
              <a:pathLst>
                <a:path w="12152" h="21519" extrusionOk="0">
                  <a:moveTo>
                    <a:pt x="4566" y="711"/>
                  </a:moveTo>
                  <a:lnTo>
                    <a:pt x="11573" y="5229"/>
                  </a:lnTo>
                  <a:lnTo>
                    <a:pt x="8487" y="20883"/>
                  </a:lnTo>
                  <a:lnTo>
                    <a:pt x="612" y="17283"/>
                  </a:lnTo>
                  <a:lnTo>
                    <a:pt x="4566" y="711"/>
                  </a:lnTo>
                  <a:close/>
                  <a:moveTo>
                    <a:pt x="4400" y="0"/>
                  </a:moveTo>
                  <a:cubicBezTo>
                    <a:pt x="4367" y="0"/>
                    <a:pt x="4335" y="8"/>
                    <a:pt x="4308" y="21"/>
                  </a:cubicBezTo>
                  <a:cubicBezTo>
                    <a:pt x="4212" y="54"/>
                    <a:pt x="4147" y="118"/>
                    <a:pt x="4147" y="214"/>
                  </a:cubicBezTo>
                  <a:lnTo>
                    <a:pt x="33" y="17379"/>
                  </a:lnTo>
                  <a:cubicBezTo>
                    <a:pt x="1" y="17508"/>
                    <a:pt x="65" y="17637"/>
                    <a:pt x="162" y="17669"/>
                  </a:cubicBezTo>
                  <a:lnTo>
                    <a:pt x="8583" y="21494"/>
                  </a:lnTo>
                  <a:cubicBezTo>
                    <a:pt x="8615" y="21510"/>
                    <a:pt x="8656" y="21518"/>
                    <a:pt x="8696" y="21518"/>
                  </a:cubicBezTo>
                  <a:cubicBezTo>
                    <a:pt x="8736" y="21518"/>
                    <a:pt x="8776" y="21510"/>
                    <a:pt x="8808" y="21494"/>
                  </a:cubicBezTo>
                  <a:cubicBezTo>
                    <a:pt x="8873" y="21462"/>
                    <a:pt x="8937" y="21398"/>
                    <a:pt x="8937" y="21301"/>
                  </a:cubicBezTo>
                  <a:lnTo>
                    <a:pt x="12119" y="5165"/>
                  </a:lnTo>
                  <a:cubicBezTo>
                    <a:pt x="12151" y="5068"/>
                    <a:pt x="12087" y="4940"/>
                    <a:pt x="11991" y="4907"/>
                  </a:cubicBezTo>
                  <a:lnTo>
                    <a:pt x="4533" y="54"/>
                  </a:lnTo>
                  <a:cubicBezTo>
                    <a:pt x="4495" y="16"/>
                    <a:pt x="4447" y="0"/>
                    <a:pt x="4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4456;p64">
              <a:extLst>
                <a:ext uri="{FF2B5EF4-FFF2-40B4-BE49-F238E27FC236}">
                  <a16:creationId xmlns:a16="http://schemas.microsoft.com/office/drawing/2014/main" xmlns="" id="{A6244A41-9730-1DE6-07AA-0C5947C47771}"/>
                </a:ext>
              </a:extLst>
            </p:cNvPr>
            <p:cNvSpPr/>
            <p:nvPr/>
          </p:nvSpPr>
          <p:spPr>
            <a:xfrm>
              <a:off x="4721275" y="3003350"/>
              <a:ext cx="440400" cy="513525"/>
            </a:xfrm>
            <a:custGeom>
              <a:avLst/>
              <a:gdLst/>
              <a:ahLst/>
              <a:cxnLst/>
              <a:rect l="l" t="t" r="r" b="b"/>
              <a:pathLst>
                <a:path w="17616" h="20541" extrusionOk="0">
                  <a:moveTo>
                    <a:pt x="3793" y="0"/>
                  </a:moveTo>
                  <a:lnTo>
                    <a:pt x="0" y="19416"/>
                  </a:lnTo>
                  <a:lnTo>
                    <a:pt x="14915" y="20541"/>
                  </a:lnTo>
                  <a:lnTo>
                    <a:pt x="17615" y="675"/>
                  </a:lnTo>
                  <a:lnTo>
                    <a:pt x="37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4457;p64">
              <a:extLst>
                <a:ext uri="{FF2B5EF4-FFF2-40B4-BE49-F238E27FC236}">
                  <a16:creationId xmlns:a16="http://schemas.microsoft.com/office/drawing/2014/main" xmlns="" id="{571BDF1C-6030-8521-B741-76311C57D617}"/>
                </a:ext>
              </a:extLst>
            </p:cNvPr>
            <p:cNvSpPr/>
            <p:nvPr/>
          </p:nvSpPr>
          <p:spPr>
            <a:xfrm>
              <a:off x="4714025" y="2996100"/>
              <a:ext cx="454875" cy="527350"/>
            </a:xfrm>
            <a:custGeom>
              <a:avLst/>
              <a:gdLst/>
              <a:ahLst/>
              <a:cxnLst/>
              <a:rect l="l" t="t" r="r" b="b"/>
              <a:pathLst>
                <a:path w="18195" h="21094" extrusionOk="0">
                  <a:moveTo>
                    <a:pt x="4326" y="559"/>
                  </a:moveTo>
                  <a:lnTo>
                    <a:pt x="17616" y="1222"/>
                  </a:lnTo>
                  <a:lnTo>
                    <a:pt x="14980" y="20541"/>
                  </a:lnTo>
                  <a:lnTo>
                    <a:pt x="612" y="19481"/>
                  </a:lnTo>
                  <a:lnTo>
                    <a:pt x="4326" y="559"/>
                  </a:lnTo>
                  <a:close/>
                  <a:moveTo>
                    <a:pt x="4115" y="1"/>
                  </a:moveTo>
                  <a:cubicBezTo>
                    <a:pt x="3987" y="1"/>
                    <a:pt x="3858" y="97"/>
                    <a:pt x="3826" y="226"/>
                  </a:cubicBezTo>
                  <a:lnTo>
                    <a:pt x="33" y="19673"/>
                  </a:lnTo>
                  <a:cubicBezTo>
                    <a:pt x="1" y="19738"/>
                    <a:pt x="33" y="19802"/>
                    <a:pt x="65" y="19866"/>
                  </a:cubicBezTo>
                  <a:cubicBezTo>
                    <a:pt x="130" y="19931"/>
                    <a:pt x="194" y="19963"/>
                    <a:pt x="258" y="19963"/>
                  </a:cubicBezTo>
                  <a:lnTo>
                    <a:pt x="15205" y="21088"/>
                  </a:lnTo>
                  <a:cubicBezTo>
                    <a:pt x="15222" y="21092"/>
                    <a:pt x="15238" y="21094"/>
                    <a:pt x="15255" y="21094"/>
                  </a:cubicBezTo>
                  <a:cubicBezTo>
                    <a:pt x="15365" y="21094"/>
                    <a:pt x="15467" y="21003"/>
                    <a:pt x="15495" y="20863"/>
                  </a:cubicBezTo>
                  <a:lnTo>
                    <a:pt x="18163" y="997"/>
                  </a:lnTo>
                  <a:cubicBezTo>
                    <a:pt x="18195" y="933"/>
                    <a:pt x="18163" y="837"/>
                    <a:pt x="18130" y="772"/>
                  </a:cubicBezTo>
                  <a:cubicBezTo>
                    <a:pt x="18066" y="740"/>
                    <a:pt x="18002" y="708"/>
                    <a:pt x="17937" y="676"/>
                  </a:cubicBezTo>
                  <a:lnTo>
                    <a:pt x="4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4458;p64">
              <a:extLst>
                <a:ext uri="{FF2B5EF4-FFF2-40B4-BE49-F238E27FC236}">
                  <a16:creationId xmlns:a16="http://schemas.microsoft.com/office/drawing/2014/main" xmlns="" id="{E4D4D91F-2E47-F872-3771-CB9DF558A613}"/>
                </a:ext>
              </a:extLst>
            </p:cNvPr>
            <p:cNvSpPr/>
            <p:nvPr/>
          </p:nvSpPr>
          <p:spPr>
            <a:xfrm>
              <a:off x="4918150" y="3207450"/>
              <a:ext cx="27350" cy="17725"/>
            </a:xfrm>
            <a:custGeom>
              <a:avLst/>
              <a:gdLst/>
              <a:ahLst/>
              <a:cxnLst/>
              <a:rect l="l" t="t" r="r" b="b"/>
              <a:pathLst>
                <a:path w="1094" h="709" extrusionOk="0">
                  <a:moveTo>
                    <a:pt x="129" y="1"/>
                  </a:moveTo>
                  <a:lnTo>
                    <a:pt x="1" y="644"/>
                  </a:lnTo>
                  <a:lnTo>
                    <a:pt x="997" y="708"/>
                  </a:lnTo>
                  <a:lnTo>
                    <a:pt x="1094" y="65"/>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4459;p64">
              <a:extLst>
                <a:ext uri="{FF2B5EF4-FFF2-40B4-BE49-F238E27FC236}">
                  <a16:creationId xmlns:a16="http://schemas.microsoft.com/office/drawing/2014/main" xmlns="" id="{2C40B980-8A0A-8870-2C5A-AE2B152D51AD}"/>
                </a:ext>
              </a:extLst>
            </p:cNvPr>
            <p:cNvSpPr/>
            <p:nvPr/>
          </p:nvSpPr>
          <p:spPr>
            <a:xfrm>
              <a:off x="4941450" y="3310325"/>
              <a:ext cx="38600" cy="26550"/>
            </a:xfrm>
            <a:custGeom>
              <a:avLst/>
              <a:gdLst/>
              <a:ahLst/>
              <a:cxnLst/>
              <a:rect l="l" t="t" r="r" b="b"/>
              <a:pathLst>
                <a:path w="1544" h="1062" extrusionOk="0">
                  <a:moveTo>
                    <a:pt x="162" y="0"/>
                  </a:moveTo>
                  <a:lnTo>
                    <a:pt x="1" y="965"/>
                  </a:lnTo>
                  <a:lnTo>
                    <a:pt x="1383" y="1061"/>
                  </a:lnTo>
                  <a:lnTo>
                    <a:pt x="1544" y="65"/>
                  </a:lnTo>
                  <a:lnTo>
                    <a:pt x="1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4460;p64">
              <a:extLst>
                <a:ext uri="{FF2B5EF4-FFF2-40B4-BE49-F238E27FC236}">
                  <a16:creationId xmlns:a16="http://schemas.microsoft.com/office/drawing/2014/main" xmlns="" id="{5C020AE1-6E6A-8B12-1C53-8F2B1573755F}"/>
                </a:ext>
              </a:extLst>
            </p:cNvPr>
            <p:cNvSpPr/>
            <p:nvPr/>
          </p:nvSpPr>
          <p:spPr>
            <a:xfrm>
              <a:off x="4882800" y="3134325"/>
              <a:ext cx="34575" cy="19325"/>
            </a:xfrm>
            <a:custGeom>
              <a:avLst/>
              <a:gdLst/>
              <a:ahLst/>
              <a:cxnLst/>
              <a:rect l="l" t="t" r="r" b="b"/>
              <a:pathLst>
                <a:path w="1383" h="773" extrusionOk="0">
                  <a:moveTo>
                    <a:pt x="129" y="1"/>
                  </a:moveTo>
                  <a:lnTo>
                    <a:pt x="0" y="708"/>
                  </a:lnTo>
                  <a:lnTo>
                    <a:pt x="1286" y="772"/>
                  </a:lnTo>
                  <a:lnTo>
                    <a:pt x="1382" y="97"/>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4461;p64">
              <a:extLst>
                <a:ext uri="{FF2B5EF4-FFF2-40B4-BE49-F238E27FC236}">
                  <a16:creationId xmlns:a16="http://schemas.microsoft.com/office/drawing/2014/main" xmlns="" id="{50B80466-9801-D521-1A7C-6DC92D5671C3}"/>
                </a:ext>
              </a:extLst>
            </p:cNvPr>
            <p:cNvSpPr/>
            <p:nvPr/>
          </p:nvSpPr>
          <p:spPr>
            <a:xfrm>
              <a:off x="4930200" y="3137550"/>
              <a:ext cx="26550" cy="17700"/>
            </a:xfrm>
            <a:custGeom>
              <a:avLst/>
              <a:gdLst/>
              <a:ahLst/>
              <a:cxnLst/>
              <a:rect l="l" t="t" r="r" b="b"/>
              <a:pathLst>
                <a:path w="1062" h="708" extrusionOk="0">
                  <a:moveTo>
                    <a:pt x="129" y="0"/>
                  </a:moveTo>
                  <a:lnTo>
                    <a:pt x="1" y="675"/>
                  </a:lnTo>
                  <a:lnTo>
                    <a:pt x="965" y="708"/>
                  </a:lnTo>
                  <a:lnTo>
                    <a:pt x="1062" y="65"/>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4462;p64">
              <a:extLst>
                <a:ext uri="{FF2B5EF4-FFF2-40B4-BE49-F238E27FC236}">
                  <a16:creationId xmlns:a16="http://schemas.microsoft.com/office/drawing/2014/main" xmlns="" id="{ACA7DE9C-ADF8-9A7E-784C-9B0E75B88355}"/>
                </a:ext>
              </a:extLst>
            </p:cNvPr>
            <p:cNvSpPr/>
            <p:nvPr/>
          </p:nvSpPr>
          <p:spPr>
            <a:xfrm>
              <a:off x="4911725" y="3238800"/>
              <a:ext cx="28950" cy="24950"/>
            </a:xfrm>
            <a:custGeom>
              <a:avLst/>
              <a:gdLst/>
              <a:ahLst/>
              <a:cxnLst/>
              <a:rect l="l" t="t" r="r" b="b"/>
              <a:pathLst>
                <a:path w="1158" h="998" extrusionOk="0">
                  <a:moveTo>
                    <a:pt x="161" y="1"/>
                  </a:moveTo>
                  <a:lnTo>
                    <a:pt x="0" y="901"/>
                  </a:lnTo>
                  <a:lnTo>
                    <a:pt x="1029" y="997"/>
                  </a:lnTo>
                  <a:lnTo>
                    <a:pt x="1158" y="65"/>
                  </a:lnTo>
                  <a:lnTo>
                    <a:pt x="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4463;p64">
              <a:extLst>
                <a:ext uri="{FF2B5EF4-FFF2-40B4-BE49-F238E27FC236}">
                  <a16:creationId xmlns:a16="http://schemas.microsoft.com/office/drawing/2014/main" xmlns="" id="{49FF97A4-24F0-5303-B455-CCE7897EDBF8}"/>
                </a:ext>
              </a:extLst>
            </p:cNvPr>
            <p:cNvSpPr/>
            <p:nvPr/>
          </p:nvSpPr>
          <p:spPr>
            <a:xfrm>
              <a:off x="4963150" y="3171300"/>
              <a:ext cx="40200" cy="25750"/>
            </a:xfrm>
            <a:custGeom>
              <a:avLst/>
              <a:gdLst/>
              <a:ahLst/>
              <a:cxnLst/>
              <a:rect l="l" t="t" r="r" b="b"/>
              <a:pathLst>
                <a:path w="1608" h="1030" extrusionOk="0">
                  <a:moveTo>
                    <a:pt x="161" y="0"/>
                  </a:moveTo>
                  <a:lnTo>
                    <a:pt x="1" y="933"/>
                  </a:lnTo>
                  <a:lnTo>
                    <a:pt x="1447" y="1029"/>
                  </a:lnTo>
                  <a:lnTo>
                    <a:pt x="1608" y="65"/>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4464;p64">
              <a:extLst>
                <a:ext uri="{FF2B5EF4-FFF2-40B4-BE49-F238E27FC236}">
                  <a16:creationId xmlns:a16="http://schemas.microsoft.com/office/drawing/2014/main" xmlns="" id="{E00198BA-F3EE-A270-6641-926D776D5B5D}"/>
                </a:ext>
              </a:extLst>
            </p:cNvPr>
            <p:cNvSpPr/>
            <p:nvPr/>
          </p:nvSpPr>
          <p:spPr>
            <a:xfrm>
              <a:off x="4895650" y="3055575"/>
              <a:ext cx="35375" cy="28950"/>
            </a:xfrm>
            <a:custGeom>
              <a:avLst/>
              <a:gdLst/>
              <a:ahLst/>
              <a:cxnLst/>
              <a:rect l="l" t="t" r="r" b="b"/>
              <a:pathLst>
                <a:path w="1415" h="1158" extrusionOk="0">
                  <a:moveTo>
                    <a:pt x="193" y="1"/>
                  </a:moveTo>
                  <a:lnTo>
                    <a:pt x="1" y="1094"/>
                  </a:lnTo>
                  <a:lnTo>
                    <a:pt x="1254" y="1158"/>
                  </a:lnTo>
                  <a:lnTo>
                    <a:pt x="1415" y="65"/>
                  </a:lnTo>
                  <a:lnTo>
                    <a:pt x="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4465;p64">
              <a:extLst>
                <a:ext uri="{FF2B5EF4-FFF2-40B4-BE49-F238E27FC236}">
                  <a16:creationId xmlns:a16="http://schemas.microsoft.com/office/drawing/2014/main" xmlns="" id="{4091EAA8-1F19-8C82-C677-E1B79885892B}"/>
                </a:ext>
              </a:extLst>
            </p:cNvPr>
            <p:cNvSpPr/>
            <p:nvPr/>
          </p:nvSpPr>
          <p:spPr>
            <a:xfrm>
              <a:off x="4942250" y="3058000"/>
              <a:ext cx="26550" cy="28150"/>
            </a:xfrm>
            <a:custGeom>
              <a:avLst/>
              <a:gdLst/>
              <a:ahLst/>
              <a:cxnLst/>
              <a:rect l="l" t="t" r="r" b="b"/>
              <a:pathLst>
                <a:path w="1062" h="1126" extrusionOk="0">
                  <a:moveTo>
                    <a:pt x="194" y="0"/>
                  </a:moveTo>
                  <a:lnTo>
                    <a:pt x="1" y="1061"/>
                  </a:lnTo>
                  <a:lnTo>
                    <a:pt x="901" y="1125"/>
                  </a:lnTo>
                  <a:lnTo>
                    <a:pt x="1062" y="64"/>
                  </a:lnTo>
                  <a:lnTo>
                    <a:pt x="1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4466;p64">
              <a:extLst>
                <a:ext uri="{FF2B5EF4-FFF2-40B4-BE49-F238E27FC236}">
                  <a16:creationId xmlns:a16="http://schemas.microsoft.com/office/drawing/2014/main" xmlns="" id="{B437FAB9-E629-D38B-F96F-D9902D50F9C0}"/>
                </a:ext>
              </a:extLst>
            </p:cNvPr>
            <p:cNvSpPr/>
            <p:nvPr/>
          </p:nvSpPr>
          <p:spPr>
            <a:xfrm>
              <a:off x="4889225" y="3098175"/>
              <a:ext cx="34575" cy="23325"/>
            </a:xfrm>
            <a:custGeom>
              <a:avLst/>
              <a:gdLst/>
              <a:ahLst/>
              <a:cxnLst/>
              <a:rect l="l" t="t" r="r" b="b"/>
              <a:pathLst>
                <a:path w="1383" h="933" extrusionOk="0">
                  <a:moveTo>
                    <a:pt x="129" y="0"/>
                  </a:moveTo>
                  <a:lnTo>
                    <a:pt x="0" y="836"/>
                  </a:lnTo>
                  <a:lnTo>
                    <a:pt x="1254" y="932"/>
                  </a:lnTo>
                  <a:lnTo>
                    <a:pt x="1383" y="65"/>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4467;p64">
              <a:extLst>
                <a:ext uri="{FF2B5EF4-FFF2-40B4-BE49-F238E27FC236}">
                  <a16:creationId xmlns:a16="http://schemas.microsoft.com/office/drawing/2014/main" xmlns="" id="{AFFE8EDE-E9F9-AC6E-A39F-E56C931A803B}"/>
                </a:ext>
              </a:extLst>
            </p:cNvPr>
            <p:cNvSpPr/>
            <p:nvPr/>
          </p:nvSpPr>
          <p:spPr>
            <a:xfrm>
              <a:off x="4923775" y="3169700"/>
              <a:ext cx="28150" cy="24125"/>
            </a:xfrm>
            <a:custGeom>
              <a:avLst/>
              <a:gdLst/>
              <a:ahLst/>
              <a:cxnLst/>
              <a:rect l="l" t="t" r="r" b="b"/>
              <a:pathLst>
                <a:path w="1126" h="965" extrusionOk="0">
                  <a:moveTo>
                    <a:pt x="161" y="0"/>
                  </a:moveTo>
                  <a:lnTo>
                    <a:pt x="1" y="900"/>
                  </a:lnTo>
                  <a:lnTo>
                    <a:pt x="965" y="964"/>
                  </a:lnTo>
                  <a:lnTo>
                    <a:pt x="1126"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4468;p64">
              <a:extLst>
                <a:ext uri="{FF2B5EF4-FFF2-40B4-BE49-F238E27FC236}">
                  <a16:creationId xmlns:a16="http://schemas.microsoft.com/office/drawing/2014/main" xmlns="" id="{FE3485F1-F371-D052-0BD8-C9CB9BF873E4}"/>
                </a:ext>
              </a:extLst>
            </p:cNvPr>
            <p:cNvSpPr/>
            <p:nvPr/>
          </p:nvSpPr>
          <p:spPr>
            <a:xfrm>
              <a:off x="4935825" y="3099775"/>
              <a:ext cx="26550" cy="24125"/>
            </a:xfrm>
            <a:custGeom>
              <a:avLst/>
              <a:gdLst/>
              <a:ahLst/>
              <a:cxnLst/>
              <a:rect l="l" t="t" r="r" b="b"/>
              <a:pathLst>
                <a:path w="1062" h="965" extrusionOk="0">
                  <a:moveTo>
                    <a:pt x="162" y="1"/>
                  </a:moveTo>
                  <a:lnTo>
                    <a:pt x="1" y="901"/>
                  </a:lnTo>
                  <a:lnTo>
                    <a:pt x="933" y="965"/>
                  </a:lnTo>
                  <a:lnTo>
                    <a:pt x="1062" y="65"/>
                  </a:lnTo>
                  <a:lnTo>
                    <a:pt x="1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4469;p64">
              <a:extLst>
                <a:ext uri="{FF2B5EF4-FFF2-40B4-BE49-F238E27FC236}">
                  <a16:creationId xmlns:a16="http://schemas.microsoft.com/office/drawing/2014/main" xmlns="" id="{3E0CC241-0BA9-08F8-6072-D8E6629329F1}"/>
                </a:ext>
              </a:extLst>
            </p:cNvPr>
            <p:cNvSpPr/>
            <p:nvPr/>
          </p:nvSpPr>
          <p:spPr>
            <a:xfrm>
              <a:off x="4952700" y="3241225"/>
              <a:ext cx="39400" cy="25725"/>
            </a:xfrm>
            <a:custGeom>
              <a:avLst/>
              <a:gdLst/>
              <a:ahLst/>
              <a:cxnLst/>
              <a:rect l="l" t="t" r="r" b="b"/>
              <a:pathLst>
                <a:path w="1576" h="1029" extrusionOk="0">
                  <a:moveTo>
                    <a:pt x="129" y="0"/>
                  </a:moveTo>
                  <a:lnTo>
                    <a:pt x="1" y="932"/>
                  </a:lnTo>
                  <a:lnTo>
                    <a:pt x="1415" y="1029"/>
                  </a:lnTo>
                  <a:lnTo>
                    <a:pt x="1576" y="64"/>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4470;p64">
              <a:extLst>
                <a:ext uri="{FF2B5EF4-FFF2-40B4-BE49-F238E27FC236}">
                  <a16:creationId xmlns:a16="http://schemas.microsoft.com/office/drawing/2014/main" xmlns="" id="{F8F885F8-2215-7C70-8BE8-B1C943612E9F}"/>
                </a:ext>
              </a:extLst>
            </p:cNvPr>
            <p:cNvSpPr/>
            <p:nvPr/>
          </p:nvSpPr>
          <p:spPr>
            <a:xfrm>
              <a:off x="4817700" y="3270950"/>
              <a:ext cx="28150" cy="19300"/>
            </a:xfrm>
            <a:custGeom>
              <a:avLst/>
              <a:gdLst/>
              <a:ahLst/>
              <a:cxnLst/>
              <a:rect l="l" t="t" r="r" b="b"/>
              <a:pathLst>
                <a:path w="1126" h="772" extrusionOk="0">
                  <a:moveTo>
                    <a:pt x="129" y="0"/>
                  </a:moveTo>
                  <a:lnTo>
                    <a:pt x="1" y="740"/>
                  </a:lnTo>
                  <a:lnTo>
                    <a:pt x="997" y="772"/>
                  </a:lnTo>
                  <a:lnTo>
                    <a:pt x="1126" y="65"/>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4471;p64">
              <a:extLst>
                <a:ext uri="{FF2B5EF4-FFF2-40B4-BE49-F238E27FC236}">
                  <a16:creationId xmlns:a16="http://schemas.microsoft.com/office/drawing/2014/main" xmlns="" id="{F6903EC7-C8F2-DBC4-BEFC-3F5EA186F09C}"/>
                </a:ext>
              </a:extLst>
            </p:cNvPr>
            <p:cNvSpPr/>
            <p:nvPr/>
          </p:nvSpPr>
          <p:spPr>
            <a:xfrm>
              <a:off x="4811275" y="3304700"/>
              <a:ext cx="28950" cy="22525"/>
            </a:xfrm>
            <a:custGeom>
              <a:avLst/>
              <a:gdLst/>
              <a:ahLst/>
              <a:cxnLst/>
              <a:rect l="l" t="t" r="r" b="b"/>
              <a:pathLst>
                <a:path w="1158" h="901" extrusionOk="0">
                  <a:moveTo>
                    <a:pt x="129" y="0"/>
                  </a:moveTo>
                  <a:lnTo>
                    <a:pt x="0" y="804"/>
                  </a:lnTo>
                  <a:lnTo>
                    <a:pt x="997" y="900"/>
                  </a:lnTo>
                  <a:lnTo>
                    <a:pt x="1158" y="33"/>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4472;p64">
              <a:extLst>
                <a:ext uri="{FF2B5EF4-FFF2-40B4-BE49-F238E27FC236}">
                  <a16:creationId xmlns:a16="http://schemas.microsoft.com/office/drawing/2014/main" xmlns="" id="{3F4F6770-5891-9F25-324E-8BA3CFC1A977}"/>
                </a:ext>
              </a:extLst>
            </p:cNvPr>
            <p:cNvSpPr/>
            <p:nvPr/>
          </p:nvSpPr>
          <p:spPr>
            <a:xfrm>
              <a:off x="4804850" y="3340050"/>
              <a:ext cx="28950" cy="20125"/>
            </a:xfrm>
            <a:custGeom>
              <a:avLst/>
              <a:gdLst/>
              <a:ahLst/>
              <a:cxnLst/>
              <a:rect l="l" t="t" r="r" b="b"/>
              <a:pathLst>
                <a:path w="1158" h="805" extrusionOk="0">
                  <a:moveTo>
                    <a:pt x="129" y="1"/>
                  </a:moveTo>
                  <a:lnTo>
                    <a:pt x="0" y="740"/>
                  </a:lnTo>
                  <a:lnTo>
                    <a:pt x="1029" y="804"/>
                  </a:lnTo>
                  <a:lnTo>
                    <a:pt x="1157" y="65"/>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4473;p64">
              <a:extLst>
                <a:ext uri="{FF2B5EF4-FFF2-40B4-BE49-F238E27FC236}">
                  <a16:creationId xmlns:a16="http://schemas.microsoft.com/office/drawing/2014/main" xmlns="" id="{94F499F9-D7DA-7E0B-FAB4-67C7C66A58DE}"/>
                </a:ext>
              </a:extLst>
            </p:cNvPr>
            <p:cNvSpPr/>
            <p:nvPr/>
          </p:nvSpPr>
          <p:spPr>
            <a:xfrm>
              <a:off x="4799225" y="3373800"/>
              <a:ext cx="28950" cy="22525"/>
            </a:xfrm>
            <a:custGeom>
              <a:avLst/>
              <a:gdLst/>
              <a:ahLst/>
              <a:cxnLst/>
              <a:rect l="l" t="t" r="r" b="b"/>
              <a:pathLst>
                <a:path w="1158" h="901" extrusionOk="0">
                  <a:moveTo>
                    <a:pt x="129" y="1"/>
                  </a:moveTo>
                  <a:lnTo>
                    <a:pt x="0" y="837"/>
                  </a:lnTo>
                  <a:lnTo>
                    <a:pt x="997" y="901"/>
                  </a:lnTo>
                  <a:lnTo>
                    <a:pt x="1157" y="65"/>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4474;p64">
              <a:extLst>
                <a:ext uri="{FF2B5EF4-FFF2-40B4-BE49-F238E27FC236}">
                  <a16:creationId xmlns:a16="http://schemas.microsoft.com/office/drawing/2014/main" xmlns="" id="{8776804B-906E-5F39-49BA-7830FDF19CC7}"/>
                </a:ext>
              </a:extLst>
            </p:cNvPr>
            <p:cNvSpPr/>
            <p:nvPr/>
          </p:nvSpPr>
          <p:spPr>
            <a:xfrm>
              <a:off x="4823325" y="3234775"/>
              <a:ext cx="28950" cy="22525"/>
            </a:xfrm>
            <a:custGeom>
              <a:avLst/>
              <a:gdLst/>
              <a:ahLst/>
              <a:cxnLst/>
              <a:rect l="l" t="t" r="r" b="b"/>
              <a:pathLst>
                <a:path w="1158" h="901" extrusionOk="0">
                  <a:moveTo>
                    <a:pt x="129" y="1"/>
                  </a:moveTo>
                  <a:lnTo>
                    <a:pt x="1" y="837"/>
                  </a:lnTo>
                  <a:lnTo>
                    <a:pt x="1029" y="901"/>
                  </a:lnTo>
                  <a:lnTo>
                    <a:pt x="1158" y="65"/>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4475;p64">
              <a:extLst>
                <a:ext uri="{FF2B5EF4-FFF2-40B4-BE49-F238E27FC236}">
                  <a16:creationId xmlns:a16="http://schemas.microsoft.com/office/drawing/2014/main" xmlns="" id="{2B5ACCCA-707E-8EEB-5AF0-376E5042EE08}"/>
                </a:ext>
              </a:extLst>
            </p:cNvPr>
            <p:cNvSpPr/>
            <p:nvPr/>
          </p:nvSpPr>
          <p:spPr>
            <a:xfrm>
              <a:off x="4835375" y="3165675"/>
              <a:ext cx="29775" cy="21725"/>
            </a:xfrm>
            <a:custGeom>
              <a:avLst/>
              <a:gdLst/>
              <a:ahLst/>
              <a:cxnLst/>
              <a:rect l="l" t="t" r="r" b="b"/>
              <a:pathLst>
                <a:path w="1191" h="869" extrusionOk="0">
                  <a:moveTo>
                    <a:pt x="129" y="0"/>
                  </a:moveTo>
                  <a:lnTo>
                    <a:pt x="1" y="804"/>
                  </a:lnTo>
                  <a:lnTo>
                    <a:pt x="1029" y="868"/>
                  </a:lnTo>
                  <a:lnTo>
                    <a:pt x="1190" y="33"/>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4476;p64">
              <a:extLst>
                <a:ext uri="{FF2B5EF4-FFF2-40B4-BE49-F238E27FC236}">
                  <a16:creationId xmlns:a16="http://schemas.microsoft.com/office/drawing/2014/main" xmlns="" id="{134ECEA0-8FC4-45E4-E50F-42F6668DF892}"/>
                </a:ext>
              </a:extLst>
            </p:cNvPr>
            <p:cNvSpPr/>
            <p:nvPr/>
          </p:nvSpPr>
          <p:spPr>
            <a:xfrm>
              <a:off x="4847425" y="3095750"/>
              <a:ext cx="29775" cy="22525"/>
            </a:xfrm>
            <a:custGeom>
              <a:avLst/>
              <a:gdLst/>
              <a:ahLst/>
              <a:cxnLst/>
              <a:rect l="l" t="t" r="r" b="b"/>
              <a:pathLst>
                <a:path w="1191" h="901" extrusionOk="0">
                  <a:moveTo>
                    <a:pt x="162" y="1"/>
                  </a:moveTo>
                  <a:lnTo>
                    <a:pt x="1" y="804"/>
                  </a:lnTo>
                  <a:lnTo>
                    <a:pt x="1062" y="901"/>
                  </a:lnTo>
                  <a:lnTo>
                    <a:pt x="1190" y="65"/>
                  </a:lnTo>
                  <a:lnTo>
                    <a:pt x="1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4477;p64">
              <a:extLst>
                <a:ext uri="{FF2B5EF4-FFF2-40B4-BE49-F238E27FC236}">
                  <a16:creationId xmlns:a16="http://schemas.microsoft.com/office/drawing/2014/main" xmlns="" id="{06351D67-8FBF-9313-E94C-B1D32872E89D}"/>
                </a:ext>
              </a:extLst>
            </p:cNvPr>
            <p:cNvSpPr/>
            <p:nvPr/>
          </p:nvSpPr>
          <p:spPr>
            <a:xfrm>
              <a:off x="4829750" y="3201025"/>
              <a:ext cx="28950" cy="20125"/>
            </a:xfrm>
            <a:custGeom>
              <a:avLst/>
              <a:gdLst/>
              <a:ahLst/>
              <a:cxnLst/>
              <a:rect l="l" t="t" r="r" b="b"/>
              <a:pathLst>
                <a:path w="1158" h="805" extrusionOk="0">
                  <a:moveTo>
                    <a:pt x="129" y="1"/>
                  </a:moveTo>
                  <a:lnTo>
                    <a:pt x="1" y="740"/>
                  </a:lnTo>
                  <a:lnTo>
                    <a:pt x="1029" y="804"/>
                  </a:lnTo>
                  <a:lnTo>
                    <a:pt x="1158" y="65"/>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4478;p64">
              <a:extLst>
                <a:ext uri="{FF2B5EF4-FFF2-40B4-BE49-F238E27FC236}">
                  <a16:creationId xmlns:a16="http://schemas.microsoft.com/office/drawing/2014/main" xmlns="" id="{00C08D98-2A3E-20BA-9B4E-E2EBABD8FF4A}"/>
                </a:ext>
              </a:extLst>
            </p:cNvPr>
            <p:cNvSpPr/>
            <p:nvPr/>
          </p:nvSpPr>
          <p:spPr>
            <a:xfrm>
              <a:off x="4841800" y="3131125"/>
              <a:ext cx="28975" cy="20100"/>
            </a:xfrm>
            <a:custGeom>
              <a:avLst/>
              <a:gdLst/>
              <a:ahLst/>
              <a:cxnLst/>
              <a:rect l="l" t="t" r="r" b="b"/>
              <a:pathLst>
                <a:path w="1159" h="804" extrusionOk="0">
                  <a:moveTo>
                    <a:pt x="129" y="0"/>
                  </a:moveTo>
                  <a:lnTo>
                    <a:pt x="1" y="772"/>
                  </a:lnTo>
                  <a:lnTo>
                    <a:pt x="1030" y="804"/>
                  </a:lnTo>
                  <a:lnTo>
                    <a:pt x="1158" y="64"/>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4479;p64">
              <a:extLst>
                <a:ext uri="{FF2B5EF4-FFF2-40B4-BE49-F238E27FC236}">
                  <a16:creationId xmlns:a16="http://schemas.microsoft.com/office/drawing/2014/main" xmlns="" id="{709675AE-72B6-2237-43B2-BC58CA00A148}"/>
                </a:ext>
              </a:extLst>
            </p:cNvPr>
            <p:cNvSpPr/>
            <p:nvPr/>
          </p:nvSpPr>
          <p:spPr>
            <a:xfrm>
              <a:off x="4974400" y="3102200"/>
              <a:ext cx="40200" cy="24925"/>
            </a:xfrm>
            <a:custGeom>
              <a:avLst/>
              <a:gdLst/>
              <a:ahLst/>
              <a:cxnLst/>
              <a:rect l="l" t="t" r="r" b="b"/>
              <a:pathLst>
                <a:path w="1608" h="997" extrusionOk="0">
                  <a:moveTo>
                    <a:pt x="129" y="0"/>
                  </a:moveTo>
                  <a:lnTo>
                    <a:pt x="1" y="900"/>
                  </a:lnTo>
                  <a:lnTo>
                    <a:pt x="1447" y="996"/>
                  </a:lnTo>
                  <a:lnTo>
                    <a:pt x="1608" y="64"/>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4480;p64">
              <a:extLst>
                <a:ext uri="{FF2B5EF4-FFF2-40B4-BE49-F238E27FC236}">
                  <a16:creationId xmlns:a16="http://schemas.microsoft.com/office/drawing/2014/main" xmlns="" id="{621AF4ED-8225-6290-699B-AC31D958BFA3}"/>
                </a:ext>
              </a:extLst>
            </p:cNvPr>
            <p:cNvSpPr/>
            <p:nvPr/>
          </p:nvSpPr>
          <p:spPr>
            <a:xfrm>
              <a:off x="4791175" y="3409975"/>
              <a:ext cx="30575" cy="30550"/>
            </a:xfrm>
            <a:custGeom>
              <a:avLst/>
              <a:gdLst/>
              <a:ahLst/>
              <a:cxnLst/>
              <a:rect l="l" t="t" r="r" b="b"/>
              <a:pathLst>
                <a:path w="1223" h="1222" extrusionOk="0">
                  <a:moveTo>
                    <a:pt x="194" y="0"/>
                  </a:moveTo>
                  <a:lnTo>
                    <a:pt x="1" y="1125"/>
                  </a:lnTo>
                  <a:lnTo>
                    <a:pt x="997" y="1222"/>
                  </a:lnTo>
                  <a:lnTo>
                    <a:pt x="1222" y="65"/>
                  </a:lnTo>
                  <a:lnTo>
                    <a:pt x="1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4481;p64">
              <a:extLst>
                <a:ext uri="{FF2B5EF4-FFF2-40B4-BE49-F238E27FC236}">
                  <a16:creationId xmlns:a16="http://schemas.microsoft.com/office/drawing/2014/main" xmlns="" id="{90850508-0755-1A87-D4D9-CE52E95F47D5}"/>
                </a:ext>
              </a:extLst>
            </p:cNvPr>
            <p:cNvSpPr/>
            <p:nvPr/>
          </p:nvSpPr>
          <p:spPr>
            <a:xfrm>
              <a:off x="4958325" y="3209875"/>
              <a:ext cx="38600" cy="17700"/>
            </a:xfrm>
            <a:custGeom>
              <a:avLst/>
              <a:gdLst/>
              <a:ahLst/>
              <a:cxnLst/>
              <a:rect l="l" t="t" r="r" b="b"/>
              <a:pathLst>
                <a:path w="1544" h="708" extrusionOk="0">
                  <a:moveTo>
                    <a:pt x="97" y="0"/>
                  </a:moveTo>
                  <a:lnTo>
                    <a:pt x="1" y="643"/>
                  </a:lnTo>
                  <a:lnTo>
                    <a:pt x="1447" y="708"/>
                  </a:lnTo>
                  <a:lnTo>
                    <a:pt x="1544" y="97"/>
                  </a:lnTo>
                  <a:lnTo>
                    <a:pt x="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4482;p64">
              <a:extLst>
                <a:ext uri="{FF2B5EF4-FFF2-40B4-BE49-F238E27FC236}">
                  <a16:creationId xmlns:a16="http://schemas.microsoft.com/office/drawing/2014/main" xmlns="" id="{5426643D-0270-1B3F-3581-41220966C48A}"/>
                </a:ext>
              </a:extLst>
            </p:cNvPr>
            <p:cNvSpPr/>
            <p:nvPr/>
          </p:nvSpPr>
          <p:spPr>
            <a:xfrm>
              <a:off x="4936625" y="3349700"/>
              <a:ext cx="37000" cy="16900"/>
            </a:xfrm>
            <a:custGeom>
              <a:avLst/>
              <a:gdLst/>
              <a:ahLst/>
              <a:cxnLst/>
              <a:rect l="l" t="t" r="r" b="b"/>
              <a:pathLst>
                <a:path w="1480" h="676" extrusionOk="0">
                  <a:moveTo>
                    <a:pt x="97" y="1"/>
                  </a:moveTo>
                  <a:lnTo>
                    <a:pt x="1" y="611"/>
                  </a:lnTo>
                  <a:lnTo>
                    <a:pt x="1383" y="676"/>
                  </a:lnTo>
                  <a:lnTo>
                    <a:pt x="1480" y="97"/>
                  </a:lnTo>
                  <a:lnTo>
                    <a:pt x="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4483;p64">
              <a:extLst>
                <a:ext uri="{FF2B5EF4-FFF2-40B4-BE49-F238E27FC236}">
                  <a16:creationId xmlns:a16="http://schemas.microsoft.com/office/drawing/2014/main" xmlns="" id="{3BEA54A7-967A-B167-0AC3-0E9FE7978133}"/>
                </a:ext>
              </a:extLst>
            </p:cNvPr>
            <p:cNvSpPr/>
            <p:nvPr/>
          </p:nvSpPr>
          <p:spPr>
            <a:xfrm>
              <a:off x="4947875" y="3279775"/>
              <a:ext cx="37000" cy="16900"/>
            </a:xfrm>
            <a:custGeom>
              <a:avLst/>
              <a:gdLst/>
              <a:ahLst/>
              <a:cxnLst/>
              <a:rect l="l" t="t" r="r" b="b"/>
              <a:pathLst>
                <a:path w="1480" h="676" extrusionOk="0">
                  <a:moveTo>
                    <a:pt x="97" y="1"/>
                  </a:moveTo>
                  <a:lnTo>
                    <a:pt x="1" y="612"/>
                  </a:lnTo>
                  <a:lnTo>
                    <a:pt x="1383" y="676"/>
                  </a:lnTo>
                  <a:lnTo>
                    <a:pt x="1480" y="97"/>
                  </a:lnTo>
                  <a:lnTo>
                    <a:pt x="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4484;p64">
              <a:extLst>
                <a:ext uri="{FF2B5EF4-FFF2-40B4-BE49-F238E27FC236}">
                  <a16:creationId xmlns:a16="http://schemas.microsoft.com/office/drawing/2014/main" xmlns="" id="{C8B0614D-FA96-0BDC-51BB-81D71079ECD3}"/>
                </a:ext>
              </a:extLst>
            </p:cNvPr>
            <p:cNvSpPr/>
            <p:nvPr/>
          </p:nvSpPr>
          <p:spPr>
            <a:xfrm>
              <a:off x="4906100" y="3276575"/>
              <a:ext cx="28950" cy="17700"/>
            </a:xfrm>
            <a:custGeom>
              <a:avLst/>
              <a:gdLst/>
              <a:ahLst/>
              <a:cxnLst/>
              <a:rect l="l" t="t" r="r" b="b"/>
              <a:pathLst>
                <a:path w="1158" h="708" extrusionOk="0">
                  <a:moveTo>
                    <a:pt x="129" y="0"/>
                  </a:moveTo>
                  <a:lnTo>
                    <a:pt x="0" y="675"/>
                  </a:lnTo>
                  <a:lnTo>
                    <a:pt x="1061" y="708"/>
                  </a:lnTo>
                  <a:lnTo>
                    <a:pt x="1158" y="97"/>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4485;p64">
              <a:extLst>
                <a:ext uri="{FF2B5EF4-FFF2-40B4-BE49-F238E27FC236}">
                  <a16:creationId xmlns:a16="http://schemas.microsoft.com/office/drawing/2014/main" xmlns="" id="{90B9D4E8-D539-7ED3-7E1A-5EF03C46ED9F}"/>
                </a:ext>
              </a:extLst>
            </p:cNvPr>
            <p:cNvSpPr/>
            <p:nvPr/>
          </p:nvSpPr>
          <p:spPr>
            <a:xfrm>
              <a:off x="4931000" y="3380250"/>
              <a:ext cx="37800" cy="25725"/>
            </a:xfrm>
            <a:custGeom>
              <a:avLst/>
              <a:gdLst/>
              <a:ahLst/>
              <a:cxnLst/>
              <a:rect l="l" t="t" r="r" b="b"/>
              <a:pathLst>
                <a:path w="1512" h="1029" extrusionOk="0">
                  <a:moveTo>
                    <a:pt x="129" y="0"/>
                  </a:moveTo>
                  <a:lnTo>
                    <a:pt x="1" y="964"/>
                  </a:lnTo>
                  <a:lnTo>
                    <a:pt x="1351" y="1029"/>
                  </a:lnTo>
                  <a:lnTo>
                    <a:pt x="1512" y="64"/>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4486;p64">
              <a:extLst>
                <a:ext uri="{FF2B5EF4-FFF2-40B4-BE49-F238E27FC236}">
                  <a16:creationId xmlns:a16="http://schemas.microsoft.com/office/drawing/2014/main" xmlns="" id="{E546F6B9-4F1E-2593-FD2B-9DD9A7389565}"/>
                </a:ext>
              </a:extLst>
            </p:cNvPr>
            <p:cNvSpPr/>
            <p:nvPr/>
          </p:nvSpPr>
          <p:spPr>
            <a:xfrm>
              <a:off x="4923775" y="3418800"/>
              <a:ext cx="38600" cy="36200"/>
            </a:xfrm>
            <a:custGeom>
              <a:avLst/>
              <a:gdLst/>
              <a:ahLst/>
              <a:cxnLst/>
              <a:rect l="l" t="t" r="r" b="b"/>
              <a:pathLst>
                <a:path w="1544" h="1448" extrusionOk="0">
                  <a:moveTo>
                    <a:pt x="193" y="1"/>
                  </a:moveTo>
                  <a:lnTo>
                    <a:pt x="1" y="1319"/>
                  </a:lnTo>
                  <a:lnTo>
                    <a:pt x="1319" y="1447"/>
                  </a:lnTo>
                  <a:lnTo>
                    <a:pt x="1544" y="97"/>
                  </a:lnTo>
                  <a:lnTo>
                    <a:pt x="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4487;p64">
              <a:extLst>
                <a:ext uri="{FF2B5EF4-FFF2-40B4-BE49-F238E27FC236}">
                  <a16:creationId xmlns:a16="http://schemas.microsoft.com/office/drawing/2014/main" xmlns="" id="{9C89BF78-3E26-9454-BDD8-0BB04628B547}"/>
                </a:ext>
              </a:extLst>
            </p:cNvPr>
            <p:cNvSpPr/>
            <p:nvPr/>
          </p:nvSpPr>
          <p:spPr>
            <a:xfrm>
              <a:off x="4876375" y="3167275"/>
              <a:ext cx="35375" cy="23325"/>
            </a:xfrm>
            <a:custGeom>
              <a:avLst/>
              <a:gdLst/>
              <a:ahLst/>
              <a:cxnLst/>
              <a:rect l="l" t="t" r="r" b="b"/>
              <a:pathLst>
                <a:path w="1415" h="933" extrusionOk="0">
                  <a:moveTo>
                    <a:pt x="161" y="1"/>
                  </a:moveTo>
                  <a:lnTo>
                    <a:pt x="0" y="869"/>
                  </a:lnTo>
                  <a:lnTo>
                    <a:pt x="1286" y="933"/>
                  </a:lnTo>
                  <a:lnTo>
                    <a:pt x="1414" y="65"/>
                  </a:lnTo>
                  <a:lnTo>
                    <a:pt x="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4488;p64">
              <a:extLst>
                <a:ext uri="{FF2B5EF4-FFF2-40B4-BE49-F238E27FC236}">
                  <a16:creationId xmlns:a16="http://schemas.microsoft.com/office/drawing/2014/main" xmlns="" id="{80EFD842-351E-4AFD-BAAD-984D7A7F751C}"/>
                </a:ext>
              </a:extLst>
            </p:cNvPr>
            <p:cNvSpPr/>
            <p:nvPr/>
          </p:nvSpPr>
          <p:spPr>
            <a:xfrm>
              <a:off x="4853875" y="3053975"/>
              <a:ext cx="31350" cy="28150"/>
            </a:xfrm>
            <a:custGeom>
              <a:avLst/>
              <a:gdLst/>
              <a:ahLst/>
              <a:cxnLst/>
              <a:rect l="l" t="t" r="r" b="b"/>
              <a:pathLst>
                <a:path w="1254" h="1126" extrusionOk="0">
                  <a:moveTo>
                    <a:pt x="193" y="0"/>
                  </a:moveTo>
                  <a:lnTo>
                    <a:pt x="0" y="1061"/>
                  </a:lnTo>
                  <a:lnTo>
                    <a:pt x="1061" y="1125"/>
                  </a:lnTo>
                  <a:lnTo>
                    <a:pt x="1254" y="32"/>
                  </a:lnTo>
                  <a:lnTo>
                    <a:pt x="1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4489;p64">
              <a:extLst>
                <a:ext uri="{FF2B5EF4-FFF2-40B4-BE49-F238E27FC236}">
                  <a16:creationId xmlns:a16="http://schemas.microsoft.com/office/drawing/2014/main" xmlns="" id="{FCF245C0-A6EC-4349-B91E-48D161E482AF}"/>
                </a:ext>
              </a:extLst>
            </p:cNvPr>
            <p:cNvSpPr/>
            <p:nvPr/>
          </p:nvSpPr>
          <p:spPr>
            <a:xfrm>
              <a:off x="4969575" y="3139950"/>
              <a:ext cx="38600" cy="17700"/>
            </a:xfrm>
            <a:custGeom>
              <a:avLst/>
              <a:gdLst/>
              <a:ahLst/>
              <a:cxnLst/>
              <a:rect l="l" t="t" r="r" b="b"/>
              <a:pathLst>
                <a:path w="1544" h="708" extrusionOk="0">
                  <a:moveTo>
                    <a:pt x="97" y="1"/>
                  </a:moveTo>
                  <a:lnTo>
                    <a:pt x="1" y="644"/>
                  </a:lnTo>
                  <a:lnTo>
                    <a:pt x="1447" y="708"/>
                  </a:lnTo>
                  <a:lnTo>
                    <a:pt x="1544" y="97"/>
                  </a:lnTo>
                  <a:lnTo>
                    <a:pt x="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4490;p64">
              <a:extLst>
                <a:ext uri="{FF2B5EF4-FFF2-40B4-BE49-F238E27FC236}">
                  <a16:creationId xmlns:a16="http://schemas.microsoft.com/office/drawing/2014/main" xmlns="" id="{C7614D98-8B02-B09F-D3F9-02CFBD86F1AA}"/>
                </a:ext>
              </a:extLst>
            </p:cNvPr>
            <p:cNvSpPr/>
            <p:nvPr/>
          </p:nvSpPr>
          <p:spPr>
            <a:xfrm>
              <a:off x="4980025" y="3060400"/>
              <a:ext cx="41025" cy="28150"/>
            </a:xfrm>
            <a:custGeom>
              <a:avLst/>
              <a:gdLst/>
              <a:ahLst/>
              <a:cxnLst/>
              <a:rect l="l" t="t" r="r" b="b"/>
              <a:pathLst>
                <a:path w="1641" h="1126" extrusionOk="0">
                  <a:moveTo>
                    <a:pt x="194" y="0"/>
                  </a:moveTo>
                  <a:lnTo>
                    <a:pt x="1" y="1061"/>
                  </a:lnTo>
                  <a:lnTo>
                    <a:pt x="1479" y="1126"/>
                  </a:lnTo>
                  <a:lnTo>
                    <a:pt x="1640" y="65"/>
                  </a:lnTo>
                  <a:lnTo>
                    <a:pt x="1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4491;p64">
              <a:extLst>
                <a:ext uri="{FF2B5EF4-FFF2-40B4-BE49-F238E27FC236}">
                  <a16:creationId xmlns:a16="http://schemas.microsoft.com/office/drawing/2014/main" xmlns="" id="{1295F841-56E7-1EE3-5901-29BCA317E985}"/>
                </a:ext>
              </a:extLst>
            </p:cNvPr>
            <p:cNvSpPr/>
            <p:nvPr/>
          </p:nvSpPr>
          <p:spPr>
            <a:xfrm>
              <a:off x="4899675" y="3308725"/>
              <a:ext cx="30550" cy="24125"/>
            </a:xfrm>
            <a:custGeom>
              <a:avLst/>
              <a:gdLst/>
              <a:ahLst/>
              <a:cxnLst/>
              <a:rect l="l" t="t" r="r" b="b"/>
              <a:pathLst>
                <a:path w="1222" h="965" extrusionOk="0">
                  <a:moveTo>
                    <a:pt x="161" y="0"/>
                  </a:moveTo>
                  <a:lnTo>
                    <a:pt x="0" y="900"/>
                  </a:lnTo>
                  <a:lnTo>
                    <a:pt x="1061" y="964"/>
                  </a:lnTo>
                  <a:lnTo>
                    <a:pt x="1222"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4492;p64">
              <a:extLst>
                <a:ext uri="{FF2B5EF4-FFF2-40B4-BE49-F238E27FC236}">
                  <a16:creationId xmlns:a16="http://schemas.microsoft.com/office/drawing/2014/main" xmlns="" id="{C22B6143-99E2-73EC-4727-F92FE78F2177}"/>
                </a:ext>
              </a:extLst>
            </p:cNvPr>
            <p:cNvSpPr/>
            <p:nvPr/>
          </p:nvSpPr>
          <p:spPr>
            <a:xfrm>
              <a:off x="4852250" y="3306300"/>
              <a:ext cx="35400" cy="24150"/>
            </a:xfrm>
            <a:custGeom>
              <a:avLst/>
              <a:gdLst/>
              <a:ahLst/>
              <a:cxnLst/>
              <a:rect l="l" t="t" r="r" b="b"/>
              <a:pathLst>
                <a:path w="1416" h="966" extrusionOk="0">
                  <a:moveTo>
                    <a:pt x="129" y="1"/>
                  </a:moveTo>
                  <a:lnTo>
                    <a:pt x="1" y="869"/>
                  </a:lnTo>
                  <a:lnTo>
                    <a:pt x="1287" y="965"/>
                  </a:lnTo>
                  <a:lnTo>
                    <a:pt x="1415" y="65"/>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4493;p64">
              <a:extLst>
                <a:ext uri="{FF2B5EF4-FFF2-40B4-BE49-F238E27FC236}">
                  <a16:creationId xmlns:a16="http://schemas.microsoft.com/office/drawing/2014/main" xmlns="" id="{68822D7B-EB34-E8C2-D927-CFCE1429EA0E}"/>
                </a:ext>
              </a:extLst>
            </p:cNvPr>
            <p:cNvSpPr/>
            <p:nvPr/>
          </p:nvSpPr>
          <p:spPr>
            <a:xfrm>
              <a:off x="4894050" y="3346475"/>
              <a:ext cx="29750" cy="17725"/>
            </a:xfrm>
            <a:custGeom>
              <a:avLst/>
              <a:gdLst/>
              <a:ahLst/>
              <a:cxnLst/>
              <a:rect l="l" t="t" r="r" b="b"/>
              <a:pathLst>
                <a:path w="1190" h="709" extrusionOk="0">
                  <a:moveTo>
                    <a:pt x="129" y="1"/>
                  </a:moveTo>
                  <a:lnTo>
                    <a:pt x="0" y="644"/>
                  </a:lnTo>
                  <a:lnTo>
                    <a:pt x="1093" y="708"/>
                  </a:lnTo>
                  <a:lnTo>
                    <a:pt x="1190" y="65"/>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4494;p64">
              <a:extLst>
                <a:ext uri="{FF2B5EF4-FFF2-40B4-BE49-F238E27FC236}">
                  <a16:creationId xmlns:a16="http://schemas.microsoft.com/office/drawing/2014/main" xmlns="" id="{0AE754E6-FF8D-8046-AD57-015BAE99DC43}"/>
                </a:ext>
              </a:extLst>
            </p:cNvPr>
            <p:cNvSpPr/>
            <p:nvPr/>
          </p:nvSpPr>
          <p:spPr>
            <a:xfrm>
              <a:off x="4887625" y="3377825"/>
              <a:ext cx="31350" cy="24950"/>
            </a:xfrm>
            <a:custGeom>
              <a:avLst/>
              <a:gdLst/>
              <a:ahLst/>
              <a:cxnLst/>
              <a:rect l="l" t="t" r="r" b="b"/>
              <a:pathLst>
                <a:path w="1254" h="998" extrusionOk="0">
                  <a:moveTo>
                    <a:pt x="161" y="1"/>
                  </a:moveTo>
                  <a:lnTo>
                    <a:pt x="0" y="933"/>
                  </a:lnTo>
                  <a:lnTo>
                    <a:pt x="1125" y="997"/>
                  </a:lnTo>
                  <a:lnTo>
                    <a:pt x="1254" y="65"/>
                  </a:lnTo>
                  <a:lnTo>
                    <a:pt x="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4495;p64">
              <a:extLst>
                <a:ext uri="{FF2B5EF4-FFF2-40B4-BE49-F238E27FC236}">
                  <a16:creationId xmlns:a16="http://schemas.microsoft.com/office/drawing/2014/main" xmlns="" id="{741B763F-85A8-435D-C9BA-F8A1A8593B56}"/>
                </a:ext>
              </a:extLst>
            </p:cNvPr>
            <p:cNvSpPr/>
            <p:nvPr/>
          </p:nvSpPr>
          <p:spPr>
            <a:xfrm>
              <a:off x="4839400" y="3376225"/>
              <a:ext cx="37000" cy="23325"/>
            </a:xfrm>
            <a:custGeom>
              <a:avLst/>
              <a:gdLst/>
              <a:ahLst/>
              <a:cxnLst/>
              <a:rect l="l" t="t" r="r" b="b"/>
              <a:pathLst>
                <a:path w="1480" h="933" extrusionOk="0">
                  <a:moveTo>
                    <a:pt x="161" y="0"/>
                  </a:moveTo>
                  <a:lnTo>
                    <a:pt x="0" y="868"/>
                  </a:lnTo>
                  <a:lnTo>
                    <a:pt x="1318" y="932"/>
                  </a:lnTo>
                  <a:lnTo>
                    <a:pt x="1479"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4496;p64">
              <a:extLst>
                <a:ext uri="{FF2B5EF4-FFF2-40B4-BE49-F238E27FC236}">
                  <a16:creationId xmlns:a16="http://schemas.microsoft.com/office/drawing/2014/main" xmlns="" id="{38A31EE3-A69F-A803-D92E-B77973CEC2E2}"/>
                </a:ext>
              </a:extLst>
            </p:cNvPr>
            <p:cNvSpPr/>
            <p:nvPr/>
          </p:nvSpPr>
          <p:spPr>
            <a:xfrm>
              <a:off x="4845825" y="3343275"/>
              <a:ext cx="35375" cy="18500"/>
            </a:xfrm>
            <a:custGeom>
              <a:avLst/>
              <a:gdLst/>
              <a:ahLst/>
              <a:cxnLst/>
              <a:rect l="l" t="t" r="r" b="b"/>
              <a:pathLst>
                <a:path w="1415" h="740" extrusionOk="0">
                  <a:moveTo>
                    <a:pt x="129" y="0"/>
                  </a:moveTo>
                  <a:lnTo>
                    <a:pt x="1" y="708"/>
                  </a:lnTo>
                  <a:lnTo>
                    <a:pt x="1319" y="740"/>
                  </a:lnTo>
                  <a:lnTo>
                    <a:pt x="1415" y="97"/>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4497;p64">
              <a:extLst>
                <a:ext uri="{FF2B5EF4-FFF2-40B4-BE49-F238E27FC236}">
                  <a16:creationId xmlns:a16="http://schemas.microsoft.com/office/drawing/2014/main" xmlns="" id="{F9DC71E2-AF17-3AAC-3B5A-6074B97254F6}"/>
                </a:ext>
              </a:extLst>
            </p:cNvPr>
            <p:cNvSpPr/>
            <p:nvPr/>
          </p:nvSpPr>
          <p:spPr>
            <a:xfrm>
              <a:off x="4858675" y="3273350"/>
              <a:ext cx="34600" cy="19325"/>
            </a:xfrm>
            <a:custGeom>
              <a:avLst/>
              <a:gdLst/>
              <a:ahLst/>
              <a:cxnLst/>
              <a:rect l="l" t="t" r="r" b="b"/>
              <a:pathLst>
                <a:path w="1384" h="773" extrusionOk="0">
                  <a:moveTo>
                    <a:pt x="130" y="1"/>
                  </a:moveTo>
                  <a:lnTo>
                    <a:pt x="1" y="708"/>
                  </a:lnTo>
                  <a:lnTo>
                    <a:pt x="1287" y="772"/>
                  </a:lnTo>
                  <a:lnTo>
                    <a:pt x="1383" y="97"/>
                  </a:lnTo>
                  <a:lnTo>
                    <a:pt x="1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4498;p64">
              <a:extLst>
                <a:ext uri="{FF2B5EF4-FFF2-40B4-BE49-F238E27FC236}">
                  <a16:creationId xmlns:a16="http://schemas.microsoft.com/office/drawing/2014/main" xmlns="" id="{3383E727-577C-45B4-AB2A-AD0AAB95A16C}"/>
                </a:ext>
              </a:extLst>
            </p:cNvPr>
            <p:cNvSpPr/>
            <p:nvPr/>
          </p:nvSpPr>
          <p:spPr>
            <a:xfrm>
              <a:off x="4831375" y="3413175"/>
              <a:ext cx="37775" cy="32175"/>
            </a:xfrm>
            <a:custGeom>
              <a:avLst/>
              <a:gdLst/>
              <a:ahLst/>
              <a:cxnLst/>
              <a:rect l="l" t="t" r="r" b="b"/>
              <a:pathLst>
                <a:path w="1511" h="1287" extrusionOk="0">
                  <a:moveTo>
                    <a:pt x="225" y="1"/>
                  </a:moveTo>
                  <a:lnTo>
                    <a:pt x="0" y="1158"/>
                  </a:lnTo>
                  <a:lnTo>
                    <a:pt x="1318" y="1287"/>
                  </a:lnTo>
                  <a:lnTo>
                    <a:pt x="1511" y="65"/>
                  </a:lnTo>
                  <a:lnTo>
                    <a:pt x="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4499;p64">
              <a:extLst>
                <a:ext uri="{FF2B5EF4-FFF2-40B4-BE49-F238E27FC236}">
                  <a16:creationId xmlns:a16="http://schemas.microsoft.com/office/drawing/2014/main" xmlns="" id="{A813CEC8-9003-ED71-45B0-63038BA45081}"/>
                </a:ext>
              </a:extLst>
            </p:cNvPr>
            <p:cNvSpPr/>
            <p:nvPr/>
          </p:nvSpPr>
          <p:spPr>
            <a:xfrm>
              <a:off x="4879575" y="3416400"/>
              <a:ext cx="33775" cy="33775"/>
            </a:xfrm>
            <a:custGeom>
              <a:avLst/>
              <a:gdLst/>
              <a:ahLst/>
              <a:cxnLst/>
              <a:rect l="l" t="t" r="r" b="b"/>
              <a:pathLst>
                <a:path w="1351" h="1351" extrusionOk="0">
                  <a:moveTo>
                    <a:pt x="226" y="1"/>
                  </a:moveTo>
                  <a:lnTo>
                    <a:pt x="1" y="1222"/>
                  </a:lnTo>
                  <a:lnTo>
                    <a:pt x="1126" y="1351"/>
                  </a:lnTo>
                  <a:lnTo>
                    <a:pt x="1351" y="65"/>
                  </a:lnTo>
                  <a:lnTo>
                    <a:pt x="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4500;p64">
              <a:extLst>
                <a:ext uri="{FF2B5EF4-FFF2-40B4-BE49-F238E27FC236}">
                  <a16:creationId xmlns:a16="http://schemas.microsoft.com/office/drawing/2014/main" xmlns="" id="{9842B407-8E24-DA8D-DA52-0F6296EFABF9}"/>
                </a:ext>
              </a:extLst>
            </p:cNvPr>
            <p:cNvSpPr/>
            <p:nvPr/>
          </p:nvSpPr>
          <p:spPr>
            <a:xfrm>
              <a:off x="4870750" y="3203450"/>
              <a:ext cx="34575" cy="20100"/>
            </a:xfrm>
            <a:custGeom>
              <a:avLst/>
              <a:gdLst/>
              <a:ahLst/>
              <a:cxnLst/>
              <a:rect l="l" t="t" r="r" b="b"/>
              <a:pathLst>
                <a:path w="1383" h="804" extrusionOk="0">
                  <a:moveTo>
                    <a:pt x="129" y="0"/>
                  </a:moveTo>
                  <a:lnTo>
                    <a:pt x="0" y="740"/>
                  </a:lnTo>
                  <a:lnTo>
                    <a:pt x="1286" y="804"/>
                  </a:lnTo>
                  <a:lnTo>
                    <a:pt x="1382" y="97"/>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4501;p64">
              <a:extLst>
                <a:ext uri="{FF2B5EF4-FFF2-40B4-BE49-F238E27FC236}">
                  <a16:creationId xmlns:a16="http://schemas.microsoft.com/office/drawing/2014/main" xmlns="" id="{FBEC0ECA-7426-E246-7284-E6499E361F23}"/>
                </a:ext>
              </a:extLst>
            </p:cNvPr>
            <p:cNvSpPr/>
            <p:nvPr/>
          </p:nvSpPr>
          <p:spPr>
            <a:xfrm>
              <a:off x="4864300" y="3237200"/>
              <a:ext cx="35400" cy="23325"/>
            </a:xfrm>
            <a:custGeom>
              <a:avLst/>
              <a:gdLst/>
              <a:ahLst/>
              <a:cxnLst/>
              <a:rect l="l" t="t" r="r" b="b"/>
              <a:pathLst>
                <a:path w="1416" h="933" extrusionOk="0">
                  <a:moveTo>
                    <a:pt x="162" y="0"/>
                  </a:moveTo>
                  <a:lnTo>
                    <a:pt x="1" y="836"/>
                  </a:lnTo>
                  <a:lnTo>
                    <a:pt x="1287" y="932"/>
                  </a:lnTo>
                  <a:lnTo>
                    <a:pt x="1415" y="65"/>
                  </a:lnTo>
                  <a:lnTo>
                    <a:pt x="1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4502;p64">
              <a:extLst>
                <a:ext uri="{FF2B5EF4-FFF2-40B4-BE49-F238E27FC236}">
                  <a16:creationId xmlns:a16="http://schemas.microsoft.com/office/drawing/2014/main" xmlns="" id="{2A8AADF9-92C2-43EC-6297-4011E4ECAECA}"/>
                </a:ext>
              </a:extLst>
            </p:cNvPr>
            <p:cNvSpPr/>
            <p:nvPr/>
          </p:nvSpPr>
          <p:spPr>
            <a:xfrm>
              <a:off x="4632075" y="3320775"/>
              <a:ext cx="1076050" cy="688400"/>
            </a:xfrm>
            <a:custGeom>
              <a:avLst/>
              <a:gdLst/>
              <a:ahLst/>
              <a:cxnLst/>
              <a:rect l="l" t="t" r="r" b="b"/>
              <a:pathLst>
                <a:path w="43042" h="27536" extrusionOk="0">
                  <a:moveTo>
                    <a:pt x="36484" y="0"/>
                  </a:moveTo>
                  <a:cubicBezTo>
                    <a:pt x="36484" y="0"/>
                    <a:pt x="35230" y="97"/>
                    <a:pt x="33077" y="1865"/>
                  </a:cubicBezTo>
                  <a:cubicBezTo>
                    <a:pt x="30923" y="3600"/>
                    <a:pt x="22405" y="18483"/>
                    <a:pt x="22405" y="18483"/>
                  </a:cubicBezTo>
                  <a:cubicBezTo>
                    <a:pt x="22405" y="18483"/>
                    <a:pt x="14658" y="13694"/>
                    <a:pt x="12729" y="12312"/>
                  </a:cubicBezTo>
                  <a:cubicBezTo>
                    <a:pt x="10769" y="10962"/>
                    <a:pt x="9194" y="8519"/>
                    <a:pt x="8133" y="7040"/>
                  </a:cubicBezTo>
                  <a:cubicBezTo>
                    <a:pt x="7040" y="5561"/>
                    <a:pt x="6847" y="5368"/>
                    <a:pt x="5368" y="5272"/>
                  </a:cubicBezTo>
                  <a:cubicBezTo>
                    <a:pt x="4292" y="5200"/>
                    <a:pt x="3412" y="4648"/>
                    <a:pt x="2952" y="4648"/>
                  </a:cubicBezTo>
                  <a:cubicBezTo>
                    <a:pt x="2794" y="4648"/>
                    <a:pt x="2685" y="4713"/>
                    <a:pt x="2636" y="4886"/>
                  </a:cubicBezTo>
                  <a:cubicBezTo>
                    <a:pt x="2443" y="5561"/>
                    <a:pt x="3022" y="5851"/>
                    <a:pt x="3440" y="6076"/>
                  </a:cubicBezTo>
                  <a:cubicBezTo>
                    <a:pt x="3825" y="6268"/>
                    <a:pt x="4500" y="6268"/>
                    <a:pt x="4500" y="6268"/>
                  </a:cubicBezTo>
                  <a:cubicBezTo>
                    <a:pt x="4500" y="6268"/>
                    <a:pt x="4318" y="6313"/>
                    <a:pt x="4010" y="6313"/>
                  </a:cubicBezTo>
                  <a:cubicBezTo>
                    <a:pt x="3530" y="6313"/>
                    <a:pt x="2745" y="6206"/>
                    <a:pt x="1865" y="5658"/>
                  </a:cubicBezTo>
                  <a:cubicBezTo>
                    <a:pt x="1067" y="5190"/>
                    <a:pt x="588" y="4918"/>
                    <a:pt x="315" y="4918"/>
                  </a:cubicBezTo>
                  <a:cubicBezTo>
                    <a:pt x="82" y="4918"/>
                    <a:pt x="0" y="5117"/>
                    <a:pt x="0" y="5561"/>
                  </a:cubicBezTo>
                  <a:cubicBezTo>
                    <a:pt x="0" y="6558"/>
                    <a:pt x="1061" y="8101"/>
                    <a:pt x="1865" y="9097"/>
                  </a:cubicBezTo>
                  <a:cubicBezTo>
                    <a:pt x="2636" y="10062"/>
                    <a:pt x="7136" y="10447"/>
                    <a:pt x="7136" y="10447"/>
                  </a:cubicBezTo>
                  <a:cubicBezTo>
                    <a:pt x="7136" y="10447"/>
                    <a:pt x="9676" y="15462"/>
                    <a:pt x="12633" y="19544"/>
                  </a:cubicBezTo>
                  <a:cubicBezTo>
                    <a:pt x="15383" y="23412"/>
                    <a:pt x="21086" y="27535"/>
                    <a:pt x="23203" y="27535"/>
                  </a:cubicBezTo>
                  <a:cubicBezTo>
                    <a:pt x="23338" y="27535"/>
                    <a:pt x="23458" y="27519"/>
                    <a:pt x="23562" y="27484"/>
                  </a:cubicBezTo>
                  <a:cubicBezTo>
                    <a:pt x="25330" y="26905"/>
                    <a:pt x="34620" y="15269"/>
                    <a:pt x="37159" y="12022"/>
                  </a:cubicBezTo>
                  <a:cubicBezTo>
                    <a:pt x="39731" y="8808"/>
                    <a:pt x="43042" y="4983"/>
                    <a:pt x="42270" y="2829"/>
                  </a:cubicBezTo>
                  <a:lnTo>
                    <a:pt x="364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4503;p64">
              <a:extLst>
                <a:ext uri="{FF2B5EF4-FFF2-40B4-BE49-F238E27FC236}">
                  <a16:creationId xmlns:a16="http://schemas.microsoft.com/office/drawing/2014/main" xmlns="" id="{34DF25B8-41DB-5C9F-5171-AA0AEC33845A}"/>
                </a:ext>
              </a:extLst>
            </p:cNvPr>
            <p:cNvSpPr/>
            <p:nvPr/>
          </p:nvSpPr>
          <p:spPr>
            <a:xfrm>
              <a:off x="4625650" y="3314225"/>
              <a:ext cx="1072825" cy="701700"/>
            </a:xfrm>
            <a:custGeom>
              <a:avLst/>
              <a:gdLst/>
              <a:ahLst/>
              <a:cxnLst/>
              <a:rect l="l" t="t" r="r" b="b"/>
              <a:pathLst>
                <a:path w="42913" h="28068" extrusionOk="0">
                  <a:moveTo>
                    <a:pt x="36782" y="0"/>
                  </a:moveTo>
                  <a:cubicBezTo>
                    <a:pt x="36768" y="0"/>
                    <a:pt x="36755" y="2"/>
                    <a:pt x="36741" y="5"/>
                  </a:cubicBezTo>
                  <a:lnTo>
                    <a:pt x="36709" y="5"/>
                  </a:lnTo>
                  <a:cubicBezTo>
                    <a:pt x="36677" y="5"/>
                    <a:pt x="35327" y="102"/>
                    <a:pt x="33141" y="1902"/>
                  </a:cubicBezTo>
                  <a:cubicBezTo>
                    <a:pt x="32852" y="2159"/>
                    <a:pt x="32466" y="2577"/>
                    <a:pt x="32048" y="3187"/>
                  </a:cubicBezTo>
                  <a:cubicBezTo>
                    <a:pt x="30473" y="5213"/>
                    <a:pt x="28094" y="9070"/>
                    <a:pt x="26069" y="12413"/>
                  </a:cubicBezTo>
                  <a:cubicBezTo>
                    <a:pt x="24385" y="15193"/>
                    <a:pt x="22990" y="17639"/>
                    <a:pt x="22568" y="18384"/>
                  </a:cubicBezTo>
                  <a:lnTo>
                    <a:pt x="22568" y="18384"/>
                  </a:lnTo>
                  <a:cubicBezTo>
                    <a:pt x="22358" y="18254"/>
                    <a:pt x="22009" y="18036"/>
                    <a:pt x="21569" y="17749"/>
                  </a:cubicBezTo>
                  <a:cubicBezTo>
                    <a:pt x="19287" y="16335"/>
                    <a:pt x="14594" y="13377"/>
                    <a:pt x="13115" y="12349"/>
                  </a:cubicBezTo>
                  <a:cubicBezTo>
                    <a:pt x="11218" y="11031"/>
                    <a:pt x="9676" y="8620"/>
                    <a:pt x="8583" y="7141"/>
                  </a:cubicBezTo>
                  <a:cubicBezTo>
                    <a:pt x="8068" y="6402"/>
                    <a:pt x="7715" y="5984"/>
                    <a:pt x="7297" y="5695"/>
                  </a:cubicBezTo>
                  <a:cubicBezTo>
                    <a:pt x="7104" y="5534"/>
                    <a:pt x="6847" y="5438"/>
                    <a:pt x="6590" y="5373"/>
                  </a:cubicBezTo>
                  <a:cubicBezTo>
                    <a:pt x="6332" y="5341"/>
                    <a:pt x="6011" y="5309"/>
                    <a:pt x="5657" y="5277"/>
                  </a:cubicBezTo>
                  <a:cubicBezTo>
                    <a:pt x="5143" y="5245"/>
                    <a:pt x="4693" y="5084"/>
                    <a:pt x="4275" y="4955"/>
                  </a:cubicBezTo>
                  <a:cubicBezTo>
                    <a:pt x="4082" y="4859"/>
                    <a:pt x="3890" y="4795"/>
                    <a:pt x="3729" y="4730"/>
                  </a:cubicBezTo>
                  <a:cubicBezTo>
                    <a:pt x="3536" y="4698"/>
                    <a:pt x="3375" y="4634"/>
                    <a:pt x="3214" y="4634"/>
                  </a:cubicBezTo>
                  <a:cubicBezTo>
                    <a:pt x="3086" y="4634"/>
                    <a:pt x="2957" y="4666"/>
                    <a:pt x="2861" y="4730"/>
                  </a:cubicBezTo>
                  <a:cubicBezTo>
                    <a:pt x="2732" y="4827"/>
                    <a:pt x="2668" y="4955"/>
                    <a:pt x="2636" y="5084"/>
                  </a:cubicBezTo>
                  <a:cubicBezTo>
                    <a:pt x="2604" y="5180"/>
                    <a:pt x="2604" y="5309"/>
                    <a:pt x="2604" y="5405"/>
                  </a:cubicBezTo>
                  <a:cubicBezTo>
                    <a:pt x="2583" y="5633"/>
                    <a:pt x="2655" y="5820"/>
                    <a:pt x="2761" y="5967"/>
                  </a:cubicBezTo>
                  <a:lnTo>
                    <a:pt x="2761" y="5967"/>
                  </a:lnTo>
                  <a:cubicBezTo>
                    <a:pt x="2597" y="5893"/>
                    <a:pt x="2426" y="5803"/>
                    <a:pt x="2250" y="5695"/>
                  </a:cubicBezTo>
                  <a:cubicBezTo>
                    <a:pt x="1864" y="5470"/>
                    <a:pt x="1543" y="5277"/>
                    <a:pt x="1286" y="5148"/>
                  </a:cubicBezTo>
                  <a:cubicBezTo>
                    <a:pt x="997" y="5020"/>
                    <a:pt x="804" y="4923"/>
                    <a:pt x="579" y="4923"/>
                  </a:cubicBezTo>
                  <a:cubicBezTo>
                    <a:pt x="482" y="4923"/>
                    <a:pt x="386" y="4923"/>
                    <a:pt x="289" y="4988"/>
                  </a:cubicBezTo>
                  <a:cubicBezTo>
                    <a:pt x="129" y="5084"/>
                    <a:pt x="64" y="5213"/>
                    <a:pt x="32" y="5373"/>
                  </a:cubicBezTo>
                  <a:cubicBezTo>
                    <a:pt x="0" y="5502"/>
                    <a:pt x="0" y="5663"/>
                    <a:pt x="0" y="5823"/>
                  </a:cubicBezTo>
                  <a:cubicBezTo>
                    <a:pt x="0" y="6402"/>
                    <a:pt x="289" y="7077"/>
                    <a:pt x="675" y="7720"/>
                  </a:cubicBezTo>
                  <a:cubicBezTo>
                    <a:pt x="1029" y="8395"/>
                    <a:pt x="1511" y="9038"/>
                    <a:pt x="1897" y="9520"/>
                  </a:cubicBezTo>
                  <a:cubicBezTo>
                    <a:pt x="2186" y="9841"/>
                    <a:pt x="2636" y="10034"/>
                    <a:pt x="3182" y="10227"/>
                  </a:cubicBezTo>
                  <a:cubicBezTo>
                    <a:pt x="4613" y="10704"/>
                    <a:pt x="6730" y="10936"/>
                    <a:pt x="7245" y="10987"/>
                  </a:cubicBezTo>
                  <a:lnTo>
                    <a:pt x="7245" y="10987"/>
                  </a:lnTo>
                  <a:cubicBezTo>
                    <a:pt x="7689" y="11849"/>
                    <a:pt x="10009" y="16271"/>
                    <a:pt x="12665" y="19967"/>
                  </a:cubicBezTo>
                  <a:cubicBezTo>
                    <a:pt x="14047" y="21928"/>
                    <a:pt x="16201" y="23953"/>
                    <a:pt x="18226" y="25464"/>
                  </a:cubicBezTo>
                  <a:cubicBezTo>
                    <a:pt x="19255" y="26235"/>
                    <a:pt x="20283" y="26878"/>
                    <a:pt x="21183" y="27328"/>
                  </a:cubicBezTo>
                  <a:cubicBezTo>
                    <a:pt x="22083" y="27778"/>
                    <a:pt x="22855" y="28067"/>
                    <a:pt x="23465" y="28067"/>
                  </a:cubicBezTo>
                  <a:cubicBezTo>
                    <a:pt x="23626" y="28067"/>
                    <a:pt x="23787" y="28035"/>
                    <a:pt x="23915" y="28003"/>
                  </a:cubicBezTo>
                  <a:cubicBezTo>
                    <a:pt x="24205" y="27907"/>
                    <a:pt x="24558" y="27649"/>
                    <a:pt x="25008" y="27232"/>
                  </a:cubicBezTo>
                  <a:cubicBezTo>
                    <a:pt x="26519" y="25881"/>
                    <a:pt x="29123" y="22892"/>
                    <a:pt x="31630" y="19903"/>
                  </a:cubicBezTo>
                  <a:cubicBezTo>
                    <a:pt x="34137" y="16881"/>
                    <a:pt x="36516" y="13859"/>
                    <a:pt x="37641" y="12445"/>
                  </a:cubicBezTo>
                  <a:cubicBezTo>
                    <a:pt x="38766" y="10999"/>
                    <a:pt x="40084" y="9423"/>
                    <a:pt x="41113" y="7945"/>
                  </a:cubicBezTo>
                  <a:cubicBezTo>
                    <a:pt x="42141" y="6434"/>
                    <a:pt x="42881" y="5020"/>
                    <a:pt x="42913" y="3798"/>
                  </a:cubicBezTo>
                  <a:cubicBezTo>
                    <a:pt x="42913" y="3509"/>
                    <a:pt x="42849" y="3252"/>
                    <a:pt x="42784" y="2995"/>
                  </a:cubicBezTo>
                  <a:cubicBezTo>
                    <a:pt x="42731" y="2888"/>
                    <a:pt x="42612" y="2826"/>
                    <a:pt x="42499" y="2826"/>
                  </a:cubicBezTo>
                  <a:cubicBezTo>
                    <a:pt x="42476" y="2826"/>
                    <a:pt x="42453" y="2828"/>
                    <a:pt x="42431" y="2834"/>
                  </a:cubicBezTo>
                  <a:cubicBezTo>
                    <a:pt x="42302" y="2898"/>
                    <a:pt x="42206" y="3059"/>
                    <a:pt x="42270" y="3187"/>
                  </a:cubicBezTo>
                  <a:cubicBezTo>
                    <a:pt x="42334" y="3380"/>
                    <a:pt x="42366" y="3573"/>
                    <a:pt x="42366" y="3798"/>
                  </a:cubicBezTo>
                  <a:cubicBezTo>
                    <a:pt x="42366" y="4795"/>
                    <a:pt x="41691" y="6177"/>
                    <a:pt x="40663" y="7623"/>
                  </a:cubicBezTo>
                  <a:cubicBezTo>
                    <a:pt x="39666" y="9102"/>
                    <a:pt x="38380" y="10677"/>
                    <a:pt x="37223" y="12124"/>
                  </a:cubicBezTo>
                  <a:cubicBezTo>
                    <a:pt x="35937" y="13731"/>
                    <a:pt x="32980" y="17460"/>
                    <a:pt x="30119" y="20835"/>
                  </a:cubicBezTo>
                  <a:cubicBezTo>
                    <a:pt x="28705" y="22538"/>
                    <a:pt x="27291" y="24146"/>
                    <a:pt x="26133" y="25367"/>
                  </a:cubicBezTo>
                  <a:cubicBezTo>
                    <a:pt x="25587" y="25946"/>
                    <a:pt x="25073" y="26460"/>
                    <a:pt x="24655" y="26846"/>
                  </a:cubicBezTo>
                  <a:cubicBezTo>
                    <a:pt x="24237" y="27232"/>
                    <a:pt x="23883" y="27457"/>
                    <a:pt x="23755" y="27489"/>
                  </a:cubicBezTo>
                  <a:cubicBezTo>
                    <a:pt x="23658" y="27521"/>
                    <a:pt x="23594" y="27521"/>
                    <a:pt x="23465" y="27521"/>
                  </a:cubicBezTo>
                  <a:cubicBezTo>
                    <a:pt x="23015" y="27521"/>
                    <a:pt x="22276" y="27296"/>
                    <a:pt x="21408" y="26846"/>
                  </a:cubicBezTo>
                  <a:cubicBezTo>
                    <a:pt x="18837" y="25560"/>
                    <a:pt x="15108" y="22506"/>
                    <a:pt x="13083" y="19678"/>
                  </a:cubicBezTo>
                  <a:cubicBezTo>
                    <a:pt x="11636" y="17620"/>
                    <a:pt x="10254" y="15370"/>
                    <a:pt x="9258" y="13602"/>
                  </a:cubicBezTo>
                  <a:cubicBezTo>
                    <a:pt x="8775" y="12734"/>
                    <a:pt x="8358" y="11963"/>
                    <a:pt x="8068" y="11449"/>
                  </a:cubicBezTo>
                  <a:cubicBezTo>
                    <a:pt x="7779" y="10902"/>
                    <a:pt x="7650" y="10613"/>
                    <a:pt x="7650" y="10613"/>
                  </a:cubicBezTo>
                  <a:cubicBezTo>
                    <a:pt x="7586" y="10516"/>
                    <a:pt x="7522" y="10452"/>
                    <a:pt x="7425" y="10452"/>
                  </a:cubicBezTo>
                  <a:cubicBezTo>
                    <a:pt x="7425" y="10452"/>
                    <a:pt x="7136" y="10420"/>
                    <a:pt x="6718" y="10388"/>
                  </a:cubicBezTo>
                  <a:cubicBezTo>
                    <a:pt x="6075" y="10291"/>
                    <a:pt x="5079" y="10163"/>
                    <a:pt x="4179" y="9970"/>
                  </a:cubicBezTo>
                  <a:cubicBezTo>
                    <a:pt x="3761" y="9841"/>
                    <a:pt x="3343" y="9745"/>
                    <a:pt x="2989" y="9584"/>
                  </a:cubicBezTo>
                  <a:cubicBezTo>
                    <a:pt x="2668" y="9456"/>
                    <a:pt x="2411" y="9295"/>
                    <a:pt x="2314" y="9198"/>
                  </a:cubicBezTo>
                  <a:cubicBezTo>
                    <a:pt x="1929" y="8716"/>
                    <a:pt x="1479" y="8073"/>
                    <a:pt x="1125" y="7463"/>
                  </a:cubicBezTo>
                  <a:cubicBezTo>
                    <a:pt x="772" y="6852"/>
                    <a:pt x="514" y="6241"/>
                    <a:pt x="514" y="5823"/>
                  </a:cubicBezTo>
                  <a:cubicBezTo>
                    <a:pt x="514" y="5630"/>
                    <a:pt x="547" y="5502"/>
                    <a:pt x="579" y="5438"/>
                  </a:cubicBezTo>
                  <a:cubicBezTo>
                    <a:pt x="611" y="5438"/>
                    <a:pt x="804" y="5502"/>
                    <a:pt x="1029" y="5630"/>
                  </a:cubicBezTo>
                  <a:cubicBezTo>
                    <a:pt x="1254" y="5727"/>
                    <a:pt x="1575" y="5920"/>
                    <a:pt x="1993" y="6145"/>
                  </a:cubicBezTo>
                  <a:cubicBezTo>
                    <a:pt x="2893" y="6723"/>
                    <a:pt x="3729" y="6820"/>
                    <a:pt x="4243" y="6820"/>
                  </a:cubicBezTo>
                  <a:cubicBezTo>
                    <a:pt x="4597" y="6820"/>
                    <a:pt x="4790" y="6788"/>
                    <a:pt x="4822" y="6788"/>
                  </a:cubicBezTo>
                  <a:cubicBezTo>
                    <a:pt x="4950" y="6756"/>
                    <a:pt x="5047" y="6627"/>
                    <a:pt x="5015" y="6498"/>
                  </a:cubicBezTo>
                  <a:cubicBezTo>
                    <a:pt x="5015" y="6338"/>
                    <a:pt x="4886" y="6241"/>
                    <a:pt x="4757" y="6241"/>
                  </a:cubicBezTo>
                  <a:lnTo>
                    <a:pt x="4661" y="6241"/>
                  </a:lnTo>
                  <a:cubicBezTo>
                    <a:pt x="4565" y="6241"/>
                    <a:pt x="4404" y="6241"/>
                    <a:pt x="4243" y="6209"/>
                  </a:cubicBezTo>
                  <a:cubicBezTo>
                    <a:pt x="4082" y="6177"/>
                    <a:pt x="3890" y="6145"/>
                    <a:pt x="3793" y="6080"/>
                  </a:cubicBezTo>
                  <a:cubicBezTo>
                    <a:pt x="3632" y="5984"/>
                    <a:pt x="3440" y="5888"/>
                    <a:pt x="3311" y="5791"/>
                  </a:cubicBezTo>
                  <a:cubicBezTo>
                    <a:pt x="3182" y="5663"/>
                    <a:pt x="3118" y="5566"/>
                    <a:pt x="3118" y="5405"/>
                  </a:cubicBezTo>
                  <a:cubicBezTo>
                    <a:pt x="3118" y="5341"/>
                    <a:pt x="3118" y="5309"/>
                    <a:pt x="3150" y="5213"/>
                  </a:cubicBezTo>
                  <a:lnTo>
                    <a:pt x="3182" y="5180"/>
                  </a:lnTo>
                  <a:lnTo>
                    <a:pt x="3214" y="5180"/>
                  </a:lnTo>
                  <a:cubicBezTo>
                    <a:pt x="3279" y="5180"/>
                    <a:pt x="3407" y="5213"/>
                    <a:pt x="3536" y="5245"/>
                  </a:cubicBezTo>
                  <a:cubicBezTo>
                    <a:pt x="4018" y="5405"/>
                    <a:pt x="4725" y="5759"/>
                    <a:pt x="5625" y="5791"/>
                  </a:cubicBezTo>
                  <a:cubicBezTo>
                    <a:pt x="5979" y="5823"/>
                    <a:pt x="6268" y="5855"/>
                    <a:pt x="6461" y="5920"/>
                  </a:cubicBezTo>
                  <a:cubicBezTo>
                    <a:pt x="6815" y="5984"/>
                    <a:pt x="7008" y="6080"/>
                    <a:pt x="7233" y="6305"/>
                  </a:cubicBezTo>
                  <a:cubicBezTo>
                    <a:pt x="7490" y="6530"/>
                    <a:pt x="7747" y="6916"/>
                    <a:pt x="8165" y="7463"/>
                  </a:cubicBezTo>
                  <a:cubicBezTo>
                    <a:pt x="9225" y="8909"/>
                    <a:pt x="10801" y="11384"/>
                    <a:pt x="12826" y="12799"/>
                  </a:cubicBezTo>
                  <a:cubicBezTo>
                    <a:pt x="13822" y="13506"/>
                    <a:pt x="16233" y="15049"/>
                    <a:pt x="18419" y="16399"/>
                  </a:cubicBezTo>
                  <a:cubicBezTo>
                    <a:pt x="20572" y="17781"/>
                    <a:pt x="22533" y="18970"/>
                    <a:pt x="22533" y="18970"/>
                  </a:cubicBezTo>
                  <a:cubicBezTo>
                    <a:pt x="22556" y="18993"/>
                    <a:pt x="22611" y="19016"/>
                    <a:pt x="22664" y="19016"/>
                  </a:cubicBezTo>
                  <a:cubicBezTo>
                    <a:pt x="22686" y="19016"/>
                    <a:pt x="22707" y="19012"/>
                    <a:pt x="22726" y="19003"/>
                  </a:cubicBezTo>
                  <a:cubicBezTo>
                    <a:pt x="22790" y="19003"/>
                    <a:pt x="22855" y="18938"/>
                    <a:pt x="22887" y="18874"/>
                  </a:cubicBezTo>
                  <a:cubicBezTo>
                    <a:pt x="22887" y="18874"/>
                    <a:pt x="23015" y="18649"/>
                    <a:pt x="23273" y="18231"/>
                  </a:cubicBezTo>
                  <a:cubicBezTo>
                    <a:pt x="24076" y="16817"/>
                    <a:pt x="26198" y="13184"/>
                    <a:pt x="28319" y="9745"/>
                  </a:cubicBezTo>
                  <a:cubicBezTo>
                    <a:pt x="29380" y="8041"/>
                    <a:pt x="30441" y="6338"/>
                    <a:pt x="31373" y="5020"/>
                  </a:cubicBezTo>
                  <a:cubicBezTo>
                    <a:pt x="31823" y="4345"/>
                    <a:pt x="32241" y="3766"/>
                    <a:pt x="32627" y="3284"/>
                  </a:cubicBezTo>
                  <a:cubicBezTo>
                    <a:pt x="32980" y="2834"/>
                    <a:pt x="33302" y="2480"/>
                    <a:pt x="33494" y="2320"/>
                  </a:cubicBezTo>
                  <a:cubicBezTo>
                    <a:pt x="34555" y="1452"/>
                    <a:pt x="35391" y="1002"/>
                    <a:pt x="35937" y="777"/>
                  </a:cubicBezTo>
                  <a:cubicBezTo>
                    <a:pt x="36227" y="648"/>
                    <a:pt x="36452" y="584"/>
                    <a:pt x="36580" y="552"/>
                  </a:cubicBezTo>
                  <a:cubicBezTo>
                    <a:pt x="36645" y="552"/>
                    <a:pt x="36709" y="519"/>
                    <a:pt x="36741" y="519"/>
                  </a:cubicBezTo>
                  <a:lnTo>
                    <a:pt x="36773" y="519"/>
                  </a:lnTo>
                  <a:cubicBezTo>
                    <a:pt x="36902" y="519"/>
                    <a:pt x="37030" y="391"/>
                    <a:pt x="36998" y="230"/>
                  </a:cubicBezTo>
                  <a:cubicBezTo>
                    <a:pt x="36998" y="115"/>
                    <a:pt x="36895" y="0"/>
                    <a:pt x="36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4504;p64">
              <a:extLst>
                <a:ext uri="{FF2B5EF4-FFF2-40B4-BE49-F238E27FC236}">
                  <a16:creationId xmlns:a16="http://schemas.microsoft.com/office/drawing/2014/main" xmlns="" id="{4DC20242-50C1-489A-A37F-C14946A48090}"/>
                </a:ext>
              </a:extLst>
            </p:cNvPr>
            <p:cNvSpPr/>
            <p:nvPr/>
          </p:nvSpPr>
          <p:spPr>
            <a:xfrm>
              <a:off x="4632075" y="3436975"/>
              <a:ext cx="252350" cy="170700"/>
            </a:xfrm>
            <a:custGeom>
              <a:avLst/>
              <a:gdLst/>
              <a:ahLst/>
              <a:cxnLst/>
              <a:rect l="l" t="t" r="r" b="b"/>
              <a:pathLst>
                <a:path w="10094" h="6828" extrusionOk="0">
                  <a:moveTo>
                    <a:pt x="2952" y="0"/>
                  </a:moveTo>
                  <a:cubicBezTo>
                    <a:pt x="2794" y="0"/>
                    <a:pt x="2685" y="65"/>
                    <a:pt x="2636" y="238"/>
                  </a:cubicBezTo>
                  <a:cubicBezTo>
                    <a:pt x="2443" y="913"/>
                    <a:pt x="3022" y="1203"/>
                    <a:pt x="3440" y="1428"/>
                  </a:cubicBezTo>
                  <a:cubicBezTo>
                    <a:pt x="3825" y="1620"/>
                    <a:pt x="4500" y="1620"/>
                    <a:pt x="4500" y="1620"/>
                  </a:cubicBezTo>
                  <a:cubicBezTo>
                    <a:pt x="4500" y="1620"/>
                    <a:pt x="4318" y="1665"/>
                    <a:pt x="4010" y="1665"/>
                  </a:cubicBezTo>
                  <a:cubicBezTo>
                    <a:pt x="3530" y="1665"/>
                    <a:pt x="2745" y="1558"/>
                    <a:pt x="1865" y="1010"/>
                  </a:cubicBezTo>
                  <a:cubicBezTo>
                    <a:pt x="1067" y="542"/>
                    <a:pt x="588" y="270"/>
                    <a:pt x="315" y="270"/>
                  </a:cubicBezTo>
                  <a:cubicBezTo>
                    <a:pt x="82" y="270"/>
                    <a:pt x="0" y="469"/>
                    <a:pt x="0" y="913"/>
                  </a:cubicBezTo>
                  <a:cubicBezTo>
                    <a:pt x="0" y="1910"/>
                    <a:pt x="1061" y="3453"/>
                    <a:pt x="1865" y="4449"/>
                  </a:cubicBezTo>
                  <a:cubicBezTo>
                    <a:pt x="2636" y="5414"/>
                    <a:pt x="7136" y="5799"/>
                    <a:pt x="7136" y="5799"/>
                  </a:cubicBezTo>
                  <a:cubicBezTo>
                    <a:pt x="7136" y="5799"/>
                    <a:pt x="7329" y="6185"/>
                    <a:pt x="7683" y="6828"/>
                  </a:cubicBezTo>
                  <a:cubicBezTo>
                    <a:pt x="8165" y="6185"/>
                    <a:pt x="8904" y="5574"/>
                    <a:pt x="10094" y="5060"/>
                  </a:cubicBezTo>
                  <a:cubicBezTo>
                    <a:pt x="9322" y="4096"/>
                    <a:pt x="8647" y="3131"/>
                    <a:pt x="8133" y="2392"/>
                  </a:cubicBezTo>
                  <a:cubicBezTo>
                    <a:pt x="7040" y="913"/>
                    <a:pt x="6847" y="720"/>
                    <a:pt x="5368" y="624"/>
                  </a:cubicBezTo>
                  <a:cubicBezTo>
                    <a:pt x="4292" y="552"/>
                    <a:pt x="3412" y="0"/>
                    <a:pt x="2952"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4505;p64">
              <a:extLst>
                <a:ext uri="{FF2B5EF4-FFF2-40B4-BE49-F238E27FC236}">
                  <a16:creationId xmlns:a16="http://schemas.microsoft.com/office/drawing/2014/main" xmlns="" id="{8D28441C-4630-2ED5-4F5A-970FF33E45F2}"/>
                </a:ext>
              </a:extLst>
            </p:cNvPr>
            <p:cNvSpPr/>
            <p:nvPr/>
          </p:nvSpPr>
          <p:spPr>
            <a:xfrm>
              <a:off x="4625650" y="3430050"/>
              <a:ext cx="265200" cy="184275"/>
            </a:xfrm>
            <a:custGeom>
              <a:avLst/>
              <a:gdLst/>
              <a:ahLst/>
              <a:cxnLst/>
              <a:rect l="l" t="t" r="r" b="b"/>
              <a:pathLst>
                <a:path w="10608" h="7371" extrusionOk="0">
                  <a:moveTo>
                    <a:pt x="3214" y="547"/>
                  </a:moveTo>
                  <a:cubicBezTo>
                    <a:pt x="3279" y="547"/>
                    <a:pt x="3407" y="580"/>
                    <a:pt x="3536" y="612"/>
                  </a:cubicBezTo>
                  <a:cubicBezTo>
                    <a:pt x="4018" y="772"/>
                    <a:pt x="4725" y="1126"/>
                    <a:pt x="5625" y="1158"/>
                  </a:cubicBezTo>
                  <a:cubicBezTo>
                    <a:pt x="5979" y="1190"/>
                    <a:pt x="6268" y="1222"/>
                    <a:pt x="6461" y="1287"/>
                  </a:cubicBezTo>
                  <a:cubicBezTo>
                    <a:pt x="6815" y="1351"/>
                    <a:pt x="7008" y="1447"/>
                    <a:pt x="7233" y="1672"/>
                  </a:cubicBezTo>
                  <a:cubicBezTo>
                    <a:pt x="7490" y="1897"/>
                    <a:pt x="7747" y="2283"/>
                    <a:pt x="8165" y="2830"/>
                  </a:cubicBezTo>
                  <a:cubicBezTo>
                    <a:pt x="8630" y="3470"/>
                    <a:pt x="9228" y="4347"/>
                    <a:pt x="9909" y="5223"/>
                  </a:cubicBezTo>
                  <a:lnTo>
                    <a:pt x="9909" y="5223"/>
                  </a:lnTo>
                  <a:cubicBezTo>
                    <a:pt x="9070" y="5629"/>
                    <a:pt x="8442" y="6117"/>
                    <a:pt x="7985" y="6620"/>
                  </a:cubicBezTo>
                  <a:lnTo>
                    <a:pt x="7985" y="6620"/>
                  </a:lnTo>
                  <a:cubicBezTo>
                    <a:pt x="7905" y="6462"/>
                    <a:pt x="7836" y="6333"/>
                    <a:pt x="7779" y="6237"/>
                  </a:cubicBezTo>
                  <a:cubicBezTo>
                    <a:pt x="7683" y="6076"/>
                    <a:pt x="7650" y="5980"/>
                    <a:pt x="7650" y="5980"/>
                  </a:cubicBezTo>
                  <a:cubicBezTo>
                    <a:pt x="7586" y="5883"/>
                    <a:pt x="7522" y="5819"/>
                    <a:pt x="7425" y="5819"/>
                  </a:cubicBezTo>
                  <a:cubicBezTo>
                    <a:pt x="7425" y="5819"/>
                    <a:pt x="7136" y="5787"/>
                    <a:pt x="6718" y="5755"/>
                  </a:cubicBezTo>
                  <a:cubicBezTo>
                    <a:pt x="6075" y="5658"/>
                    <a:pt x="5079" y="5530"/>
                    <a:pt x="4179" y="5337"/>
                  </a:cubicBezTo>
                  <a:cubicBezTo>
                    <a:pt x="3761" y="5208"/>
                    <a:pt x="3343" y="5112"/>
                    <a:pt x="2989" y="4951"/>
                  </a:cubicBezTo>
                  <a:cubicBezTo>
                    <a:pt x="2668" y="4823"/>
                    <a:pt x="2411" y="4662"/>
                    <a:pt x="2314" y="4565"/>
                  </a:cubicBezTo>
                  <a:cubicBezTo>
                    <a:pt x="1929" y="4083"/>
                    <a:pt x="1479" y="3440"/>
                    <a:pt x="1125" y="2830"/>
                  </a:cubicBezTo>
                  <a:cubicBezTo>
                    <a:pt x="772" y="2219"/>
                    <a:pt x="514" y="1608"/>
                    <a:pt x="514" y="1190"/>
                  </a:cubicBezTo>
                  <a:cubicBezTo>
                    <a:pt x="514" y="997"/>
                    <a:pt x="547" y="869"/>
                    <a:pt x="579" y="805"/>
                  </a:cubicBezTo>
                  <a:cubicBezTo>
                    <a:pt x="611" y="805"/>
                    <a:pt x="804" y="869"/>
                    <a:pt x="1029" y="997"/>
                  </a:cubicBezTo>
                  <a:cubicBezTo>
                    <a:pt x="1254" y="1094"/>
                    <a:pt x="1575" y="1287"/>
                    <a:pt x="1993" y="1512"/>
                  </a:cubicBezTo>
                  <a:cubicBezTo>
                    <a:pt x="2893" y="2090"/>
                    <a:pt x="3729" y="2187"/>
                    <a:pt x="4243" y="2187"/>
                  </a:cubicBezTo>
                  <a:cubicBezTo>
                    <a:pt x="4597" y="2187"/>
                    <a:pt x="4790" y="2155"/>
                    <a:pt x="4822" y="2155"/>
                  </a:cubicBezTo>
                  <a:cubicBezTo>
                    <a:pt x="4950" y="2123"/>
                    <a:pt x="5047" y="1994"/>
                    <a:pt x="5015" y="1865"/>
                  </a:cubicBezTo>
                  <a:cubicBezTo>
                    <a:pt x="5015" y="1705"/>
                    <a:pt x="4886" y="1608"/>
                    <a:pt x="4757" y="1608"/>
                  </a:cubicBezTo>
                  <a:lnTo>
                    <a:pt x="4661" y="1608"/>
                  </a:lnTo>
                  <a:cubicBezTo>
                    <a:pt x="4565" y="1608"/>
                    <a:pt x="4404" y="1608"/>
                    <a:pt x="4243" y="1576"/>
                  </a:cubicBezTo>
                  <a:cubicBezTo>
                    <a:pt x="4082" y="1544"/>
                    <a:pt x="3890" y="1512"/>
                    <a:pt x="3793" y="1447"/>
                  </a:cubicBezTo>
                  <a:cubicBezTo>
                    <a:pt x="3632" y="1351"/>
                    <a:pt x="3440" y="1255"/>
                    <a:pt x="3311" y="1158"/>
                  </a:cubicBezTo>
                  <a:cubicBezTo>
                    <a:pt x="3182" y="1030"/>
                    <a:pt x="3118" y="933"/>
                    <a:pt x="3118" y="772"/>
                  </a:cubicBezTo>
                  <a:cubicBezTo>
                    <a:pt x="3118" y="708"/>
                    <a:pt x="3118" y="676"/>
                    <a:pt x="3150" y="580"/>
                  </a:cubicBezTo>
                  <a:lnTo>
                    <a:pt x="3182" y="547"/>
                  </a:lnTo>
                  <a:close/>
                  <a:moveTo>
                    <a:pt x="3214" y="1"/>
                  </a:moveTo>
                  <a:cubicBezTo>
                    <a:pt x="3086" y="1"/>
                    <a:pt x="2957" y="33"/>
                    <a:pt x="2861" y="97"/>
                  </a:cubicBezTo>
                  <a:cubicBezTo>
                    <a:pt x="2732" y="194"/>
                    <a:pt x="2668" y="322"/>
                    <a:pt x="2636" y="451"/>
                  </a:cubicBezTo>
                  <a:cubicBezTo>
                    <a:pt x="2604" y="547"/>
                    <a:pt x="2604" y="676"/>
                    <a:pt x="2604" y="772"/>
                  </a:cubicBezTo>
                  <a:cubicBezTo>
                    <a:pt x="2583" y="1000"/>
                    <a:pt x="2655" y="1187"/>
                    <a:pt x="2761" y="1334"/>
                  </a:cubicBezTo>
                  <a:lnTo>
                    <a:pt x="2761" y="1334"/>
                  </a:lnTo>
                  <a:cubicBezTo>
                    <a:pt x="2597" y="1260"/>
                    <a:pt x="2426" y="1170"/>
                    <a:pt x="2250" y="1062"/>
                  </a:cubicBezTo>
                  <a:cubicBezTo>
                    <a:pt x="1864" y="837"/>
                    <a:pt x="1543" y="644"/>
                    <a:pt x="1286" y="515"/>
                  </a:cubicBezTo>
                  <a:cubicBezTo>
                    <a:pt x="997" y="387"/>
                    <a:pt x="804" y="290"/>
                    <a:pt x="579" y="290"/>
                  </a:cubicBezTo>
                  <a:cubicBezTo>
                    <a:pt x="482" y="290"/>
                    <a:pt x="386" y="290"/>
                    <a:pt x="289" y="355"/>
                  </a:cubicBezTo>
                  <a:cubicBezTo>
                    <a:pt x="129" y="451"/>
                    <a:pt x="64" y="580"/>
                    <a:pt x="32" y="740"/>
                  </a:cubicBezTo>
                  <a:cubicBezTo>
                    <a:pt x="0" y="869"/>
                    <a:pt x="0" y="1030"/>
                    <a:pt x="0" y="1190"/>
                  </a:cubicBezTo>
                  <a:cubicBezTo>
                    <a:pt x="0" y="1769"/>
                    <a:pt x="289" y="2444"/>
                    <a:pt x="675" y="3087"/>
                  </a:cubicBezTo>
                  <a:cubicBezTo>
                    <a:pt x="1029" y="3762"/>
                    <a:pt x="1511" y="4405"/>
                    <a:pt x="1897" y="4887"/>
                  </a:cubicBezTo>
                  <a:cubicBezTo>
                    <a:pt x="2186" y="5208"/>
                    <a:pt x="2636" y="5401"/>
                    <a:pt x="3182" y="5594"/>
                  </a:cubicBezTo>
                  <a:cubicBezTo>
                    <a:pt x="4611" y="6070"/>
                    <a:pt x="6724" y="6303"/>
                    <a:pt x="7243" y="6354"/>
                  </a:cubicBezTo>
                  <a:lnTo>
                    <a:pt x="7243" y="6354"/>
                  </a:lnTo>
                  <a:cubicBezTo>
                    <a:pt x="7327" y="6522"/>
                    <a:pt x="7479" y="6826"/>
                    <a:pt x="7683" y="7233"/>
                  </a:cubicBezTo>
                  <a:cubicBezTo>
                    <a:pt x="7747" y="7298"/>
                    <a:pt x="7811" y="7362"/>
                    <a:pt x="7908" y="7362"/>
                  </a:cubicBezTo>
                  <a:cubicBezTo>
                    <a:pt x="7925" y="7368"/>
                    <a:pt x="7943" y="7371"/>
                    <a:pt x="7960" y="7371"/>
                  </a:cubicBezTo>
                  <a:cubicBezTo>
                    <a:pt x="8037" y="7371"/>
                    <a:pt x="8106" y="7318"/>
                    <a:pt x="8133" y="7266"/>
                  </a:cubicBezTo>
                  <a:cubicBezTo>
                    <a:pt x="8583" y="6687"/>
                    <a:pt x="9290" y="6076"/>
                    <a:pt x="10447" y="5594"/>
                  </a:cubicBezTo>
                  <a:cubicBezTo>
                    <a:pt x="10511" y="5562"/>
                    <a:pt x="10576" y="5498"/>
                    <a:pt x="10608" y="5401"/>
                  </a:cubicBezTo>
                  <a:cubicBezTo>
                    <a:pt x="10608" y="5337"/>
                    <a:pt x="10608" y="5241"/>
                    <a:pt x="10543" y="5176"/>
                  </a:cubicBezTo>
                  <a:cubicBezTo>
                    <a:pt x="9804" y="4212"/>
                    <a:pt x="9129" y="3248"/>
                    <a:pt x="8583" y="2508"/>
                  </a:cubicBezTo>
                  <a:cubicBezTo>
                    <a:pt x="8068" y="1769"/>
                    <a:pt x="7715" y="1351"/>
                    <a:pt x="7297" y="1062"/>
                  </a:cubicBezTo>
                  <a:cubicBezTo>
                    <a:pt x="7104" y="901"/>
                    <a:pt x="6847" y="805"/>
                    <a:pt x="6590" y="740"/>
                  </a:cubicBezTo>
                  <a:cubicBezTo>
                    <a:pt x="6332" y="708"/>
                    <a:pt x="6011" y="676"/>
                    <a:pt x="5657" y="644"/>
                  </a:cubicBezTo>
                  <a:cubicBezTo>
                    <a:pt x="5143" y="612"/>
                    <a:pt x="4693" y="451"/>
                    <a:pt x="4275" y="322"/>
                  </a:cubicBezTo>
                  <a:cubicBezTo>
                    <a:pt x="4082" y="226"/>
                    <a:pt x="3890" y="162"/>
                    <a:pt x="3729" y="97"/>
                  </a:cubicBezTo>
                  <a:cubicBezTo>
                    <a:pt x="3536" y="65"/>
                    <a:pt x="3375" y="1"/>
                    <a:pt x="3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9" name="TextBox 2398">
            <a:extLst>
              <a:ext uri="{FF2B5EF4-FFF2-40B4-BE49-F238E27FC236}">
                <a16:creationId xmlns:a16="http://schemas.microsoft.com/office/drawing/2014/main" xmlns="" id="{64E67318-7E7A-6DB2-2734-D5559C6EAA56}"/>
              </a:ext>
            </a:extLst>
          </p:cNvPr>
          <p:cNvSpPr txBox="1"/>
          <p:nvPr/>
        </p:nvSpPr>
        <p:spPr>
          <a:xfrm>
            <a:off x="8513498" y="4762469"/>
            <a:ext cx="652072" cy="307777"/>
          </a:xfrm>
          <a:prstGeom prst="rect">
            <a:avLst/>
          </a:prstGeom>
          <a:noFill/>
        </p:spPr>
        <p:txBody>
          <a:bodyPr wrap="square" rtlCol="0">
            <a:spAutoFit/>
          </a:bodyPr>
          <a:lstStyle/>
          <a:p>
            <a:r>
              <a:rPr lang="en-US"/>
              <a:t>3</a:t>
            </a:r>
          </a:p>
        </p:txBody>
      </p:sp>
    </p:spTree>
    <p:extLst>
      <p:ext uri="{BB962C8B-B14F-4D97-AF65-F5344CB8AC3E}">
        <p14:creationId xmlns:p14="http://schemas.microsoft.com/office/powerpoint/2010/main" val="353266688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pic>
        <p:nvPicPr>
          <p:cNvPr id="5" name="Picture 4">
            <a:extLst>
              <a:ext uri="{FF2B5EF4-FFF2-40B4-BE49-F238E27FC236}">
                <a16:creationId xmlns:a16="http://schemas.microsoft.com/office/drawing/2014/main" xmlns="" id="{8D97C753-7FDB-C3F9-38E9-A9914BD20BD3}"/>
              </a:ext>
            </a:extLst>
          </p:cNvPr>
          <p:cNvPicPr>
            <a:picLocks noChangeAspect="1"/>
          </p:cNvPicPr>
          <p:nvPr/>
        </p:nvPicPr>
        <p:blipFill>
          <a:blip r:embed="rId3"/>
          <a:stretch>
            <a:fillRect/>
          </a:stretch>
        </p:blipFill>
        <p:spPr>
          <a:xfrm>
            <a:off x="0" y="0"/>
            <a:ext cx="947263" cy="774651"/>
          </a:xfrm>
          <a:prstGeom prst="rect">
            <a:avLst/>
          </a:prstGeom>
        </p:spPr>
      </p:pic>
      <p:sp>
        <p:nvSpPr>
          <p:cNvPr id="3" name="Title 2">
            <a:extLst>
              <a:ext uri="{FF2B5EF4-FFF2-40B4-BE49-F238E27FC236}">
                <a16:creationId xmlns:a16="http://schemas.microsoft.com/office/drawing/2014/main" xmlns="" id="{4FDCD9A0-6CD4-BC9B-7AD5-0C60CBE8DCC7}"/>
              </a:ext>
            </a:extLst>
          </p:cNvPr>
          <p:cNvSpPr>
            <a:spLocks noGrp="1"/>
          </p:cNvSpPr>
          <p:nvPr>
            <p:ph type="title"/>
          </p:nvPr>
        </p:nvSpPr>
        <p:spPr>
          <a:xfrm>
            <a:off x="2162105" y="99325"/>
            <a:ext cx="4819787" cy="576000"/>
          </a:xfrm>
        </p:spPr>
        <p:txBody>
          <a:bodyPr/>
          <a:lstStyle/>
          <a:p>
            <a:r>
              <a:rPr lang="en-US" b="1">
                <a:latin typeface="+mj-lt"/>
              </a:rPr>
              <a:t>THIẾT KẾ GIAO DIỆN (KHÁCH HÀNG)</a:t>
            </a:r>
          </a:p>
        </p:txBody>
      </p:sp>
      <p:sp>
        <p:nvSpPr>
          <p:cNvPr id="7" name="TextBox 6">
            <a:extLst>
              <a:ext uri="{FF2B5EF4-FFF2-40B4-BE49-F238E27FC236}">
                <a16:creationId xmlns:a16="http://schemas.microsoft.com/office/drawing/2014/main" xmlns="" id="{DA157E4A-710F-59CC-B769-FCDB45298165}"/>
              </a:ext>
            </a:extLst>
          </p:cNvPr>
          <p:cNvSpPr txBox="1"/>
          <p:nvPr/>
        </p:nvSpPr>
        <p:spPr>
          <a:xfrm>
            <a:off x="3342807" y="4535151"/>
            <a:ext cx="2578308" cy="307777"/>
          </a:xfrm>
          <a:prstGeom prst="rect">
            <a:avLst/>
          </a:prstGeom>
          <a:noFill/>
        </p:spPr>
        <p:txBody>
          <a:bodyPr wrap="square" rtlCol="0">
            <a:spAutoFit/>
          </a:bodyPr>
          <a:lstStyle/>
          <a:p>
            <a:pPr algn="ctr"/>
            <a:r>
              <a:rPr lang="en-US"/>
              <a:t>Trang chỉnh sửa tài khoản</a:t>
            </a:r>
          </a:p>
        </p:txBody>
      </p:sp>
      <p:pic>
        <p:nvPicPr>
          <p:cNvPr id="2" name="Picture 1" descr="A screenshot of a computer&#10;&#10;Description automatically generated">
            <a:extLst>
              <a:ext uri="{FF2B5EF4-FFF2-40B4-BE49-F238E27FC236}">
                <a16:creationId xmlns:a16="http://schemas.microsoft.com/office/drawing/2014/main" xmlns="" id="{53A89DA6-C40F-D47C-3AD7-8BCB52CF2F98}"/>
              </a:ext>
            </a:extLst>
          </p:cNvPr>
          <p:cNvPicPr>
            <a:picLocks noChangeAspect="1"/>
          </p:cNvPicPr>
          <p:nvPr/>
        </p:nvPicPr>
        <p:blipFill>
          <a:blip r:embed="rId4"/>
          <a:stretch>
            <a:fillRect/>
          </a:stretch>
        </p:blipFill>
        <p:spPr>
          <a:xfrm>
            <a:off x="1600198" y="1111245"/>
            <a:ext cx="5943600" cy="3340735"/>
          </a:xfrm>
          <a:prstGeom prst="rect">
            <a:avLst/>
          </a:prstGeom>
        </p:spPr>
      </p:pic>
      <p:sp>
        <p:nvSpPr>
          <p:cNvPr id="6" name="TextBox 5">
            <a:extLst>
              <a:ext uri="{FF2B5EF4-FFF2-40B4-BE49-F238E27FC236}">
                <a16:creationId xmlns:a16="http://schemas.microsoft.com/office/drawing/2014/main" xmlns="" id="{DB6599AB-8358-3982-E81D-2FA1EC0E652D}"/>
              </a:ext>
            </a:extLst>
          </p:cNvPr>
          <p:cNvSpPr txBox="1"/>
          <p:nvPr/>
        </p:nvSpPr>
        <p:spPr>
          <a:xfrm>
            <a:off x="8513498" y="4762469"/>
            <a:ext cx="652072" cy="307777"/>
          </a:xfrm>
          <a:prstGeom prst="rect">
            <a:avLst/>
          </a:prstGeom>
          <a:noFill/>
        </p:spPr>
        <p:txBody>
          <a:bodyPr wrap="square" rtlCol="0">
            <a:spAutoFit/>
          </a:bodyPr>
          <a:lstStyle/>
          <a:p>
            <a:r>
              <a:rPr lang="en-US"/>
              <a:t>30</a:t>
            </a:r>
          </a:p>
        </p:txBody>
      </p:sp>
    </p:spTree>
    <p:extLst>
      <p:ext uri="{BB962C8B-B14F-4D97-AF65-F5344CB8AC3E}">
        <p14:creationId xmlns:p14="http://schemas.microsoft.com/office/powerpoint/2010/main" val="116949688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pic>
        <p:nvPicPr>
          <p:cNvPr id="5" name="Picture 4">
            <a:extLst>
              <a:ext uri="{FF2B5EF4-FFF2-40B4-BE49-F238E27FC236}">
                <a16:creationId xmlns:a16="http://schemas.microsoft.com/office/drawing/2014/main" xmlns="" id="{8D97C753-7FDB-C3F9-38E9-A9914BD20BD3}"/>
              </a:ext>
            </a:extLst>
          </p:cNvPr>
          <p:cNvPicPr>
            <a:picLocks noChangeAspect="1"/>
          </p:cNvPicPr>
          <p:nvPr/>
        </p:nvPicPr>
        <p:blipFill>
          <a:blip r:embed="rId3"/>
          <a:stretch>
            <a:fillRect/>
          </a:stretch>
        </p:blipFill>
        <p:spPr>
          <a:xfrm>
            <a:off x="0" y="0"/>
            <a:ext cx="947263" cy="774651"/>
          </a:xfrm>
          <a:prstGeom prst="rect">
            <a:avLst/>
          </a:prstGeom>
        </p:spPr>
      </p:pic>
      <p:sp>
        <p:nvSpPr>
          <p:cNvPr id="3" name="Title 2">
            <a:extLst>
              <a:ext uri="{FF2B5EF4-FFF2-40B4-BE49-F238E27FC236}">
                <a16:creationId xmlns:a16="http://schemas.microsoft.com/office/drawing/2014/main" xmlns="" id="{4FDCD9A0-6CD4-BC9B-7AD5-0C60CBE8DCC7}"/>
              </a:ext>
            </a:extLst>
          </p:cNvPr>
          <p:cNvSpPr>
            <a:spLocks noGrp="1"/>
          </p:cNvSpPr>
          <p:nvPr>
            <p:ph type="title"/>
          </p:nvPr>
        </p:nvSpPr>
        <p:spPr>
          <a:xfrm>
            <a:off x="2162105" y="99325"/>
            <a:ext cx="4819787" cy="576000"/>
          </a:xfrm>
        </p:spPr>
        <p:txBody>
          <a:bodyPr/>
          <a:lstStyle/>
          <a:p>
            <a:r>
              <a:rPr lang="en-US" b="1">
                <a:latin typeface="+mj-lt"/>
              </a:rPr>
              <a:t>THIẾT KẾ GIAO DIỆN (KHÁCH HÀNG)</a:t>
            </a:r>
          </a:p>
        </p:txBody>
      </p:sp>
      <p:sp>
        <p:nvSpPr>
          <p:cNvPr id="7" name="TextBox 6">
            <a:extLst>
              <a:ext uri="{FF2B5EF4-FFF2-40B4-BE49-F238E27FC236}">
                <a16:creationId xmlns:a16="http://schemas.microsoft.com/office/drawing/2014/main" xmlns="" id="{DA157E4A-710F-59CC-B769-FCDB45298165}"/>
              </a:ext>
            </a:extLst>
          </p:cNvPr>
          <p:cNvSpPr txBox="1"/>
          <p:nvPr/>
        </p:nvSpPr>
        <p:spPr>
          <a:xfrm>
            <a:off x="3342807" y="4535151"/>
            <a:ext cx="2578308" cy="307777"/>
          </a:xfrm>
          <a:prstGeom prst="rect">
            <a:avLst/>
          </a:prstGeom>
          <a:noFill/>
        </p:spPr>
        <p:txBody>
          <a:bodyPr wrap="square" rtlCol="0">
            <a:spAutoFit/>
          </a:bodyPr>
          <a:lstStyle/>
          <a:p>
            <a:pPr algn="ctr"/>
            <a:r>
              <a:rPr lang="en-US"/>
              <a:t>Trang giỏ hàng</a:t>
            </a:r>
          </a:p>
        </p:txBody>
      </p:sp>
      <p:pic>
        <p:nvPicPr>
          <p:cNvPr id="2" name="Picture 1" descr="A screenshot of a computer&#10;&#10;Description automatically generated">
            <a:extLst>
              <a:ext uri="{FF2B5EF4-FFF2-40B4-BE49-F238E27FC236}">
                <a16:creationId xmlns:a16="http://schemas.microsoft.com/office/drawing/2014/main" xmlns="" id="{49996485-F792-1101-6F9D-11DBF63C49B0}"/>
              </a:ext>
            </a:extLst>
          </p:cNvPr>
          <p:cNvPicPr>
            <a:picLocks noChangeAspect="1"/>
          </p:cNvPicPr>
          <p:nvPr/>
        </p:nvPicPr>
        <p:blipFill>
          <a:blip r:embed="rId4"/>
          <a:stretch>
            <a:fillRect/>
          </a:stretch>
        </p:blipFill>
        <p:spPr>
          <a:xfrm>
            <a:off x="1600198" y="1103115"/>
            <a:ext cx="5943600" cy="3342005"/>
          </a:xfrm>
          <a:prstGeom prst="rect">
            <a:avLst/>
          </a:prstGeom>
        </p:spPr>
      </p:pic>
      <p:sp>
        <p:nvSpPr>
          <p:cNvPr id="6" name="TextBox 5">
            <a:extLst>
              <a:ext uri="{FF2B5EF4-FFF2-40B4-BE49-F238E27FC236}">
                <a16:creationId xmlns:a16="http://schemas.microsoft.com/office/drawing/2014/main" xmlns="" id="{8737AF6C-A652-FBF4-E9F7-FB599E0F2A1E}"/>
              </a:ext>
            </a:extLst>
          </p:cNvPr>
          <p:cNvSpPr txBox="1"/>
          <p:nvPr/>
        </p:nvSpPr>
        <p:spPr>
          <a:xfrm>
            <a:off x="8513498" y="4762469"/>
            <a:ext cx="652072" cy="307777"/>
          </a:xfrm>
          <a:prstGeom prst="rect">
            <a:avLst/>
          </a:prstGeom>
          <a:noFill/>
        </p:spPr>
        <p:txBody>
          <a:bodyPr wrap="square" rtlCol="0">
            <a:spAutoFit/>
          </a:bodyPr>
          <a:lstStyle/>
          <a:p>
            <a:r>
              <a:rPr lang="en-US"/>
              <a:t>31</a:t>
            </a:r>
          </a:p>
        </p:txBody>
      </p:sp>
    </p:spTree>
    <p:extLst>
      <p:ext uri="{BB962C8B-B14F-4D97-AF65-F5344CB8AC3E}">
        <p14:creationId xmlns:p14="http://schemas.microsoft.com/office/powerpoint/2010/main" val="336633293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pic>
        <p:nvPicPr>
          <p:cNvPr id="5" name="Picture 4">
            <a:extLst>
              <a:ext uri="{FF2B5EF4-FFF2-40B4-BE49-F238E27FC236}">
                <a16:creationId xmlns:a16="http://schemas.microsoft.com/office/drawing/2014/main" xmlns="" id="{8D97C753-7FDB-C3F9-38E9-A9914BD20BD3}"/>
              </a:ext>
            </a:extLst>
          </p:cNvPr>
          <p:cNvPicPr>
            <a:picLocks noChangeAspect="1"/>
          </p:cNvPicPr>
          <p:nvPr/>
        </p:nvPicPr>
        <p:blipFill>
          <a:blip r:embed="rId3"/>
          <a:stretch>
            <a:fillRect/>
          </a:stretch>
        </p:blipFill>
        <p:spPr>
          <a:xfrm>
            <a:off x="0" y="0"/>
            <a:ext cx="947263" cy="774651"/>
          </a:xfrm>
          <a:prstGeom prst="rect">
            <a:avLst/>
          </a:prstGeom>
        </p:spPr>
      </p:pic>
      <p:sp>
        <p:nvSpPr>
          <p:cNvPr id="3" name="Title 2">
            <a:extLst>
              <a:ext uri="{FF2B5EF4-FFF2-40B4-BE49-F238E27FC236}">
                <a16:creationId xmlns:a16="http://schemas.microsoft.com/office/drawing/2014/main" xmlns="" id="{4FDCD9A0-6CD4-BC9B-7AD5-0C60CBE8DCC7}"/>
              </a:ext>
            </a:extLst>
          </p:cNvPr>
          <p:cNvSpPr>
            <a:spLocks noGrp="1"/>
          </p:cNvSpPr>
          <p:nvPr>
            <p:ph type="title"/>
          </p:nvPr>
        </p:nvSpPr>
        <p:spPr>
          <a:xfrm>
            <a:off x="2162105" y="99325"/>
            <a:ext cx="4819787" cy="576000"/>
          </a:xfrm>
        </p:spPr>
        <p:txBody>
          <a:bodyPr/>
          <a:lstStyle/>
          <a:p>
            <a:r>
              <a:rPr lang="en-US" b="1">
                <a:latin typeface="+mj-lt"/>
              </a:rPr>
              <a:t>THIẾT KẾ GIAO DIỆN (KHÁCH HÀNG)</a:t>
            </a:r>
          </a:p>
        </p:txBody>
      </p:sp>
      <p:sp>
        <p:nvSpPr>
          <p:cNvPr id="7" name="TextBox 6">
            <a:extLst>
              <a:ext uri="{FF2B5EF4-FFF2-40B4-BE49-F238E27FC236}">
                <a16:creationId xmlns:a16="http://schemas.microsoft.com/office/drawing/2014/main" xmlns="" id="{DA157E4A-710F-59CC-B769-FCDB45298165}"/>
              </a:ext>
            </a:extLst>
          </p:cNvPr>
          <p:cNvSpPr txBox="1"/>
          <p:nvPr/>
        </p:nvSpPr>
        <p:spPr>
          <a:xfrm>
            <a:off x="3072982" y="4572627"/>
            <a:ext cx="2998032" cy="307777"/>
          </a:xfrm>
          <a:prstGeom prst="rect">
            <a:avLst/>
          </a:prstGeom>
          <a:noFill/>
        </p:spPr>
        <p:txBody>
          <a:bodyPr wrap="square" rtlCol="0">
            <a:spAutoFit/>
          </a:bodyPr>
          <a:lstStyle/>
          <a:p>
            <a:pPr algn="ctr"/>
            <a:r>
              <a:rPr lang="en-US"/>
              <a:t>Trang đặt hàng (đã đặt thành công)</a:t>
            </a:r>
          </a:p>
        </p:txBody>
      </p:sp>
      <p:pic>
        <p:nvPicPr>
          <p:cNvPr id="2" name="Picture 1" descr="A screenshot of a computer&#10;&#10;Description automatically generated">
            <a:extLst>
              <a:ext uri="{FF2B5EF4-FFF2-40B4-BE49-F238E27FC236}">
                <a16:creationId xmlns:a16="http://schemas.microsoft.com/office/drawing/2014/main" xmlns="" id="{3FA8DCF6-85DE-1258-7625-CBACBF5370F6}"/>
              </a:ext>
            </a:extLst>
          </p:cNvPr>
          <p:cNvPicPr>
            <a:picLocks noChangeAspect="1"/>
          </p:cNvPicPr>
          <p:nvPr/>
        </p:nvPicPr>
        <p:blipFill>
          <a:blip r:embed="rId4"/>
          <a:stretch>
            <a:fillRect/>
          </a:stretch>
        </p:blipFill>
        <p:spPr>
          <a:xfrm>
            <a:off x="1600198" y="1140589"/>
            <a:ext cx="5943600" cy="3342005"/>
          </a:xfrm>
          <a:prstGeom prst="rect">
            <a:avLst/>
          </a:prstGeom>
        </p:spPr>
      </p:pic>
      <p:sp>
        <p:nvSpPr>
          <p:cNvPr id="6" name="TextBox 5">
            <a:extLst>
              <a:ext uri="{FF2B5EF4-FFF2-40B4-BE49-F238E27FC236}">
                <a16:creationId xmlns:a16="http://schemas.microsoft.com/office/drawing/2014/main" xmlns="" id="{27235347-EE76-1242-6F3F-BDFF9CF9A738}"/>
              </a:ext>
            </a:extLst>
          </p:cNvPr>
          <p:cNvSpPr txBox="1"/>
          <p:nvPr/>
        </p:nvSpPr>
        <p:spPr>
          <a:xfrm>
            <a:off x="8513498" y="4762469"/>
            <a:ext cx="652072" cy="307777"/>
          </a:xfrm>
          <a:prstGeom prst="rect">
            <a:avLst/>
          </a:prstGeom>
          <a:noFill/>
        </p:spPr>
        <p:txBody>
          <a:bodyPr wrap="square" rtlCol="0">
            <a:spAutoFit/>
          </a:bodyPr>
          <a:lstStyle/>
          <a:p>
            <a:r>
              <a:rPr lang="en-US"/>
              <a:t>32</a:t>
            </a:r>
          </a:p>
        </p:txBody>
      </p:sp>
    </p:spTree>
    <p:extLst>
      <p:ext uri="{BB962C8B-B14F-4D97-AF65-F5344CB8AC3E}">
        <p14:creationId xmlns:p14="http://schemas.microsoft.com/office/powerpoint/2010/main" val="369876945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pic>
        <p:nvPicPr>
          <p:cNvPr id="5" name="Picture 4">
            <a:extLst>
              <a:ext uri="{FF2B5EF4-FFF2-40B4-BE49-F238E27FC236}">
                <a16:creationId xmlns:a16="http://schemas.microsoft.com/office/drawing/2014/main" xmlns="" id="{8D97C753-7FDB-C3F9-38E9-A9914BD20BD3}"/>
              </a:ext>
            </a:extLst>
          </p:cNvPr>
          <p:cNvPicPr>
            <a:picLocks noChangeAspect="1"/>
          </p:cNvPicPr>
          <p:nvPr/>
        </p:nvPicPr>
        <p:blipFill>
          <a:blip r:embed="rId3"/>
          <a:stretch>
            <a:fillRect/>
          </a:stretch>
        </p:blipFill>
        <p:spPr>
          <a:xfrm>
            <a:off x="0" y="0"/>
            <a:ext cx="947263" cy="774651"/>
          </a:xfrm>
          <a:prstGeom prst="rect">
            <a:avLst/>
          </a:prstGeom>
        </p:spPr>
      </p:pic>
      <p:sp>
        <p:nvSpPr>
          <p:cNvPr id="3" name="Title 2">
            <a:extLst>
              <a:ext uri="{FF2B5EF4-FFF2-40B4-BE49-F238E27FC236}">
                <a16:creationId xmlns:a16="http://schemas.microsoft.com/office/drawing/2014/main" xmlns="" id="{4FDCD9A0-6CD4-BC9B-7AD5-0C60CBE8DCC7}"/>
              </a:ext>
            </a:extLst>
          </p:cNvPr>
          <p:cNvSpPr>
            <a:spLocks noGrp="1"/>
          </p:cNvSpPr>
          <p:nvPr>
            <p:ph type="title"/>
          </p:nvPr>
        </p:nvSpPr>
        <p:spPr>
          <a:xfrm>
            <a:off x="2162105" y="99325"/>
            <a:ext cx="4819787" cy="576000"/>
          </a:xfrm>
        </p:spPr>
        <p:txBody>
          <a:bodyPr/>
          <a:lstStyle/>
          <a:p>
            <a:r>
              <a:rPr lang="en-US" b="1">
                <a:latin typeface="+mj-lt"/>
              </a:rPr>
              <a:t>THIẾT KẾ GIAO DIỆN (KHÁCH HÀNG)</a:t>
            </a:r>
          </a:p>
        </p:txBody>
      </p:sp>
      <p:sp>
        <p:nvSpPr>
          <p:cNvPr id="7" name="TextBox 6">
            <a:extLst>
              <a:ext uri="{FF2B5EF4-FFF2-40B4-BE49-F238E27FC236}">
                <a16:creationId xmlns:a16="http://schemas.microsoft.com/office/drawing/2014/main" xmlns="" id="{DA157E4A-710F-59CC-B769-FCDB45298165}"/>
              </a:ext>
            </a:extLst>
          </p:cNvPr>
          <p:cNvSpPr txBox="1"/>
          <p:nvPr/>
        </p:nvSpPr>
        <p:spPr>
          <a:xfrm>
            <a:off x="3335312" y="4314285"/>
            <a:ext cx="2578308" cy="307777"/>
          </a:xfrm>
          <a:prstGeom prst="rect">
            <a:avLst/>
          </a:prstGeom>
          <a:noFill/>
        </p:spPr>
        <p:txBody>
          <a:bodyPr wrap="square" rtlCol="0">
            <a:spAutoFit/>
          </a:bodyPr>
          <a:lstStyle/>
          <a:p>
            <a:pPr algn="ctr"/>
            <a:r>
              <a:rPr lang="en-US"/>
              <a:t>Sau khi đặt hàng thành công</a:t>
            </a:r>
          </a:p>
        </p:txBody>
      </p:sp>
      <p:pic>
        <p:nvPicPr>
          <p:cNvPr id="2" name="Picture 1" descr="A screenshot of a computer&#10;&#10;Description automatically generated">
            <a:extLst>
              <a:ext uri="{FF2B5EF4-FFF2-40B4-BE49-F238E27FC236}">
                <a16:creationId xmlns:a16="http://schemas.microsoft.com/office/drawing/2014/main" xmlns="" id="{9635503B-8758-BC00-F395-4786A2C5CDFB}"/>
              </a:ext>
            </a:extLst>
          </p:cNvPr>
          <p:cNvPicPr>
            <a:picLocks noChangeAspect="1"/>
          </p:cNvPicPr>
          <p:nvPr/>
        </p:nvPicPr>
        <p:blipFill>
          <a:blip r:embed="rId4"/>
          <a:stretch>
            <a:fillRect/>
          </a:stretch>
        </p:blipFill>
        <p:spPr>
          <a:xfrm>
            <a:off x="1600198" y="1345247"/>
            <a:ext cx="5943600" cy="2453005"/>
          </a:xfrm>
          <a:prstGeom prst="rect">
            <a:avLst/>
          </a:prstGeom>
        </p:spPr>
      </p:pic>
      <p:sp>
        <p:nvSpPr>
          <p:cNvPr id="6" name="TextBox 5">
            <a:extLst>
              <a:ext uri="{FF2B5EF4-FFF2-40B4-BE49-F238E27FC236}">
                <a16:creationId xmlns:a16="http://schemas.microsoft.com/office/drawing/2014/main" xmlns="" id="{3432D71A-9BEF-1641-7A5D-71E2D45EE87A}"/>
              </a:ext>
            </a:extLst>
          </p:cNvPr>
          <p:cNvSpPr txBox="1"/>
          <p:nvPr/>
        </p:nvSpPr>
        <p:spPr>
          <a:xfrm>
            <a:off x="8513498" y="4762469"/>
            <a:ext cx="652072" cy="307777"/>
          </a:xfrm>
          <a:prstGeom prst="rect">
            <a:avLst/>
          </a:prstGeom>
          <a:noFill/>
        </p:spPr>
        <p:txBody>
          <a:bodyPr wrap="square" rtlCol="0">
            <a:spAutoFit/>
          </a:bodyPr>
          <a:lstStyle/>
          <a:p>
            <a:r>
              <a:rPr lang="en-US"/>
              <a:t>33</a:t>
            </a:r>
          </a:p>
        </p:txBody>
      </p:sp>
    </p:spTree>
    <p:extLst>
      <p:ext uri="{BB962C8B-B14F-4D97-AF65-F5344CB8AC3E}">
        <p14:creationId xmlns:p14="http://schemas.microsoft.com/office/powerpoint/2010/main" val="255648862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pic>
        <p:nvPicPr>
          <p:cNvPr id="5" name="Picture 4">
            <a:extLst>
              <a:ext uri="{FF2B5EF4-FFF2-40B4-BE49-F238E27FC236}">
                <a16:creationId xmlns:a16="http://schemas.microsoft.com/office/drawing/2014/main" xmlns="" id="{8D97C753-7FDB-C3F9-38E9-A9914BD20BD3}"/>
              </a:ext>
            </a:extLst>
          </p:cNvPr>
          <p:cNvPicPr>
            <a:picLocks noChangeAspect="1"/>
          </p:cNvPicPr>
          <p:nvPr/>
        </p:nvPicPr>
        <p:blipFill>
          <a:blip r:embed="rId3"/>
          <a:stretch>
            <a:fillRect/>
          </a:stretch>
        </p:blipFill>
        <p:spPr>
          <a:xfrm>
            <a:off x="0" y="0"/>
            <a:ext cx="947263" cy="774651"/>
          </a:xfrm>
          <a:prstGeom prst="rect">
            <a:avLst/>
          </a:prstGeom>
        </p:spPr>
      </p:pic>
      <p:sp>
        <p:nvSpPr>
          <p:cNvPr id="3" name="Title 2">
            <a:extLst>
              <a:ext uri="{FF2B5EF4-FFF2-40B4-BE49-F238E27FC236}">
                <a16:creationId xmlns:a16="http://schemas.microsoft.com/office/drawing/2014/main" xmlns="" id="{4FDCD9A0-6CD4-BC9B-7AD5-0C60CBE8DCC7}"/>
              </a:ext>
            </a:extLst>
          </p:cNvPr>
          <p:cNvSpPr>
            <a:spLocks noGrp="1"/>
          </p:cNvSpPr>
          <p:nvPr>
            <p:ph type="title"/>
          </p:nvPr>
        </p:nvSpPr>
        <p:spPr>
          <a:xfrm>
            <a:off x="2162105" y="99325"/>
            <a:ext cx="4819787" cy="576000"/>
          </a:xfrm>
        </p:spPr>
        <p:txBody>
          <a:bodyPr/>
          <a:lstStyle/>
          <a:p>
            <a:r>
              <a:rPr lang="en-US" b="1">
                <a:latin typeface="+mj-lt"/>
              </a:rPr>
              <a:t>THIẾT KẾ GIAO DIỆN (ADMIN)</a:t>
            </a:r>
          </a:p>
        </p:txBody>
      </p:sp>
      <p:sp>
        <p:nvSpPr>
          <p:cNvPr id="7" name="TextBox 6">
            <a:extLst>
              <a:ext uri="{FF2B5EF4-FFF2-40B4-BE49-F238E27FC236}">
                <a16:creationId xmlns:a16="http://schemas.microsoft.com/office/drawing/2014/main" xmlns="" id="{DA157E4A-710F-59CC-B769-FCDB45298165}"/>
              </a:ext>
            </a:extLst>
          </p:cNvPr>
          <p:cNvSpPr txBox="1"/>
          <p:nvPr/>
        </p:nvSpPr>
        <p:spPr>
          <a:xfrm>
            <a:off x="3342807" y="4535151"/>
            <a:ext cx="2578308" cy="307777"/>
          </a:xfrm>
          <a:prstGeom prst="rect">
            <a:avLst/>
          </a:prstGeom>
          <a:noFill/>
        </p:spPr>
        <p:txBody>
          <a:bodyPr wrap="square" rtlCol="0">
            <a:spAutoFit/>
          </a:bodyPr>
          <a:lstStyle/>
          <a:p>
            <a:pPr algn="ctr"/>
            <a:r>
              <a:rPr lang="en-US"/>
              <a:t>Trang chủ</a:t>
            </a:r>
          </a:p>
        </p:txBody>
      </p:sp>
      <p:pic>
        <p:nvPicPr>
          <p:cNvPr id="2" name="Picture 1" descr="A person jumping on a motorcycle&#10;&#10;Description automatically generated">
            <a:extLst>
              <a:ext uri="{FF2B5EF4-FFF2-40B4-BE49-F238E27FC236}">
                <a16:creationId xmlns:a16="http://schemas.microsoft.com/office/drawing/2014/main" xmlns="" id="{7E94E3E2-7DF9-1F7F-88C3-86B0989F622E}"/>
              </a:ext>
            </a:extLst>
          </p:cNvPr>
          <p:cNvPicPr>
            <a:picLocks noChangeAspect="1"/>
          </p:cNvPicPr>
          <p:nvPr/>
        </p:nvPicPr>
        <p:blipFill>
          <a:blip r:embed="rId4"/>
          <a:stretch>
            <a:fillRect/>
          </a:stretch>
        </p:blipFill>
        <p:spPr>
          <a:xfrm>
            <a:off x="1600198" y="1124964"/>
            <a:ext cx="5943600" cy="3343275"/>
          </a:xfrm>
          <a:prstGeom prst="rect">
            <a:avLst/>
          </a:prstGeom>
        </p:spPr>
      </p:pic>
      <p:sp>
        <p:nvSpPr>
          <p:cNvPr id="6" name="TextBox 5">
            <a:extLst>
              <a:ext uri="{FF2B5EF4-FFF2-40B4-BE49-F238E27FC236}">
                <a16:creationId xmlns:a16="http://schemas.microsoft.com/office/drawing/2014/main" xmlns="" id="{9E61A123-971A-0022-9AF8-CB8663CF3FCA}"/>
              </a:ext>
            </a:extLst>
          </p:cNvPr>
          <p:cNvSpPr txBox="1"/>
          <p:nvPr/>
        </p:nvSpPr>
        <p:spPr>
          <a:xfrm>
            <a:off x="8513498" y="4762469"/>
            <a:ext cx="652072" cy="307777"/>
          </a:xfrm>
          <a:prstGeom prst="rect">
            <a:avLst/>
          </a:prstGeom>
          <a:noFill/>
        </p:spPr>
        <p:txBody>
          <a:bodyPr wrap="square" rtlCol="0">
            <a:spAutoFit/>
          </a:bodyPr>
          <a:lstStyle/>
          <a:p>
            <a:r>
              <a:rPr lang="en-US"/>
              <a:t>34</a:t>
            </a:r>
          </a:p>
        </p:txBody>
      </p:sp>
    </p:spTree>
    <p:extLst>
      <p:ext uri="{BB962C8B-B14F-4D97-AF65-F5344CB8AC3E}">
        <p14:creationId xmlns:p14="http://schemas.microsoft.com/office/powerpoint/2010/main" val="386522470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pic>
        <p:nvPicPr>
          <p:cNvPr id="5" name="Picture 4">
            <a:extLst>
              <a:ext uri="{FF2B5EF4-FFF2-40B4-BE49-F238E27FC236}">
                <a16:creationId xmlns:a16="http://schemas.microsoft.com/office/drawing/2014/main" xmlns="" id="{8D97C753-7FDB-C3F9-38E9-A9914BD20BD3}"/>
              </a:ext>
            </a:extLst>
          </p:cNvPr>
          <p:cNvPicPr>
            <a:picLocks noChangeAspect="1"/>
          </p:cNvPicPr>
          <p:nvPr/>
        </p:nvPicPr>
        <p:blipFill>
          <a:blip r:embed="rId3"/>
          <a:stretch>
            <a:fillRect/>
          </a:stretch>
        </p:blipFill>
        <p:spPr>
          <a:xfrm>
            <a:off x="0" y="0"/>
            <a:ext cx="947263" cy="774651"/>
          </a:xfrm>
          <a:prstGeom prst="rect">
            <a:avLst/>
          </a:prstGeom>
        </p:spPr>
      </p:pic>
      <p:sp>
        <p:nvSpPr>
          <p:cNvPr id="3" name="Title 2">
            <a:extLst>
              <a:ext uri="{FF2B5EF4-FFF2-40B4-BE49-F238E27FC236}">
                <a16:creationId xmlns:a16="http://schemas.microsoft.com/office/drawing/2014/main" xmlns="" id="{4FDCD9A0-6CD4-BC9B-7AD5-0C60CBE8DCC7}"/>
              </a:ext>
            </a:extLst>
          </p:cNvPr>
          <p:cNvSpPr>
            <a:spLocks noGrp="1"/>
          </p:cNvSpPr>
          <p:nvPr>
            <p:ph type="title"/>
          </p:nvPr>
        </p:nvSpPr>
        <p:spPr>
          <a:xfrm>
            <a:off x="2162105" y="99325"/>
            <a:ext cx="4819787" cy="576000"/>
          </a:xfrm>
        </p:spPr>
        <p:txBody>
          <a:bodyPr/>
          <a:lstStyle/>
          <a:p>
            <a:r>
              <a:rPr lang="en-US" b="1">
                <a:latin typeface="+mj-lt"/>
              </a:rPr>
              <a:t>THIẾT KẾ GIAO DIỆN (ADMIN)</a:t>
            </a:r>
          </a:p>
        </p:txBody>
      </p:sp>
      <p:sp>
        <p:nvSpPr>
          <p:cNvPr id="7" name="TextBox 6">
            <a:extLst>
              <a:ext uri="{FF2B5EF4-FFF2-40B4-BE49-F238E27FC236}">
                <a16:creationId xmlns:a16="http://schemas.microsoft.com/office/drawing/2014/main" xmlns="" id="{DA157E4A-710F-59CC-B769-FCDB45298165}"/>
              </a:ext>
            </a:extLst>
          </p:cNvPr>
          <p:cNvSpPr txBox="1"/>
          <p:nvPr/>
        </p:nvSpPr>
        <p:spPr>
          <a:xfrm>
            <a:off x="3342807" y="4535151"/>
            <a:ext cx="2578308" cy="307777"/>
          </a:xfrm>
          <a:prstGeom prst="rect">
            <a:avLst/>
          </a:prstGeom>
          <a:noFill/>
        </p:spPr>
        <p:txBody>
          <a:bodyPr wrap="square" rtlCol="0">
            <a:spAutoFit/>
          </a:bodyPr>
          <a:lstStyle/>
          <a:p>
            <a:pPr algn="ctr"/>
            <a:r>
              <a:rPr lang="en-US"/>
              <a:t>Trang main dashboard</a:t>
            </a:r>
          </a:p>
        </p:txBody>
      </p:sp>
      <p:pic>
        <p:nvPicPr>
          <p:cNvPr id="4" name="Picture 3" descr="A screenshot of a computer&#10;&#10;Description automatically generated">
            <a:extLst>
              <a:ext uri="{FF2B5EF4-FFF2-40B4-BE49-F238E27FC236}">
                <a16:creationId xmlns:a16="http://schemas.microsoft.com/office/drawing/2014/main" xmlns="" id="{4DC0BDCF-125A-BDFB-4C31-9E3043C885A9}"/>
              </a:ext>
            </a:extLst>
          </p:cNvPr>
          <p:cNvPicPr>
            <a:picLocks noChangeAspect="1"/>
          </p:cNvPicPr>
          <p:nvPr/>
        </p:nvPicPr>
        <p:blipFill>
          <a:blip r:embed="rId4"/>
          <a:stretch>
            <a:fillRect/>
          </a:stretch>
        </p:blipFill>
        <p:spPr>
          <a:xfrm>
            <a:off x="1600198" y="1094984"/>
            <a:ext cx="5943600" cy="3343275"/>
          </a:xfrm>
          <a:prstGeom prst="rect">
            <a:avLst/>
          </a:prstGeom>
        </p:spPr>
      </p:pic>
      <p:sp>
        <p:nvSpPr>
          <p:cNvPr id="6" name="TextBox 5">
            <a:extLst>
              <a:ext uri="{FF2B5EF4-FFF2-40B4-BE49-F238E27FC236}">
                <a16:creationId xmlns:a16="http://schemas.microsoft.com/office/drawing/2014/main" xmlns="" id="{5D4203D7-0FEF-2931-5A4A-8A887DFC55A8}"/>
              </a:ext>
            </a:extLst>
          </p:cNvPr>
          <p:cNvSpPr txBox="1"/>
          <p:nvPr/>
        </p:nvSpPr>
        <p:spPr>
          <a:xfrm>
            <a:off x="8513498" y="4762469"/>
            <a:ext cx="652072" cy="307777"/>
          </a:xfrm>
          <a:prstGeom prst="rect">
            <a:avLst/>
          </a:prstGeom>
          <a:noFill/>
        </p:spPr>
        <p:txBody>
          <a:bodyPr wrap="square" rtlCol="0">
            <a:spAutoFit/>
          </a:bodyPr>
          <a:lstStyle/>
          <a:p>
            <a:r>
              <a:rPr lang="en-US"/>
              <a:t>35</a:t>
            </a:r>
          </a:p>
        </p:txBody>
      </p:sp>
    </p:spTree>
    <p:extLst>
      <p:ext uri="{BB962C8B-B14F-4D97-AF65-F5344CB8AC3E}">
        <p14:creationId xmlns:p14="http://schemas.microsoft.com/office/powerpoint/2010/main" val="102838798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pic>
        <p:nvPicPr>
          <p:cNvPr id="5" name="Picture 4">
            <a:extLst>
              <a:ext uri="{FF2B5EF4-FFF2-40B4-BE49-F238E27FC236}">
                <a16:creationId xmlns:a16="http://schemas.microsoft.com/office/drawing/2014/main" xmlns="" id="{8D97C753-7FDB-C3F9-38E9-A9914BD20BD3}"/>
              </a:ext>
            </a:extLst>
          </p:cNvPr>
          <p:cNvPicPr>
            <a:picLocks noChangeAspect="1"/>
          </p:cNvPicPr>
          <p:nvPr/>
        </p:nvPicPr>
        <p:blipFill>
          <a:blip r:embed="rId3"/>
          <a:stretch>
            <a:fillRect/>
          </a:stretch>
        </p:blipFill>
        <p:spPr>
          <a:xfrm>
            <a:off x="0" y="0"/>
            <a:ext cx="947263" cy="774651"/>
          </a:xfrm>
          <a:prstGeom prst="rect">
            <a:avLst/>
          </a:prstGeom>
        </p:spPr>
      </p:pic>
      <p:sp>
        <p:nvSpPr>
          <p:cNvPr id="3" name="Title 2">
            <a:extLst>
              <a:ext uri="{FF2B5EF4-FFF2-40B4-BE49-F238E27FC236}">
                <a16:creationId xmlns:a16="http://schemas.microsoft.com/office/drawing/2014/main" xmlns="" id="{4FDCD9A0-6CD4-BC9B-7AD5-0C60CBE8DCC7}"/>
              </a:ext>
            </a:extLst>
          </p:cNvPr>
          <p:cNvSpPr>
            <a:spLocks noGrp="1"/>
          </p:cNvSpPr>
          <p:nvPr>
            <p:ph type="title"/>
          </p:nvPr>
        </p:nvSpPr>
        <p:spPr>
          <a:xfrm>
            <a:off x="2162105" y="99325"/>
            <a:ext cx="4819787" cy="576000"/>
          </a:xfrm>
        </p:spPr>
        <p:txBody>
          <a:bodyPr/>
          <a:lstStyle/>
          <a:p>
            <a:r>
              <a:rPr lang="en-US" b="1">
                <a:latin typeface="+mj-lt"/>
              </a:rPr>
              <a:t>THIẾT KẾ GIAO DIỆN (ADMIN)</a:t>
            </a:r>
          </a:p>
        </p:txBody>
      </p:sp>
      <p:sp>
        <p:nvSpPr>
          <p:cNvPr id="7" name="TextBox 6">
            <a:extLst>
              <a:ext uri="{FF2B5EF4-FFF2-40B4-BE49-F238E27FC236}">
                <a16:creationId xmlns:a16="http://schemas.microsoft.com/office/drawing/2014/main" xmlns="" id="{DA157E4A-710F-59CC-B769-FCDB45298165}"/>
              </a:ext>
            </a:extLst>
          </p:cNvPr>
          <p:cNvSpPr txBox="1"/>
          <p:nvPr/>
        </p:nvSpPr>
        <p:spPr>
          <a:xfrm>
            <a:off x="3342807" y="4535151"/>
            <a:ext cx="2578308" cy="307777"/>
          </a:xfrm>
          <a:prstGeom prst="rect">
            <a:avLst/>
          </a:prstGeom>
          <a:noFill/>
        </p:spPr>
        <p:txBody>
          <a:bodyPr wrap="square" rtlCol="0">
            <a:spAutoFit/>
          </a:bodyPr>
          <a:lstStyle/>
          <a:p>
            <a:pPr algn="ctr"/>
            <a:r>
              <a:rPr lang="en-US"/>
              <a:t>Trang xem doanh thu theo thứ</a:t>
            </a:r>
          </a:p>
        </p:txBody>
      </p:sp>
      <p:pic>
        <p:nvPicPr>
          <p:cNvPr id="4" name="Picture 3" descr="A screenshot of a computer&#10;&#10;Description automatically generated">
            <a:extLst>
              <a:ext uri="{FF2B5EF4-FFF2-40B4-BE49-F238E27FC236}">
                <a16:creationId xmlns:a16="http://schemas.microsoft.com/office/drawing/2014/main" xmlns="" id="{70913F21-0C7D-EF5A-94B8-ECF5D865E60C}"/>
              </a:ext>
            </a:extLst>
          </p:cNvPr>
          <p:cNvPicPr>
            <a:picLocks noChangeAspect="1"/>
          </p:cNvPicPr>
          <p:nvPr/>
        </p:nvPicPr>
        <p:blipFill>
          <a:blip r:embed="rId4"/>
          <a:stretch>
            <a:fillRect/>
          </a:stretch>
        </p:blipFill>
        <p:spPr>
          <a:xfrm>
            <a:off x="1600198" y="1087489"/>
            <a:ext cx="5943600" cy="3343275"/>
          </a:xfrm>
          <a:prstGeom prst="rect">
            <a:avLst/>
          </a:prstGeom>
        </p:spPr>
      </p:pic>
      <p:sp>
        <p:nvSpPr>
          <p:cNvPr id="6" name="TextBox 5">
            <a:extLst>
              <a:ext uri="{FF2B5EF4-FFF2-40B4-BE49-F238E27FC236}">
                <a16:creationId xmlns:a16="http://schemas.microsoft.com/office/drawing/2014/main" xmlns="" id="{7FA73BA2-2FDA-66D4-A3AC-35F2D575A506}"/>
              </a:ext>
            </a:extLst>
          </p:cNvPr>
          <p:cNvSpPr txBox="1"/>
          <p:nvPr/>
        </p:nvSpPr>
        <p:spPr>
          <a:xfrm>
            <a:off x="8513498" y="4762469"/>
            <a:ext cx="652072" cy="307777"/>
          </a:xfrm>
          <a:prstGeom prst="rect">
            <a:avLst/>
          </a:prstGeom>
          <a:noFill/>
        </p:spPr>
        <p:txBody>
          <a:bodyPr wrap="square" rtlCol="0">
            <a:spAutoFit/>
          </a:bodyPr>
          <a:lstStyle/>
          <a:p>
            <a:r>
              <a:rPr lang="en-US"/>
              <a:t>36</a:t>
            </a:r>
          </a:p>
        </p:txBody>
      </p:sp>
    </p:spTree>
    <p:extLst>
      <p:ext uri="{BB962C8B-B14F-4D97-AF65-F5344CB8AC3E}">
        <p14:creationId xmlns:p14="http://schemas.microsoft.com/office/powerpoint/2010/main" val="343842952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pic>
        <p:nvPicPr>
          <p:cNvPr id="5" name="Picture 4">
            <a:extLst>
              <a:ext uri="{FF2B5EF4-FFF2-40B4-BE49-F238E27FC236}">
                <a16:creationId xmlns:a16="http://schemas.microsoft.com/office/drawing/2014/main" xmlns="" id="{8D97C753-7FDB-C3F9-38E9-A9914BD20BD3}"/>
              </a:ext>
            </a:extLst>
          </p:cNvPr>
          <p:cNvPicPr>
            <a:picLocks noChangeAspect="1"/>
          </p:cNvPicPr>
          <p:nvPr/>
        </p:nvPicPr>
        <p:blipFill>
          <a:blip r:embed="rId3"/>
          <a:stretch>
            <a:fillRect/>
          </a:stretch>
        </p:blipFill>
        <p:spPr>
          <a:xfrm>
            <a:off x="0" y="0"/>
            <a:ext cx="947263" cy="774651"/>
          </a:xfrm>
          <a:prstGeom prst="rect">
            <a:avLst/>
          </a:prstGeom>
        </p:spPr>
      </p:pic>
      <p:sp>
        <p:nvSpPr>
          <p:cNvPr id="3" name="Title 2">
            <a:extLst>
              <a:ext uri="{FF2B5EF4-FFF2-40B4-BE49-F238E27FC236}">
                <a16:creationId xmlns:a16="http://schemas.microsoft.com/office/drawing/2014/main" xmlns="" id="{4FDCD9A0-6CD4-BC9B-7AD5-0C60CBE8DCC7}"/>
              </a:ext>
            </a:extLst>
          </p:cNvPr>
          <p:cNvSpPr>
            <a:spLocks noGrp="1"/>
          </p:cNvSpPr>
          <p:nvPr>
            <p:ph type="title"/>
          </p:nvPr>
        </p:nvSpPr>
        <p:spPr>
          <a:xfrm>
            <a:off x="2162105" y="99325"/>
            <a:ext cx="4819787" cy="576000"/>
          </a:xfrm>
        </p:spPr>
        <p:txBody>
          <a:bodyPr/>
          <a:lstStyle/>
          <a:p>
            <a:r>
              <a:rPr lang="en-US" b="1">
                <a:latin typeface="+mj-lt"/>
              </a:rPr>
              <a:t>THIẾT KẾ GIAO DIỆN (ADMIN)</a:t>
            </a:r>
          </a:p>
        </p:txBody>
      </p:sp>
      <p:sp>
        <p:nvSpPr>
          <p:cNvPr id="7" name="TextBox 6">
            <a:extLst>
              <a:ext uri="{FF2B5EF4-FFF2-40B4-BE49-F238E27FC236}">
                <a16:creationId xmlns:a16="http://schemas.microsoft.com/office/drawing/2014/main" xmlns="" id="{DA157E4A-710F-59CC-B769-FCDB45298165}"/>
              </a:ext>
            </a:extLst>
          </p:cNvPr>
          <p:cNvSpPr txBox="1"/>
          <p:nvPr/>
        </p:nvSpPr>
        <p:spPr>
          <a:xfrm>
            <a:off x="3095467" y="4550143"/>
            <a:ext cx="2953062" cy="307777"/>
          </a:xfrm>
          <a:prstGeom prst="rect">
            <a:avLst/>
          </a:prstGeom>
          <a:noFill/>
        </p:spPr>
        <p:txBody>
          <a:bodyPr wrap="square" rtlCol="0">
            <a:spAutoFit/>
          </a:bodyPr>
          <a:lstStyle/>
          <a:p>
            <a:pPr algn="ctr"/>
            <a:r>
              <a:rPr lang="en-US"/>
              <a:t>Trang xem doanh thu theo tháng</a:t>
            </a:r>
          </a:p>
        </p:txBody>
      </p:sp>
      <p:pic>
        <p:nvPicPr>
          <p:cNvPr id="4" name="Picture 3" descr="A screenshot of a computer&#10;&#10;Description automatically generated">
            <a:extLst>
              <a:ext uri="{FF2B5EF4-FFF2-40B4-BE49-F238E27FC236}">
                <a16:creationId xmlns:a16="http://schemas.microsoft.com/office/drawing/2014/main" xmlns="" id="{B949ECD9-BED2-FC7D-B2AF-43E95FFA0CB2}"/>
              </a:ext>
            </a:extLst>
          </p:cNvPr>
          <p:cNvPicPr>
            <a:picLocks noChangeAspect="1"/>
          </p:cNvPicPr>
          <p:nvPr/>
        </p:nvPicPr>
        <p:blipFill>
          <a:blip r:embed="rId4"/>
          <a:stretch>
            <a:fillRect/>
          </a:stretch>
        </p:blipFill>
        <p:spPr>
          <a:xfrm>
            <a:off x="1600198" y="1094985"/>
            <a:ext cx="5943600" cy="3343275"/>
          </a:xfrm>
          <a:prstGeom prst="rect">
            <a:avLst/>
          </a:prstGeom>
        </p:spPr>
      </p:pic>
      <p:sp>
        <p:nvSpPr>
          <p:cNvPr id="6" name="TextBox 5">
            <a:extLst>
              <a:ext uri="{FF2B5EF4-FFF2-40B4-BE49-F238E27FC236}">
                <a16:creationId xmlns:a16="http://schemas.microsoft.com/office/drawing/2014/main" xmlns="" id="{521A2776-5143-6465-4C27-B2243A83DF75}"/>
              </a:ext>
            </a:extLst>
          </p:cNvPr>
          <p:cNvSpPr txBox="1"/>
          <p:nvPr/>
        </p:nvSpPr>
        <p:spPr>
          <a:xfrm>
            <a:off x="8513498" y="4762469"/>
            <a:ext cx="652072" cy="307777"/>
          </a:xfrm>
          <a:prstGeom prst="rect">
            <a:avLst/>
          </a:prstGeom>
          <a:noFill/>
        </p:spPr>
        <p:txBody>
          <a:bodyPr wrap="square" rtlCol="0">
            <a:spAutoFit/>
          </a:bodyPr>
          <a:lstStyle/>
          <a:p>
            <a:r>
              <a:rPr lang="en-US"/>
              <a:t>37</a:t>
            </a:r>
          </a:p>
        </p:txBody>
      </p:sp>
    </p:spTree>
    <p:extLst>
      <p:ext uri="{BB962C8B-B14F-4D97-AF65-F5344CB8AC3E}">
        <p14:creationId xmlns:p14="http://schemas.microsoft.com/office/powerpoint/2010/main" val="370480847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pic>
        <p:nvPicPr>
          <p:cNvPr id="5" name="Picture 4">
            <a:extLst>
              <a:ext uri="{FF2B5EF4-FFF2-40B4-BE49-F238E27FC236}">
                <a16:creationId xmlns:a16="http://schemas.microsoft.com/office/drawing/2014/main" xmlns="" id="{8D97C753-7FDB-C3F9-38E9-A9914BD20BD3}"/>
              </a:ext>
            </a:extLst>
          </p:cNvPr>
          <p:cNvPicPr>
            <a:picLocks noChangeAspect="1"/>
          </p:cNvPicPr>
          <p:nvPr/>
        </p:nvPicPr>
        <p:blipFill>
          <a:blip r:embed="rId3"/>
          <a:stretch>
            <a:fillRect/>
          </a:stretch>
        </p:blipFill>
        <p:spPr>
          <a:xfrm>
            <a:off x="0" y="0"/>
            <a:ext cx="947263" cy="774651"/>
          </a:xfrm>
          <a:prstGeom prst="rect">
            <a:avLst/>
          </a:prstGeom>
        </p:spPr>
      </p:pic>
      <p:sp>
        <p:nvSpPr>
          <p:cNvPr id="3" name="Title 2">
            <a:extLst>
              <a:ext uri="{FF2B5EF4-FFF2-40B4-BE49-F238E27FC236}">
                <a16:creationId xmlns:a16="http://schemas.microsoft.com/office/drawing/2014/main" xmlns="" id="{4FDCD9A0-6CD4-BC9B-7AD5-0C60CBE8DCC7}"/>
              </a:ext>
            </a:extLst>
          </p:cNvPr>
          <p:cNvSpPr>
            <a:spLocks noGrp="1"/>
          </p:cNvSpPr>
          <p:nvPr>
            <p:ph type="title"/>
          </p:nvPr>
        </p:nvSpPr>
        <p:spPr>
          <a:xfrm>
            <a:off x="2162105" y="99325"/>
            <a:ext cx="4819787" cy="576000"/>
          </a:xfrm>
        </p:spPr>
        <p:txBody>
          <a:bodyPr/>
          <a:lstStyle/>
          <a:p>
            <a:r>
              <a:rPr lang="en-US" b="1">
                <a:latin typeface="+mj-lt"/>
              </a:rPr>
              <a:t>THIẾT KẾ GIAO DIỆN (ADMIN)</a:t>
            </a:r>
          </a:p>
        </p:txBody>
      </p:sp>
      <p:sp>
        <p:nvSpPr>
          <p:cNvPr id="7" name="TextBox 6">
            <a:extLst>
              <a:ext uri="{FF2B5EF4-FFF2-40B4-BE49-F238E27FC236}">
                <a16:creationId xmlns:a16="http://schemas.microsoft.com/office/drawing/2014/main" xmlns="" id="{DA157E4A-710F-59CC-B769-FCDB45298165}"/>
              </a:ext>
            </a:extLst>
          </p:cNvPr>
          <p:cNvSpPr txBox="1"/>
          <p:nvPr/>
        </p:nvSpPr>
        <p:spPr>
          <a:xfrm>
            <a:off x="3342807" y="4535151"/>
            <a:ext cx="2578308" cy="307777"/>
          </a:xfrm>
          <a:prstGeom prst="rect">
            <a:avLst/>
          </a:prstGeom>
          <a:noFill/>
        </p:spPr>
        <p:txBody>
          <a:bodyPr wrap="square" rtlCol="0">
            <a:spAutoFit/>
          </a:bodyPr>
          <a:lstStyle/>
          <a:p>
            <a:pPr algn="ctr"/>
            <a:r>
              <a:rPr lang="en-US"/>
              <a:t>Trang hoá đơn</a:t>
            </a:r>
          </a:p>
        </p:txBody>
      </p:sp>
      <p:sp>
        <p:nvSpPr>
          <p:cNvPr id="6" name="TextBox 5">
            <a:extLst>
              <a:ext uri="{FF2B5EF4-FFF2-40B4-BE49-F238E27FC236}">
                <a16:creationId xmlns:a16="http://schemas.microsoft.com/office/drawing/2014/main" xmlns="" id="{04D2297A-B0A7-613E-B58C-34E555CE7881}"/>
              </a:ext>
            </a:extLst>
          </p:cNvPr>
          <p:cNvSpPr txBox="1"/>
          <p:nvPr/>
        </p:nvSpPr>
        <p:spPr>
          <a:xfrm>
            <a:off x="8513498" y="4762469"/>
            <a:ext cx="652072" cy="307777"/>
          </a:xfrm>
          <a:prstGeom prst="rect">
            <a:avLst/>
          </a:prstGeom>
          <a:noFill/>
        </p:spPr>
        <p:txBody>
          <a:bodyPr wrap="square" rtlCol="0">
            <a:spAutoFit/>
          </a:bodyPr>
          <a:lstStyle/>
          <a:p>
            <a:r>
              <a:rPr lang="en-US"/>
              <a:t>38</a:t>
            </a:r>
          </a:p>
        </p:txBody>
      </p:sp>
      <p:pic>
        <p:nvPicPr>
          <p:cNvPr id="2" name="Picture 1"/>
          <p:cNvPicPr>
            <a:picLocks noChangeAspect="1"/>
          </p:cNvPicPr>
          <p:nvPr/>
        </p:nvPicPr>
        <p:blipFill>
          <a:blip r:embed="rId4"/>
          <a:stretch>
            <a:fillRect/>
          </a:stretch>
        </p:blipFill>
        <p:spPr>
          <a:xfrm>
            <a:off x="1543456" y="1115438"/>
            <a:ext cx="5992238" cy="3372256"/>
          </a:xfrm>
          <a:prstGeom prst="rect">
            <a:avLst/>
          </a:prstGeom>
        </p:spPr>
      </p:pic>
    </p:spTree>
    <p:extLst>
      <p:ext uri="{BB962C8B-B14F-4D97-AF65-F5344CB8AC3E}">
        <p14:creationId xmlns:p14="http://schemas.microsoft.com/office/powerpoint/2010/main" val="367708705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pic>
        <p:nvPicPr>
          <p:cNvPr id="5" name="Picture 4">
            <a:extLst>
              <a:ext uri="{FF2B5EF4-FFF2-40B4-BE49-F238E27FC236}">
                <a16:creationId xmlns:a16="http://schemas.microsoft.com/office/drawing/2014/main" xmlns="" id="{8D97C753-7FDB-C3F9-38E9-A9914BD20BD3}"/>
              </a:ext>
            </a:extLst>
          </p:cNvPr>
          <p:cNvPicPr>
            <a:picLocks noChangeAspect="1"/>
          </p:cNvPicPr>
          <p:nvPr/>
        </p:nvPicPr>
        <p:blipFill>
          <a:blip r:embed="rId3"/>
          <a:stretch>
            <a:fillRect/>
          </a:stretch>
        </p:blipFill>
        <p:spPr>
          <a:xfrm>
            <a:off x="0" y="0"/>
            <a:ext cx="947263" cy="774651"/>
          </a:xfrm>
          <a:prstGeom prst="rect">
            <a:avLst/>
          </a:prstGeom>
        </p:spPr>
      </p:pic>
      <p:sp>
        <p:nvSpPr>
          <p:cNvPr id="3" name="Title 2">
            <a:extLst>
              <a:ext uri="{FF2B5EF4-FFF2-40B4-BE49-F238E27FC236}">
                <a16:creationId xmlns:a16="http://schemas.microsoft.com/office/drawing/2014/main" xmlns="" id="{4FDCD9A0-6CD4-BC9B-7AD5-0C60CBE8DCC7}"/>
              </a:ext>
            </a:extLst>
          </p:cNvPr>
          <p:cNvSpPr>
            <a:spLocks noGrp="1"/>
          </p:cNvSpPr>
          <p:nvPr>
            <p:ph type="title"/>
          </p:nvPr>
        </p:nvSpPr>
        <p:spPr>
          <a:xfrm>
            <a:off x="2162105" y="99325"/>
            <a:ext cx="4819787" cy="576000"/>
          </a:xfrm>
        </p:spPr>
        <p:txBody>
          <a:bodyPr/>
          <a:lstStyle/>
          <a:p>
            <a:r>
              <a:rPr lang="en-US" b="1">
                <a:latin typeface="+mj-lt"/>
              </a:rPr>
              <a:t>THIẾT KẾ GIAO DIỆN (ADMIN)</a:t>
            </a:r>
          </a:p>
        </p:txBody>
      </p:sp>
      <p:sp>
        <p:nvSpPr>
          <p:cNvPr id="7" name="TextBox 6">
            <a:extLst>
              <a:ext uri="{FF2B5EF4-FFF2-40B4-BE49-F238E27FC236}">
                <a16:creationId xmlns:a16="http://schemas.microsoft.com/office/drawing/2014/main" xmlns="" id="{DA157E4A-710F-59CC-B769-FCDB45298165}"/>
              </a:ext>
            </a:extLst>
          </p:cNvPr>
          <p:cNvSpPr txBox="1"/>
          <p:nvPr/>
        </p:nvSpPr>
        <p:spPr>
          <a:xfrm>
            <a:off x="3342807" y="4535151"/>
            <a:ext cx="2578308" cy="307777"/>
          </a:xfrm>
          <a:prstGeom prst="rect">
            <a:avLst/>
          </a:prstGeom>
          <a:noFill/>
        </p:spPr>
        <p:txBody>
          <a:bodyPr wrap="square" rtlCol="0">
            <a:spAutoFit/>
          </a:bodyPr>
          <a:lstStyle/>
          <a:p>
            <a:pPr algn="ctr"/>
            <a:r>
              <a:rPr lang="en-US"/>
              <a:t>Trang quản lý tài khoản</a:t>
            </a:r>
          </a:p>
        </p:txBody>
      </p:sp>
      <p:pic>
        <p:nvPicPr>
          <p:cNvPr id="4" name="Picture 3" descr="A screenshot of a computer&#10;&#10;Description automatically generated">
            <a:extLst>
              <a:ext uri="{FF2B5EF4-FFF2-40B4-BE49-F238E27FC236}">
                <a16:creationId xmlns:a16="http://schemas.microsoft.com/office/drawing/2014/main" xmlns="" id="{20419338-BC29-38BD-5AF4-9E347D21DE2A}"/>
              </a:ext>
            </a:extLst>
          </p:cNvPr>
          <p:cNvPicPr>
            <a:picLocks noChangeAspect="1"/>
          </p:cNvPicPr>
          <p:nvPr/>
        </p:nvPicPr>
        <p:blipFill>
          <a:blip r:embed="rId4"/>
          <a:stretch>
            <a:fillRect/>
          </a:stretch>
        </p:blipFill>
        <p:spPr>
          <a:xfrm>
            <a:off x="1600198" y="1191876"/>
            <a:ext cx="5943600" cy="3343275"/>
          </a:xfrm>
          <a:prstGeom prst="rect">
            <a:avLst/>
          </a:prstGeom>
        </p:spPr>
      </p:pic>
      <p:sp>
        <p:nvSpPr>
          <p:cNvPr id="6" name="TextBox 5">
            <a:extLst>
              <a:ext uri="{FF2B5EF4-FFF2-40B4-BE49-F238E27FC236}">
                <a16:creationId xmlns:a16="http://schemas.microsoft.com/office/drawing/2014/main" xmlns="" id="{71EA99F1-68EE-4B9C-85DC-846897E6DAEB}"/>
              </a:ext>
            </a:extLst>
          </p:cNvPr>
          <p:cNvSpPr txBox="1"/>
          <p:nvPr/>
        </p:nvSpPr>
        <p:spPr>
          <a:xfrm>
            <a:off x="8513498" y="4762469"/>
            <a:ext cx="652072" cy="307777"/>
          </a:xfrm>
          <a:prstGeom prst="rect">
            <a:avLst/>
          </a:prstGeom>
          <a:noFill/>
        </p:spPr>
        <p:txBody>
          <a:bodyPr wrap="square" rtlCol="0">
            <a:spAutoFit/>
          </a:bodyPr>
          <a:lstStyle/>
          <a:p>
            <a:r>
              <a:rPr lang="en-US"/>
              <a:t>39</a:t>
            </a:r>
          </a:p>
        </p:txBody>
      </p:sp>
    </p:spTree>
    <p:extLst>
      <p:ext uri="{BB962C8B-B14F-4D97-AF65-F5344CB8AC3E}">
        <p14:creationId xmlns:p14="http://schemas.microsoft.com/office/powerpoint/2010/main" val="330362509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641410" y="2661128"/>
            <a:ext cx="3628380"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700" b="1">
                <a:latin typeface="+mj-lt"/>
              </a:rPr>
              <a:t>GIỚI THIỆU ĐỀ TÀI</a:t>
            </a:r>
            <a:endParaRPr sz="4700" b="1">
              <a:latin typeface="+mj-lt"/>
            </a:endParaRPr>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4" name="Picture 3">
            <a:extLst>
              <a:ext uri="{FF2B5EF4-FFF2-40B4-BE49-F238E27FC236}">
                <a16:creationId xmlns:a16="http://schemas.microsoft.com/office/drawing/2014/main" xmlns="" id="{F36BD0EA-48CD-CE85-0852-72626E3361CD}"/>
              </a:ext>
            </a:extLst>
          </p:cNvPr>
          <p:cNvPicPr>
            <a:picLocks noChangeAspect="1"/>
          </p:cNvPicPr>
          <p:nvPr/>
        </p:nvPicPr>
        <p:blipFill>
          <a:blip r:embed="rId3"/>
          <a:stretch>
            <a:fillRect/>
          </a:stretch>
        </p:blipFill>
        <p:spPr>
          <a:xfrm>
            <a:off x="0" y="0"/>
            <a:ext cx="947263" cy="774651"/>
          </a:xfrm>
          <a:prstGeom prst="rect">
            <a:avLst/>
          </a:prstGeom>
        </p:spPr>
      </p:pic>
      <p:sp>
        <p:nvSpPr>
          <p:cNvPr id="6" name="TextBox 5">
            <a:extLst>
              <a:ext uri="{FF2B5EF4-FFF2-40B4-BE49-F238E27FC236}">
                <a16:creationId xmlns:a16="http://schemas.microsoft.com/office/drawing/2014/main" xmlns="" id="{78850F92-7D87-FE70-2559-D02D2360A5BE}"/>
              </a:ext>
            </a:extLst>
          </p:cNvPr>
          <p:cNvSpPr txBox="1"/>
          <p:nvPr/>
        </p:nvSpPr>
        <p:spPr>
          <a:xfrm>
            <a:off x="8513498" y="4762469"/>
            <a:ext cx="652072" cy="307777"/>
          </a:xfrm>
          <a:prstGeom prst="rect">
            <a:avLst/>
          </a:prstGeom>
          <a:noFill/>
        </p:spPr>
        <p:txBody>
          <a:bodyPr wrap="square" rtlCol="0">
            <a:spAutoFit/>
          </a:bodyPr>
          <a:lstStyle/>
          <a:p>
            <a:r>
              <a:rPr lang="en-US"/>
              <a:t>4</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pic>
        <p:nvPicPr>
          <p:cNvPr id="5" name="Picture 4">
            <a:extLst>
              <a:ext uri="{FF2B5EF4-FFF2-40B4-BE49-F238E27FC236}">
                <a16:creationId xmlns:a16="http://schemas.microsoft.com/office/drawing/2014/main" xmlns="" id="{8D97C753-7FDB-C3F9-38E9-A9914BD20BD3}"/>
              </a:ext>
            </a:extLst>
          </p:cNvPr>
          <p:cNvPicPr>
            <a:picLocks noChangeAspect="1"/>
          </p:cNvPicPr>
          <p:nvPr/>
        </p:nvPicPr>
        <p:blipFill>
          <a:blip r:embed="rId3"/>
          <a:stretch>
            <a:fillRect/>
          </a:stretch>
        </p:blipFill>
        <p:spPr>
          <a:xfrm>
            <a:off x="0" y="0"/>
            <a:ext cx="947263" cy="774651"/>
          </a:xfrm>
          <a:prstGeom prst="rect">
            <a:avLst/>
          </a:prstGeom>
        </p:spPr>
      </p:pic>
      <p:sp>
        <p:nvSpPr>
          <p:cNvPr id="3" name="Title 2">
            <a:extLst>
              <a:ext uri="{FF2B5EF4-FFF2-40B4-BE49-F238E27FC236}">
                <a16:creationId xmlns:a16="http://schemas.microsoft.com/office/drawing/2014/main" xmlns="" id="{4FDCD9A0-6CD4-BC9B-7AD5-0C60CBE8DCC7}"/>
              </a:ext>
            </a:extLst>
          </p:cNvPr>
          <p:cNvSpPr>
            <a:spLocks noGrp="1"/>
          </p:cNvSpPr>
          <p:nvPr>
            <p:ph type="title"/>
          </p:nvPr>
        </p:nvSpPr>
        <p:spPr>
          <a:xfrm>
            <a:off x="2162105" y="99325"/>
            <a:ext cx="4819787" cy="576000"/>
          </a:xfrm>
        </p:spPr>
        <p:txBody>
          <a:bodyPr/>
          <a:lstStyle/>
          <a:p>
            <a:r>
              <a:rPr lang="en-US" b="1">
                <a:latin typeface="+mj-lt"/>
              </a:rPr>
              <a:t>THIẾT KẾ GIAO DIỆN (ADMIN)</a:t>
            </a:r>
          </a:p>
        </p:txBody>
      </p:sp>
      <p:sp>
        <p:nvSpPr>
          <p:cNvPr id="7" name="TextBox 6">
            <a:extLst>
              <a:ext uri="{FF2B5EF4-FFF2-40B4-BE49-F238E27FC236}">
                <a16:creationId xmlns:a16="http://schemas.microsoft.com/office/drawing/2014/main" xmlns="" id="{DA157E4A-710F-59CC-B769-FCDB45298165}"/>
              </a:ext>
            </a:extLst>
          </p:cNvPr>
          <p:cNvSpPr txBox="1"/>
          <p:nvPr/>
        </p:nvSpPr>
        <p:spPr>
          <a:xfrm>
            <a:off x="2083631" y="4565131"/>
            <a:ext cx="4976734" cy="307777"/>
          </a:xfrm>
          <a:prstGeom prst="rect">
            <a:avLst/>
          </a:prstGeom>
          <a:noFill/>
        </p:spPr>
        <p:txBody>
          <a:bodyPr wrap="square" rtlCol="0">
            <a:spAutoFit/>
          </a:bodyPr>
          <a:lstStyle/>
          <a:p>
            <a:pPr algn="ctr"/>
            <a:r>
              <a:rPr lang="en-US"/>
              <a:t>Trang xem top 10 khách hàng mua (chi tiêu) nhiều nhất</a:t>
            </a:r>
          </a:p>
        </p:txBody>
      </p:sp>
      <p:pic>
        <p:nvPicPr>
          <p:cNvPr id="4" name="Picture 3" descr="A screenshot of a computer&#10;&#10;Description automatically generated">
            <a:extLst>
              <a:ext uri="{FF2B5EF4-FFF2-40B4-BE49-F238E27FC236}">
                <a16:creationId xmlns:a16="http://schemas.microsoft.com/office/drawing/2014/main" xmlns="" id="{750B7DDE-D468-7C27-F9BE-BB0C626EB880}"/>
              </a:ext>
            </a:extLst>
          </p:cNvPr>
          <p:cNvPicPr>
            <a:picLocks noChangeAspect="1"/>
          </p:cNvPicPr>
          <p:nvPr/>
        </p:nvPicPr>
        <p:blipFill>
          <a:blip r:embed="rId4"/>
          <a:stretch>
            <a:fillRect/>
          </a:stretch>
        </p:blipFill>
        <p:spPr>
          <a:xfrm>
            <a:off x="1600198" y="1102479"/>
            <a:ext cx="5943600" cy="3343275"/>
          </a:xfrm>
          <a:prstGeom prst="rect">
            <a:avLst/>
          </a:prstGeom>
        </p:spPr>
      </p:pic>
      <p:sp>
        <p:nvSpPr>
          <p:cNvPr id="6" name="TextBox 5">
            <a:extLst>
              <a:ext uri="{FF2B5EF4-FFF2-40B4-BE49-F238E27FC236}">
                <a16:creationId xmlns:a16="http://schemas.microsoft.com/office/drawing/2014/main" xmlns="" id="{CD665853-B40B-6716-3F69-B71BB40038AD}"/>
              </a:ext>
            </a:extLst>
          </p:cNvPr>
          <p:cNvSpPr txBox="1"/>
          <p:nvPr/>
        </p:nvSpPr>
        <p:spPr>
          <a:xfrm>
            <a:off x="8513498" y="4762469"/>
            <a:ext cx="652072" cy="307777"/>
          </a:xfrm>
          <a:prstGeom prst="rect">
            <a:avLst/>
          </a:prstGeom>
          <a:noFill/>
        </p:spPr>
        <p:txBody>
          <a:bodyPr wrap="square" rtlCol="0">
            <a:spAutoFit/>
          </a:bodyPr>
          <a:lstStyle/>
          <a:p>
            <a:r>
              <a:rPr lang="en-US"/>
              <a:t>40</a:t>
            </a:r>
          </a:p>
        </p:txBody>
      </p:sp>
    </p:spTree>
    <p:extLst>
      <p:ext uri="{BB962C8B-B14F-4D97-AF65-F5344CB8AC3E}">
        <p14:creationId xmlns:p14="http://schemas.microsoft.com/office/powerpoint/2010/main" val="191562516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pic>
        <p:nvPicPr>
          <p:cNvPr id="5" name="Picture 4">
            <a:extLst>
              <a:ext uri="{FF2B5EF4-FFF2-40B4-BE49-F238E27FC236}">
                <a16:creationId xmlns:a16="http://schemas.microsoft.com/office/drawing/2014/main" xmlns="" id="{8D97C753-7FDB-C3F9-38E9-A9914BD20BD3}"/>
              </a:ext>
            </a:extLst>
          </p:cNvPr>
          <p:cNvPicPr>
            <a:picLocks noChangeAspect="1"/>
          </p:cNvPicPr>
          <p:nvPr/>
        </p:nvPicPr>
        <p:blipFill>
          <a:blip r:embed="rId3"/>
          <a:stretch>
            <a:fillRect/>
          </a:stretch>
        </p:blipFill>
        <p:spPr>
          <a:xfrm>
            <a:off x="0" y="0"/>
            <a:ext cx="947263" cy="774651"/>
          </a:xfrm>
          <a:prstGeom prst="rect">
            <a:avLst/>
          </a:prstGeom>
        </p:spPr>
      </p:pic>
      <p:sp>
        <p:nvSpPr>
          <p:cNvPr id="3" name="Title 2">
            <a:extLst>
              <a:ext uri="{FF2B5EF4-FFF2-40B4-BE49-F238E27FC236}">
                <a16:creationId xmlns:a16="http://schemas.microsoft.com/office/drawing/2014/main" xmlns="" id="{4FDCD9A0-6CD4-BC9B-7AD5-0C60CBE8DCC7}"/>
              </a:ext>
            </a:extLst>
          </p:cNvPr>
          <p:cNvSpPr>
            <a:spLocks noGrp="1"/>
          </p:cNvSpPr>
          <p:nvPr>
            <p:ph type="title"/>
          </p:nvPr>
        </p:nvSpPr>
        <p:spPr>
          <a:xfrm>
            <a:off x="2162105" y="99325"/>
            <a:ext cx="4819787" cy="576000"/>
          </a:xfrm>
        </p:spPr>
        <p:txBody>
          <a:bodyPr/>
          <a:lstStyle/>
          <a:p>
            <a:r>
              <a:rPr lang="en-US" b="1">
                <a:latin typeface="+mj-lt"/>
              </a:rPr>
              <a:t>THIẾT KẾ GIAO DIỆN (ADMIN)</a:t>
            </a:r>
          </a:p>
        </p:txBody>
      </p:sp>
      <p:sp>
        <p:nvSpPr>
          <p:cNvPr id="7" name="TextBox 6">
            <a:extLst>
              <a:ext uri="{FF2B5EF4-FFF2-40B4-BE49-F238E27FC236}">
                <a16:creationId xmlns:a16="http://schemas.microsoft.com/office/drawing/2014/main" xmlns="" id="{DA157E4A-710F-59CC-B769-FCDB45298165}"/>
              </a:ext>
            </a:extLst>
          </p:cNvPr>
          <p:cNvSpPr txBox="1"/>
          <p:nvPr/>
        </p:nvSpPr>
        <p:spPr>
          <a:xfrm>
            <a:off x="3342807" y="4535151"/>
            <a:ext cx="2578308" cy="307777"/>
          </a:xfrm>
          <a:prstGeom prst="rect">
            <a:avLst/>
          </a:prstGeom>
          <a:noFill/>
        </p:spPr>
        <p:txBody>
          <a:bodyPr wrap="square" rtlCol="0">
            <a:spAutoFit/>
          </a:bodyPr>
          <a:lstStyle/>
          <a:p>
            <a:pPr algn="ctr"/>
            <a:r>
              <a:rPr lang="en-US"/>
              <a:t>Trang quản lý xe máy</a:t>
            </a:r>
          </a:p>
        </p:txBody>
      </p:sp>
      <p:pic>
        <p:nvPicPr>
          <p:cNvPr id="4" name="Picture 3" descr="A screenshot of a computer&#10;&#10;Description automatically generated">
            <a:extLst>
              <a:ext uri="{FF2B5EF4-FFF2-40B4-BE49-F238E27FC236}">
                <a16:creationId xmlns:a16="http://schemas.microsoft.com/office/drawing/2014/main" xmlns="" id="{F18D9B4E-010D-C90E-D2F6-DC847BA1CC81}"/>
              </a:ext>
            </a:extLst>
          </p:cNvPr>
          <p:cNvPicPr>
            <a:picLocks noChangeAspect="1"/>
          </p:cNvPicPr>
          <p:nvPr/>
        </p:nvPicPr>
        <p:blipFill>
          <a:blip r:embed="rId4"/>
          <a:stretch>
            <a:fillRect/>
          </a:stretch>
        </p:blipFill>
        <p:spPr>
          <a:xfrm>
            <a:off x="1660161" y="1094984"/>
            <a:ext cx="5943600" cy="3343275"/>
          </a:xfrm>
          <a:prstGeom prst="rect">
            <a:avLst/>
          </a:prstGeom>
        </p:spPr>
      </p:pic>
      <p:sp>
        <p:nvSpPr>
          <p:cNvPr id="6" name="TextBox 5">
            <a:extLst>
              <a:ext uri="{FF2B5EF4-FFF2-40B4-BE49-F238E27FC236}">
                <a16:creationId xmlns:a16="http://schemas.microsoft.com/office/drawing/2014/main" xmlns="" id="{0DE0D41E-A975-1979-EA61-BC81C6905AB5}"/>
              </a:ext>
            </a:extLst>
          </p:cNvPr>
          <p:cNvSpPr txBox="1"/>
          <p:nvPr/>
        </p:nvSpPr>
        <p:spPr>
          <a:xfrm>
            <a:off x="8513498" y="4762469"/>
            <a:ext cx="652072" cy="307777"/>
          </a:xfrm>
          <a:prstGeom prst="rect">
            <a:avLst/>
          </a:prstGeom>
          <a:noFill/>
        </p:spPr>
        <p:txBody>
          <a:bodyPr wrap="square" rtlCol="0">
            <a:spAutoFit/>
          </a:bodyPr>
          <a:lstStyle/>
          <a:p>
            <a:r>
              <a:rPr lang="en-US"/>
              <a:t>41</a:t>
            </a:r>
          </a:p>
        </p:txBody>
      </p:sp>
    </p:spTree>
    <p:extLst>
      <p:ext uri="{BB962C8B-B14F-4D97-AF65-F5344CB8AC3E}">
        <p14:creationId xmlns:p14="http://schemas.microsoft.com/office/powerpoint/2010/main" val="294379882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pic>
        <p:nvPicPr>
          <p:cNvPr id="5" name="Picture 4">
            <a:extLst>
              <a:ext uri="{FF2B5EF4-FFF2-40B4-BE49-F238E27FC236}">
                <a16:creationId xmlns:a16="http://schemas.microsoft.com/office/drawing/2014/main" xmlns="" id="{8D97C753-7FDB-C3F9-38E9-A9914BD20BD3}"/>
              </a:ext>
            </a:extLst>
          </p:cNvPr>
          <p:cNvPicPr>
            <a:picLocks noChangeAspect="1"/>
          </p:cNvPicPr>
          <p:nvPr/>
        </p:nvPicPr>
        <p:blipFill>
          <a:blip r:embed="rId3"/>
          <a:stretch>
            <a:fillRect/>
          </a:stretch>
        </p:blipFill>
        <p:spPr>
          <a:xfrm>
            <a:off x="0" y="0"/>
            <a:ext cx="947263" cy="774651"/>
          </a:xfrm>
          <a:prstGeom prst="rect">
            <a:avLst/>
          </a:prstGeom>
        </p:spPr>
      </p:pic>
      <p:sp>
        <p:nvSpPr>
          <p:cNvPr id="3" name="Title 2">
            <a:extLst>
              <a:ext uri="{FF2B5EF4-FFF2-40B4-BE49-F238E27FC236}">
                <a16:creationId xmlns:a16="http://schemas.microsoft.com/office/drawing/2014/main" xmlns="" id="{4FDCD9A0-6CD4-BC9B-7AD5-0C60CBE8DCC7}"/>
              </a:ext>
            </a:extLst>
          </p:cNvPr>
          <p:cNvSpPr>
            <a:spLocks noGrp="1"/>
          </p:cNvSpPr>
          <p:nvPr>
            <p:ph type="title"/>
          </p:nvPr>
        </p:nvSpPr>
        <p:spPr>
          <a:xfrm>
            <a:off x="2162105" y="99325"/>
            <a:ext cx="4819787" cy="576000"/>
          </a:xfrm>
        </p:spPr>
        <p:txBody>
          <a:bodyPr/>
          <a:lstStyle/>
          <a:p>
            <a:r>
              <a:rPr lang="en-US" b="1">
                <a:latin typeface="+mj-lt"/>
              </a:rPr>
              <a:t>THIẾT KẾ GIAO DIỆN (ADMIN)</a:t>
            </a:r>
          </a:p>
        </p:txBody>
      </p:sp>
      <p:sp>
        <p:nvSpPr>
          <p:cNvPr id="7" name="TextBox 6">
            <a:extLst>
              <a:ext uri="{FF2B5EF4-FFF2-40B4-BE49-F238E27FC236}">
                <a16:creationId xmlns:a16="http://schemas.microsoft.com/office/drawing/2014/main" xmlns="" id="{DA157E4A-710F-59CC-B769-FCDB45298165}"/>
              </a:ext>
            </a:extLst>
          </p:cNvPr>
          <p:cNvSpPr txBox="1"/>
          <p:nvPr/>
        </p:nvSpPr>
        <p:spPr>
          <a:xfrm>
            <a:off x="2769430" y="4550141"/>
            <a:ext cx="3605135" cy="307777"/>
          </a:xfrm>
          <a:prstGeom prst="rect">
            <a:avLst/>
          </a:prstGeom>
          <a:noFill/>
        </p:spPr>
        <p:txBody>
          <a:bodyPr wrap="square" rtlCol="0">
            <a:spAutoFit/>
          </a:bodyPr>
          <a:lstStyle/>
          <a:p>
            <a:pPr algn="ctr"/>
            <a:r>
              <a:rPr lang="en-US"/>
              <a:t>Trang xem top 10 xe máy bán chạy nhất</a:t>
            </a:r>
          </a:p>
        </p:txBody>
      </p:sp>
      <p:pic>
        <p:nvPicPr>
          <p:cNvPr id="4" name="Picture 3" descr="A screenshot of a computer&#10;&#10;Description automatically generated">
            <a:extLst>
              <a:ext uri="{FF2B5EF4-FFF2-40B4-BE49-F238E27FC236}">
                <a16:creationId xmlns:a16="http://schemas.microsoft.com/office/drawing/2014/main" xmlns="" id="{2264CA55-D1A8-8309-8BA3-4C2E6A58F294}"/>
              </a:ext>
            </a:extLst>
          </p:cNvPr>
          <p:cNvPicPr>
            <a:picLocks noChangeAspect="1"/>
          </p:cNvPicPr>
          <p:nvPr/>
        </p:nvPicPr>
        <p:blipFill>
          <a:blip r:embed="rId4"/>
          <a:stretch>
            <a:fillRect/>
          </a:stretch>
        </p:blipFill>
        <p:spPr>
          <a:xfrm>
            <a:off x="1600198" y="1132459"/>
            <a:ext cx="5943600" cy="3343275"/>
          </a:xfrm>
          <a:prstGeom prst="rect">
            <a:avLst/>
          </a:prstGeom>
        </p:spPr>
      </p:pic>
      <p:sp>
        <p:nvSpPr>
          <p:cNvPr id="6" name="TextBox 5">
            <a:extLst>
              <a:ext uri="{FF2B5EF4-FFF2-40B4-BE49-F238E27FC236}">
                <a16:creationId xmlns:a16="http://schemas.microsoft.com/office/drawing/2014/main" xmlns="" id="{98DED264-5996-50AF-AD63-E854C91415ED}"/>
              </a:ext>
            </a:extLst>
          </p:cNvPr>
          <p:cNvSpPr txBox="1"/>
          <p:nvPr/>
        </p:nvSpPr>
        <p:spPr>
          <a:xfrm>
            <a:off x="8513498" y="4762469"/>
            <a:ext cx="652072" cy="307777"/>
          </a:xfrm>
          <a:prstGeom prst="rect">
            <a:avLst/>
          </a:prstGeom>
          <a:noFill/>
        </p:spPr>
        <p:txBody>
          <a:bodyPr wrap="square" rtlCol="0">
            <a:spAutoFit/>
          </a:bodyPr>
          <a:lstStyle/>
          <a:p>
            <a:r>
              <a:rPr lang="en-US"/>
              <a:t>42</a:t>
            </a:r>
          </a:p>
        </p:txBody>
      </p:sp>
    </p:spTree>
    <p:extLst>
      <p:ext uri="{BB962C8B-B14F-4D97-AF65-F5344CB8AC3E}">
        <p14:creationId xmlns:p14="http://schemas.microsoft.com/office/powerpoint/2010/main" val="203424498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pic>
        <p:nvPicPr>
          <p:cNvPr id="5" name="Picture 4">
            <a:extLst>
              <a:ext uri="{FF2B5EF4-FFF2-40B4-BE49-F238E27FC236}">
                <a16:creationId xmlns:a16="http://schemas.microsoft.com/office/drawing/2014/main" xmlns="" id="{8D97C753-7FDB-C3F9-38E9-A9914BD20BD3}"/>
              </a:ext>
            </a:extLst>
          </p:cNvPr>
          <p:cNvPicPr>
            <a:picLocks noChangeAspect="1"/>
          </p:cNvPicPr>
          <p:nvPr/>
        </p:nvPicPr>
        <p:blipFill>
          <a:blip r:embed="rId3"/>
          <a:stretch>
            <a:fillRect/>
          </a:stretch>
        </p:blipFill>
        <p:spPr>
          <a:xfrm>
            <a:off x="0" y="0"/>
            <a:ext cx="947263" cy="774651"/>
          </a:xfrm>
          <a:prstGeom prst="rect">
            <a:avLst/>
          </a:prstGeom>
        </p:spPr>
      </p:pic>
      <p:sp>
        <p:nvSpPr>
          <p:cNvPr id="3" name="Title 2">
            <a:extLst>
              <a:ext uri="{FF2B5EF4-FFF2-40B4-BE49-F238E27FC236}">
                <a16:creationId xmlns:a16="http://schemas.microsoft.com/office/drawing/2014/main" xmlns="" id="{4FDCD9A0-6CD4-BC9B-7AD5-0C60CBE8DCC7}"/>
              </a:ext>
            </a:extLst>
          </p:cNvPr>
          <p:cNvSpPr>
            <a:spLocks noGrp="1"/>
          </p:cNvSpPr>
          <p:nvPr>
            <p:ph type="title"/>
          </p:nvPr>
        </p:nvSpPr>
        <p:spPr>
          <a:xfrm>
            <a:off x="2162105" y="99325"/>
            <a:ext cx="4819787" cy="576000"/>
          </a:xfrm>
        </p:spPr>
        <p:txBody>
          <a:bodyPr/>
          <a:lstStyle/>
          <a:p>
            <a:r>
              <a:rPr lang="en-US" b="1">
                <a:latin typeface="+mj-lt"/>
              </a:rPr>
              <a:t>THIẾT KẾ GIAO DIỆN (ADMIN)</a:t>
            </a:r>
          </a:p>
        </p:txBody>
      </p:sp>
      <p:sp>
        <p:nvSpPr>
          <p:cNvPr id="7" name="TextBox 6">
            <a:extLst>
              <a:ext uri="{FF2B5EF4-FFF2-40B4-BE49-F238E27FC236}">
                <a16:creationId xmlns:a16="http://schemas.microsoft.com/office/drawing/2014/main" xmlns="" id="{DA157E4A-710F-59CC-B769-FCDB45298165}"/>
              </a:ext>
            </a:extLst>
          </p:cNvPr>
          <p:cNvSpPr txBox="1"/>
          <p:nvPr/>
        </p:nvSpPr>
        <p:spPr>
          <a:xfrm>
            <a:off x="3106709" y="4535151"/>
            <a:ext cx="2930577" cy="307777"/>
          </a:xfrm>
          <a:prstGeom prst="rect">
            <a:avLst/>
          </a:prstGeom>
          <a:noFill/>
        </p:spPr>
        <p:txBody>
          <a:bodyPr wrap="square" rtlCol="0">
            <a:spAutoFit/>
          </a:bodyPr>
          <a:lstStyle/>
          <a:p>
            <a:pPr algn="ctr"/>
            <a:r>
              <a:rPr lang="en-US"/>
              <a:t>Trang chỉnh sửa thông tin xe máy</a:t>
            </a:r>
          </a:p>
        </p:txBody>
      </p:sp>
      <p:pic>
        <p:nvPicPr>
          <p:cNvPr id="4" name="Picture 3" descr="A screenshot of a computer&#10;&#10;Description automatically generated">
            <a:extLst>
              <a:ext uri="{FF2B5EF4-FFF2-40B4-BE49-F238E27FC236}">
                <a16:creationId xmlns:a16="http://schemas.microsoft.com/office/drawing/2014/main" xmlns="" id="{1D45703A-DBE5-9CE9-D9E6-2C6DA8DF8C06}"/>
              </a:ext>
            </a:extLst>
          </p:cNvPr>
          <p:cNvPicPr>
            <a:picLocks noChangeAspect="1"/>
          </p:cNvPicPr>
          <p:nvPr/>
        </p:nvPicPr>
        <p:blipFill>
          <a:blip r:embed="rId4"/>
          <a:stretch>
            <a:fillRect/>
          </a:stretch>
        </p:blipFill>
        <p:spPr>
          <a:xfrm>
            <a:off x="1600198" y="1124965"/>
            <a:ext cx="5943600" cy="3343275"/>
          </a:xfrm>
          <a:prstGeom prst="rect">
            <a:avLst/>
          </a:prstGeom>
        </p:spPr>
      </p:pic>
      <p:sp>
        <p:nvSpPr>
          <p:cNvPr id="6" name="TextBox 5">
            <a:extLst>
              <a:ext uri="{FF2B5EF4-FFF2-40B4-BE49-F238E27FC236}">
                <a16:creationId xmlns:a16="http://schemas.microsoft.com/office/drawing/2014/main" xmlns="" id="{DB24408E-4252-AFFE-CE1B-2E5822943D27}"/>
              </a:ext>
            </a:extLst>
          </p:cNvPr>
          <p:cNvSpPr txBox="1"/>
          <p:nvPr/>
        </p:nvSpPr>
        <p:spPr>
          <a:xfrm>
            <a:off x="8513498" y="4762469"/>
            <a:ext cx="652072" cy="307777"/>
          </a:xfrm>
          <a:prstGeom prst="rect">
            <a:avLst/>
          </a:prstGeom>
          <a:noFill/>
        </p:spPr>
        <p:txBody>
          <a:bodyPr wrap="square" rtlCol="0">
            <a:spAutoFit/>
          </a:bodyPr>
          <a:lstStyle/>
          <a:p>
            <a:r>
              <a:rPr lang="en-US"/>
              <a:t>43</a:t>
            </a:r>
          </a:p>
        </p:txBody>
      </p:sp>
    </p:spTree>
    <p:extLst>
      <p:ext uri="{BB962C8B-B14F-4D97-AF65-F5344CB8AC3E}">
        <p14:creationId xmlns:p14="http://schemas.microsoft.com/office/powerpoint/2010/main" val="49609480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pic>
        <p:nvPicPr>
          <p:cNvPr id="5" name="Picture 4">
            <a:extLst>
              <a:ext uri="{FF2B5EF4-FFF2-40B4-BE49-F238E27FC236}">
                <a16:creationId xmlns:a16="http://schemas.microsoft.com/office/drawing/2014/main" xmlns="" id="{8D97C753-7FDB-C3F9-38E9-A9914BD20BD3}"/>
              </a:ext>
            </a:extLst>
          </p:cNvPr>
          <p:cNvPicPr>
            <a:picLocks noChangeAspect="1"/>
          </p:cNvPicPr>
          <p:nvPr/>
        </p:nvPicPr>
        <p:blipFill>
          <a:blip r:embed="rId3"/>
          <a:stretch>
            <a:fillRect/>
          </a:stretch>
        </p:blipFill>
        <p:spPr>
          <a:xfrm>
            <a:off x="0" y="0"/>
            <a:ext cx="947263" cy="774651"/>
          </a:xfrm>
          <a:prstGeom prst="rect">
            <a:avLst/>
          </a:prstGeom>
        </p:spPr>
      </p:pic>
      <p:sp>
        <p:nvSpPr>
          <p:cNvPr id="3" name="Title 2">
            <a:extLst>
              <a:ext uri="{FF2B5EF4-FFF2-40B4-BE49-F238E27FC236}">
                <a16:creationId xmlns:a16="http://schemas.microsoft.com/office/drawing/2014/main" xmlns="" id="{4FDCD9A0-6CD4-BC9B-7AD5-0C60CBE8DCC7}"/>
              </a:ext>
            </a:extLst>
          </p:cNvPr>
          <p:cNvSpPr>
            <a:spLocks noGrp="1"/>
          </p:cNvSpPr>
          <p:nvPr>
            <p:ph type="title"/>
          </p:nvPr>
        </p:nvSpPr>
        <p:spPr>
          <a:xfrm>
            <a:off x="2162105" y="99325"/>
            <a:ext cx="4819787" cy="576000"/>
          </a:xfrm>
        </p:spPr>
        <p:txBody>
          <a:bodyPr/>
          <a:lstStyle/>
          <a:p>
            <a:r>
              <a:rPr lang="en-US" b="1">
                <a:latin typeface="+mj-lt"/>
              </a:rPr>
              <a:t>THIẾT KẾ GIAO DIỆN (ADMIN)</a:t>
            </a:r>
          </a:p>
        </p:txBody>
      </p:sp>
      <p:sp>
        <p:nvSpPr>
          <p:cNvPr id="7" name="TextBox 6">
            <a:extLst>
              <a:ext uri="{FF2B5EF4-FFF2-40B4-BE49-F238E27FC236}">
                <a16:creationId xmlns:a16="http://schemas.microsoft.com/office/drawing/2014/main" xmlns="" id="{DA157E4A-710F-59CC-B769-FCDB45298165}"/>
              </a:ext>
            </a:extLst>
          </p:cNvPr>
          <p:cNvSpPr txBox="1"/>
          <p:nvPr/>
        </p:nvSpPr>
        <p:spPr>
          <a:xfrm>
            <a:off x="3342807" y="4535151"/>
            <a:ext cx="2578308" cy="307777"/>
          </a:xfrm>
          <a:prstGeom prst="rect">
            <a:avLst/>
          </a:prstGeom>
          <a:noFill/>
        </p:spPr>
        <p:txBody>
          <a:bodyPr wrap="square" rtlCol="0">
            <a:spAutoFit/>
          </a:bodyPr>
          <a:lstStyle/>
          <a:p>
            <a:pPr algn="ctr"/>
            <a:r>
              <a:rPr lang="en-US"/>
              <a:t>Trang thêm xe máy</a:t>
            </a:r>
          </a:p>
        </p:txBody>
      </p:sp>
      <p:pic>
        <p:nvPicPr>
          <p:cNvPr id="4" name="Picture 3" descr="A screenshot of a computer&#10;&#10;Description automatically generated">
            <a:extLst>
              <a:ext uri="{FF2B5EF4-FFF2-40B4-BE49-F238E27FC236}">
                <a16:creationId xmlns:a16="http://schemas.microsoft.com/office/drawing/2014/main" xmlns="" id="{B73FE78E-CFB0-A1D4-4152-C6B08E5E0BA5}"/>
              </a:ext>
            </a:extLst>
          </p:cNvPr>
          <p:cNvPicPr>
            <a:picLocks noChangeAspect="1"/>
          </p:cNvPicPr>
          <p:nvPr/>
        </p:nvPicPr>
        <p:blipFill>
          <a:blip r:embed="rId4"/>
          <a:stretch>
            <a:fillRect/>
          </a:stretch>
        </p:blipFill>
        <p:spPr>
          <a:xfrm>
            <a:off x="1600198" y="1109974"/>
            <a:ext cx="5943600" cy="3343275"/>
          </a:xfrm>
          <a:prstGeom prst="rect">
            <a:avLst/>
          </a:prstGeom>
        </p:spPr>
      </p:pic>
      <p:sp>
        <p:nvSpPr>
          <p:cNvPr id="8" name="TextBox 7">
            <a:extLst>
              <a:ext uri="{FF2B5EF4-FFF2-40B4-BE49-F238E27FC236}">
                <a16:creationId xmlns:a16="http://schemas.microsoft.com/office/drawing/2014/main" xmlns="" id="{2BB3B3CA-717F-9B01-C3FF-3BA437FF14EF}"/>
              </a:ext>
            </a:extLst>
          </p:cNvPr>
          <p:cNvSpPr txBox="1"/>
          <p:nvPr/>
        </p:nvSpPr>
        <p:spPr>
          <a:xfrm>
            <a:off x="8513498" y="4762469"/>
            <a:ext cx="652072" cy="307777"/>
          </a:xfrm>
          <a:prstGeom prst="rect">
            <a:avLst/>
          </a:prstGeom>
          <a:noFill/>
        </p:spPr>
        <p:txBody>
          <a:bodyPr wrap="square" rtlCol="0">
            <a:spAutoFit/>
          </a:bodyPr>
          <a:lstStyle/>
          <a:p>
            <a:r>
              <a:rPr lang="en-US"/>
              <a:t>44</a:t>
            </a:r>
          </a:p>
        </p:txBody>
      </p:sp>
    </p:spTree>
    <p:extLst>
      <p:ext uri="{BB962C8B-B14F-4D97-AF65-F5344CB8AC3E}">
        <p14:creationId xmlns:p14="http://schemas.microsoft.com/office/powerpoint/2010/main" val="312475759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1942791" y="2571750"/>
            <a:ext cx="5025618"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700" b="1">
                <a:latin typeface="+mj-lt"/>
              </a:rPr>
              <a:t>CÀI ĐẶT CHƯƠNG TRÌNH</a:t>
            </a:r>
            <a:endParaRPr sz="4700" b="1">
              <a:latin typeface="+mj-lt"/>
            </a:endParaRPr>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pic>
        <p:nvPicPr>
          <p:cNvPr id="2" name="Picture 1">
            <a:extLst>
              <a:ext uri="{FF2B5EF4-FFF2-40B4-BE49-F238E27FC236}">
                <a16:creationId xmlns:a16="http://schemas.microsoft.com/office/drawing/2014/main" xmlns="" id="{4C45089E-B90A-1100-A20B-50C00BACEB28}"/>
              </a:ext>
            </a:extLst>
          </p:cNvPr>
          <p:cNvPicPr>
            <a:picLocks noChangeAspect="1"/>
          </p:cNvPicPr>
          <p:nvPr/>
        </p:nvPicPr>
        <p:blipFill>
          <a:blip r:embed="rId3"/>
          <a:stretch>
            <a:fillRect/>
          </a:stretch>
        </p:blipFill>
        <p:spPr>
          <a:xfrm>
            <a:off x="0" y="0"/>
            <a:ext cx="947263" cy="774651"/>
          </a:xfrm>
          <a:prstGeom prst="rect">
            <a:avLst/>
          </a:prstGeom>
        </p:spPr>
      </p:pic>
      <p:sp>
        <p:nvSpPr>
          <p:cNvPr id="3" name="TextBox 2">
            <a:extLst>
              <a:ext uri="{FF2B5EF4-FFF2-40B4-BE49-F238E27FC236}">
                <a16:creationId xmlns:a16="http://schemas.microsoft.com/office/drawing/2014/main" xmlns="" id="{6E01F2D9-112E-17C4-6345-058A525E328A}"/>
              </a:ext>
            </a:extLst>
          </p:cNvPr>
          <p:cNvSpPr txBox="1"/>
          <p:nvPr/>
        </p:nvSpPr>
        <p:spPr>
          <a:xfrm>
            <a:off x="8513498" y="4762469"/>
            <a:ext cx="652072" cy="307777"/>
          </a:xfrm>
          <a:prstGeom prst="rect">
            <a:avLst/>
          </a:prstGeom>
          <a:noFill/>
        </p:spPr>
        <p:txBody>
          <a:bodyPr wrap="square" rtlCol="0">
            <a:spAutoFit/>
          </a:bodyPr>
          <a:lstStyle/>
          <a:p>
            <a:r>
              <a:rPr lang="en-US"/>
              <a:t>45</a:t>
            </a:r>
          </a:p>
        </p:txBody>
      </p:sp>
    </p:spTree>
    <p:extLst>
      <p:ext uri="{BB962C8B-B14F-4D97-AF65-F5344CB8AC3E}">
        <p14:creationId xmlns:p14="http://schemas.microsoft.com/office/powerpoint/2010/main" val="35995992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973"/>
        <p:cNvGrpSpPr/>
        <p:nvPr/>
      </p:nvGrpSpPr>
      <p:grpSpPr>
        <a:xfrm>
          <a:off x="0" y="0"/>
          <a:ext cx="0" cy="0"/>
          <a:chOff x="0" y="0"/>
          <a:chExt cx="0" cy="0"/>
        </a:xfrm>
      </p:grpSpPr>
      <p:sp>
        <p:nvSpPr>
          <p:cNvPr id="2980" name="Google Shape;2980;p52"/>
          <p:cNvSpPr txBox="1">
            <a:spLocks noGrp="1"/>
          </p:cNvSpPr>
          <p:nvPr>
            <p:ph type="title"/>
          </p:nvPr>
        </p:nvSpPr>
        <p:spPr>
          <a:xfrm>
            <a:off x="1428749" y="330985"/>
            <a:ext cx="6286502"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a:latin typeface="+mj-lt"/>
              </a:rPr>
              <a:t>CÔNG NGHỆ SỬ DỤNG VÀ MÔI TRƯỜNG</a:t>
            </a:r>
            <a:endParaRPr sz="2400" b="1">
              <a:latin typeface="+mj-lt"/>
            </a:endParaRPr>
          </a:p>
        </p:txBody>
      </p:sp>
      <p:sp>
        <p:nvSpPr>
          <p:cNvPr id="14" name="Rectangle: Rounded Corners 13">
            <a:extLst>
              <a:ext uri="{FF2B5EF4-FFF2-40B4-BE49-F238E27FC236}">
                <a16:creationId xmlns:a16="http://schemas.microsoft.com/office/drawing/2014/main" xmlns="" id="{F7E70084-7559-05CA-517C-79E42C71BAD8}"/>
              </a:ext>
            </a:extLst>
          </p:cNvPr>
          <p:cNvSpPr/>
          <p:nvPr/>
        </p:nvSpPr>
        <p:spPr>
          <a:xfrm>
            <a:off x="734518" y="1263859"/>
            <a:ext cx="7674964" cy="25436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indent="270510" algn="just"/>
            <a:r>
              <a:rPr lang="en-US">
                <a:solidFill>
                  <a:schemeClr val="bg1"/>
                </a:solidFill>
                <a:ea typeface="Times New Roman" panose="02020603050405020304" pitchFamily="18" charset="0"/>
              </a:rPr>
              <a:t>Được </a:t>
            </a:r>
            <a:r>
              <a:rPr lang="vi-VN">
                <a:solidFill>
                  <a:schemeClr val="bg1"/>
                </a:solidFill>
                <a:effectLst/>
                <a:ea typeface="Times New Roman" panose="02020603050405020304" pitchFamily="18" charset="0"/>
              </a:rPr>
              <a:t>xây dựng trên nền tảng Java JSP Servlet trong môi trường phần mềm Eclipse.</a:t>
            </a:r>
            <a:endParaRPr lang="en-US">
              <a:solidFill>
                <a:schemeClr val="bg1"/>
              </a:solidFill>
              <a:effectLst/>
              <a:ea typeface="Arial" panose="020B0604020202020204" pitchFamily="34" charset="0"/>
            </a:endParaRPr>
          </a:p>
          <a:p>
            <a:pPr marL="228600" indent="41910" algn="just"/>
            <a:r>
              <a:rPr lang="vi-VN">
                <a:solidFill>
                  <a:schemeClr val="bg1"/>
                </a:solidFill>
                <a:effectLst/>
                <a:ea typeface="Times New Roman" panose="02020603050405020304" pitchFamily="18" charset="0"/>
              </a:rPr>
              <a:t>Các công nghệ được sử dụng:</a:t>
            </a:r>
            <a:endParaRPr lang="en-US">
              <a:solidFill>
                <a:schemeClr val="bg1"/>
              </a:solidFill>
              <a:effectLst/>
              <a:ea typeface="Arial" panose="020B0604020202020204" pitchFamily="34" charset="0"/>
            </a:endParaRPr>
          </a:p>
          <a:p>
            <a:pPr marL="285750" lvl="8" indent="-285750" algn="just">
              <a:buFont typeface="Wingdings" panose="05000000000000000000" pitchFamily="2" charset="2"/>
              <a:buChar char="§"/>
            </a:pPr>
            <a:r>
              <a:rPr lang="vi-VN">
                <a:solidFill>
                  <a:schemeClr val="bg1"/>
                </a:solidFill>
                <a:effectLst/>
                <a:ea typeface="Times New Roman" panose="02020603050405020304" pitchFamily="18" charset="0"/>
                <a:cs typeface="Noto Sans Symbols"/>
              </a:rPr>
              <a:t>Microsoft SQL Server 2019.</a:t>
            </a:r>
            <a:endParaRPr lang="en-US">
              <a:solidFill>
                <a:schemeClr val="bg1"/>
              </a:solidFill>
              <a:effectLst/>
              <a:ea typeface="Noto Sans Symbols"/>
              <a:cs typeface="Noto Sans Symbols"/>
            </a:endParaRPr>
          </a:p>
          <a:p>
            <a:pPr marL="285750" lvl="8" indent="-285750" algn="just">
              <a:buFont typeface="Wingdings" panose="05000000000000000000" pitchFamily="2" charset="2"/>
              <a:buChar char="§"/>
            </a:pPr>
            <a:r>
              <a:rPr lang="vi-VN">
                <a:solidFill>
                  <a:schemeClr val="bg1"/>
                </a:solidFill>
                <a:effectLst/>
                <a:ea typeface="Times New Roman" panose="02020603050405020304" pitchFamily="18" charset="0"/>
                <a:cs typeface="Noto Sans Symbols"/>
              </a:rPr>
              <a:t>Apache Maven 2.9.6.</a:t>
            </a:r>
            <a:endParaRPr lang="en-US">
              <a:solidFill>
                <a:schemeClr val="bg1"/>
              </a:solidFill>
              <a:effectLst/>
              <a:ea typeface="Noto Sans Symbols"/>
              <a:cs typeface="Noto Sans Symbols"/>
            </a:endParaRPr>
          </a:p>
          <a:p>
            <a:pPr marL="285750" lvl="8" indent="-285750" algn="just">
              <a:buFont typeface="Wingdings" panose="05000000000000000000" pitchFamily="2" charset="2"/>
              <a:buChar char="§"/>
            </a:pPr>
            <a:r>
              <a:rPr lang="vi-VN">
                <a:solidFill>
                  <a:schemeClr val="bg1"/>
                </a:solidFill>
                <a:effectLst/>
                <a:ea typeface="Times New Roman" panose="02020603050405020304" pitchFamily="18" charset="0"/>
                <a:cs typeface="Noto Sans Symbols"/>
              </a:rPr>
              <a:t>JDK-17</a:t>
            </a:r>
            <a:endParaRPr lang="en-US">
              <a:solidFill>
                <a:schemeClr val="bg1"/>
              </a:solidFill>
              <a:effectLst/>
              <a:ea typeface="Noto Sans Symbols"/>
              <a:cs typeface="Noto Sans Symbols"/>
            </a:endParaRPr>
          </a:p>
          <a:p>
            <a:pPr marL="285750" lvl="8" indent="-285750" algn="just">
              <a:buFont typeface="Wingdings" panose="05000000000000000000" pitchFamily="2" charset="2"/>
              <a:buChar char="§"/>
            </a:pPr>
            <a:r>
              <a:rPr lang="vi-VN">
                <a:solidFill>
                  <a:schemeClr val="bg1"/>
                </a:solidFill>
                <a:effectLst/>
                <a:ea typeface="Times New Roman" panose="02020603050405020304" pitchFamily="18" charset="0"/>
                <a:cs typeface="Noto Sans Symbols"/>
              </a:rPr>
              <a:t>Apache Tomcat 9.0.82. </a:t>
            </a:r>
            <a:endParaRPr lang="en-US">
              <a:solidFill>
                <a:schemeClr val="bg1"/>
              </a:solidFill>
              <a:effectLst/>
              <a:ea typeface="Noto Sans Symbols"/>
              <a:cs typeface="Noto Sans Symbols"/>
            </a:endParaRPr>
          </a:p>
          <a:p>
            <a:pPr marL="285750" lvl="8" indent="-285750" algn="just">
              <a:buFont typeface="Wingdings" panose="05000000000000000000" pitchFamily="2" charset="2"/>
              <a:buChar char="§"/>
            </a:pPr>
            <a:r>
              <a:rPr lang="vi-VN">
                <a:solidFill>
                  <a:schemeClr val="bg1"/>
                </a:solidFill>
                <a:effectLst/>
                <a:ea typeface="Noto Sans Symbols"/>
                <a:cs typeface="Noto Sans Symbols"/>
              </a:rPr>
              <a:t>Thiết kế trang web bằng ngôn ngữ HTML, CSS, Javascript, Bootstrap, jQuery.</a:t>
            </a:r>
            <a:endParaRPr lang="en-US">
              <a:solidFill>
                <a:schemeClr val="bg1"/>
              </a:solidFill>
              <a:effectLst/>
              <a:ea typeface="Noto Sans Symbols"/>
              <a:cs typeface="Noto Sans Symbols"/>
            </a:endParaRPr>
          </a:p>
          <a:p>
            <a:pPr marL="285750" lvl="8" indent="-285750" algn="just">
              <a:buFont typeface="Wingdings" panose="05000000000000000000" pitchFamily="2" charset="2"/>
              <a:buChar char="§"/>
            </a:pPr>
            <a:r>
              <a:rPr lang="vi-VN">
                <a:solidFill>
                  <a:schemeClr val="bg1"/>
                </a:solidFill>
                <a:effectLst/>
                <a:ea typeface="Noto Sans Symbols"/>
                <a:cs typeface="Noto Sans Symbols"/>
              </a:rPr>
              <a:t>Giao tiếp với cơ sở dữ liệu bằng JDBC.</a:t>
            </a:r>
            <a:endParaRPr lang="en-US">
              <a:solidFill>
                <a:schemeClr val="bg1"/>
              </a:solidFill>
              <a:effectLst/>
              <a:ea typeface="Noto Sans Symbols"/>
              <a:cs typeface="Noto Sans Symbols"/>
            </a:endParaRPr>
          </a:p>
          <a:p>
            <a:pPr marL="285750" lvl="8" indent="-285750" algn="just">
              <a:buFont typeface="Wingdings" panose="05000000000000000000" pitchFamily="2" charset="2"/>
              <a:buChar char="§"/>
            </a:pPr>
            <a:r>
              <a:rPr lang="vi-VN">
                <a:solidFill>
                  <a:schemeClr val="bg1"/>
                </a:solidFill>
                <a:effectLst/>
                <a:ea typeface="Noto Sans Symbols"/>
                <a:cs typeface="Noto Sans Symbols"/>
              </a:rPr>
              <a:t>Thực hiện đồ án theo mô hình MVC.</a:t>
            </a:r>
            <a:endParaRPr lang="en-US">
              <a:solidFill>
                <a:schemeClr val="bg1"/>
              </a:solidFill>
              <a:effectLst/>
              <a:ea typeface="Noto Sans Symbols"/>
              <a:cs typeface="Noto Sans Symbols"/>
            </a:endParaRPr>
          </a:p>
          <a:p>
            <a:pPr marL="285750" lvl="8" indent="-285750" algn="just">
              <a:buFont typeface="Wingdings" panose="05000000000000000000" pitchFamily="2" charset="2"/>
              <a:buChar char="§"/>
            </a:pPr>
            <a:r>
              <a:rPr lang="vi-VN">
                <a:solidFill>
                  <a:schemeClr val="bg1"/>
                </a:solidFill>
                <a:effectLst/>
                <a:ea typeface="Noto Sans Symbols"/>
                <a:cs typeface="Noto Sans Symbols"/>
              </a:rPr>
              <a:t>Viết code các chức năng của trang web bằng Java Servlet, Ajax.</a:t>
            </a:r>
            <a:endParaRPr lang="en-US">
              <a:solidFill>
                <a:schemeClr val="bg1"/>
              </a:solidFill>
              <a:effectLst/>
              <a:ea typeface="Noto Sans Symbols"/>
              <a:cs typeface="Noto Sans Symbols"/>
            </a:endParaRPr>
          </a:p>
          <a:p>
            <a:pPr algn="ctr"/>
            <a:endParaRPr lang="en-US"/>
          </a:p>
        </p:txBody>
      </p:sp>
      <p:pic>
        <p:nvPicPr>
          <p:cNvPr id="15" name="Picture 14">
            <a:extLst>
              <a:ext uri="{FF2B5EF4-FFF2-40B4-BE49-F238E27FC236}">
                <a16:creationId xmlns:a16="http://schemas.microsoft.com/office/drawing/2014/main" xmlns="" id="{E144DE18-EA3F-D5F3-7BF0-DD6E8CF4AD17}"/>
              </a:ext>
            </a:extLst>
          </p:cNvPr>
          <p:cNvPicPr>
            <a:picLocks noChangeAspect="1"/>
          </p:cNvPicPr>
          <p:nvPr/>
        </p:nvPicPr>
        <p:blipFill>
          <a:blip r:embed="rId3"/>
          <a:stretch>
            <a:fillRect/>
          </a:stretch>
        </p:blipFill>
        <p:spPr>
          <a:xfrm>
            <a:off x="0" y="0"/>
            <a:ext cx="947263" cy="774651"/>
          </a:xfrm>
          <a:prstGeom prst="rect">
            <a:avLst/>
          </a:prstGeom>
        </p:spPr>
      </p:pic>
      <p:sp>
        <p:nvSpPr>
          <p:cNvPr id="17" name="TextBox 16">
            <a:extLst>
              <a:ext uri="{FF2B5EF4-FFF2-40B4-BE49-F238E27FC236}">
                <a16:creationId xmlns:a16="http://schemas.microsoft.com/office/drawing/2014/main" xmlns="" id="{C1310BC8-F818-FE48-889F-5AA994A9EA68}"/>
              </a:ext>
            </a:extLst>
          </p:cNvPr>
          <p:cNvSpPr txBox="1"/>
          <p:nvPr/>
        </p:nvSpPr>
        <p:spPr>
          <a:xfrm>
            <a:off x="8513498" y="4762469"/>
            <a:ext cx="652072" cy="307777"/>
          </a:xfrm>
          <a:prstGeom prst="rect">
            <a:avLst/>
          </a:prstGeom>
          <a:noFill/>
        </p:spPr>
        <p:txBody>
          <a:bodyPr wrap="square" rtlCol="0">
            <a:spAutoFit/>
          </a:bodyPr>
          <a:lstStyle/>
          <a:p>
            <a:r>
              <a:rPr lang="en-US"/>
              <a:t>46</a:t>
            </a:r>
          </a:p>
        </p:txBody>
      </p:sp>
    </p:spTree>
    <p:extLst>
      <p:ext uri="{BB962C8B-B14F-4D97-AF65-F5344CB8AC3E}">
        <p14:creationId xmlns:p14="http://schemas.microsoft.com/office/powerpoint/2010/main" val="5747283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973"/>
        <p:cNvGrpSpPr/>
        <p:nvPr/>
      </p:nvGrpSpPr>
      <p:grpSpPr>
        <a:xfrm>
          <a:off x="0" y="0"/>
          <a:ext cx="0" cy="0"/>
          <a:chOff x="0" y="0"/>
          <a:chExt cx="0" cy="0"/>
        </a:xfrm>
      </p:grpSpPr>
      <p:sp>
        <p:nvSpPr>
          <p:cNvPr id="2980" name="Google Shape;2980;p52"/>
          <p:cNvSpPr txBox="1">
            <a:spLocks noGrp="1"/>
          </p:cNvSpPr>
          <p:nvPr>
            <p:ph type="title"/>
          </p:nvPr>
        </p:nvSpPr>
        <p:spPr>
          <a:xfrm>
            <a:off x="1428749" y="286014"/>
            <a:ext cx="6286502"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a:latin typeface="+mj-lt"/>
              </a:rPr>
              <a:t>CẤU TRÚC CHƯƠNG TRÌNH</a:t>
            </a:r>
            <a:endParaRPr sz="2400" b="1">
              <a:latin typeface="+mj-lt"/>
            </a:endParaRPr>
          </a:p>
        </p:txBody>
      </p:sp>
      <p:sp>
        <p:nvSpPr>
          <p:cNvPr id="3" name="TextBox 2">
            <a:extLst>
              <a:ext uri="{FF2B5EF4-FFF2-40B4-BE49-F238E27FC236}">
                <a16:creationId xmlns:a16="http://schemas.microsoft.com/office/drawing/2014/main" xmlns="" id="{28E4F03C-D7BC-157E-CE4B-C04DD311A54E}"/>
              </a:ext>
            </a:extLst>
          </p:cNvPr>
          <p:cNvSpPr txBox="1"/>
          <p:nvPr/>
        </p:nvSpPr>
        <p:spPr>
          <a:xfrm>
            <a:off x="889042" y="761008"/>
            <a:ext cx="1980575" cy="320024"/>
          </a:xfrm>
          <a:prstGeom prst="rect">
            <a:avLst/>
          </a:prstGeom>
          <a:noFill/>
        </p:spPr>
        <p:txBody>
          <a:bodyPr wrap="square">
            <a:spAutoFit/>
          </a:bodyPr>
          <a:lstStyle/>
          <a:p>
            <a:pPr algn="just">
              <a:lnSpc>
                <a:spcPct val="115000"/>
              </a:lnSpc>
            </a:pPr>
            <a:r>
              <a:rPr lang="vi-VN" sz="1400">
                <a:effectLst/>
                <a:latin typeface="+mn-lt"/>
                <a:ea typeface="Arial" panose="020B0604020202020204" pitchFamily="34" charset="0"/>
              </a:rPr>
              <a:t>Được chia thành MVC</a:t>
            </a:r>
            <a:endParaRPr lang="en-US" sz="1200">
              <a:effectLst/>
              <a:latin typeface="+mn-lt"/>
              <a:ea typeface="Arial" panose="020B0604020202020204" pitchFamily="34" charset="0"/>
            </a:endParaRPr>
          </a:p>
        </p:txBody>
      </p:sp>
      <p:pic>
        <p:nvPicPr>
          <p:cNvPr id="4" name="Picture 3" descr="A screenshot of a computer&#10;&#10;Description automatically generated">
            <a:extLst>
              <a:ext uri="{FF2B5EF4-FFF2-40B4-BE49-F238E27FC236}">
                <a16:creationId xmlns:a16="http://schemas.microsoft.com/office/drawing/2014/main" xmlns="" id="{0EC0D2C2-E454-1AC9-F8A6-949CBCAA365E}"/>
              </a:ext>
            </a:extLst>
          </p:cNvPr>
          <p:cNvPicPr>
            <a:picLocks noChangeAspect="1"/>
          </p:cNvPicPr>
          <p:nvPr/>
        </p:nvPicPr>
        <p:blipFill>
          <a:blip r:embed="rId3"/>
          <a:stretch>
            <a:fillRect/>
          </a:stretch>
        </p:blipFill>
        <p:spPr>
          <a:xfrm>
            <a:off x="948004" y="1141948"/>
            <a:ext cx="1921613" cy="3945518"/>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xmlns="" id="{99164D92-6254-72F3-39E7-EE92375C2121}"/>
              </a:ext>
            </a:extLst>
          </p:cNvPr>
          <p:cNvPicPr>
            <a:picLocks noChangeAspect="1"/>
          </p:cNvPicPr>
          <p:nvPr/>
        </p:nvPicPr>
        <p:blipFill>
          <a:blip r:embed="rId4"/>
          <a:stretch>
            <a:fillRect/>
          </a:stretch>
        </p:blipFill>
        <p:spPr>
          <a:xfrm>
            <a:off x="3589901" y="1141948"/>
            <a:ext cx="1855856" cy="3945518"/>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xmlns="" id="{FF55790F-9431-DC83-16E5-653DC63D0C6C}"/>
              </a:ext>
            </a:extLst>
          </p:cNvPr>
          <p:cNvPicPr>
            <a:picLocks noChangeAspect="1"/>
          </p:cNvPicPr>
          <p:nvPr/>
        </p:nvPicPr>
        <p:blipFill rotWithShape="1">
          <a:blip r:embed="rId5"/>
          <a:srcRect b="8982"/>
          <a:stretch/>
        </p:blipFill>
        <p:spPr bwMode="auto">
          <a:xfrm>
            <a:off x="6195521" y="1141948"/>
            <a:ext cx="2029955" cy="3945518"/>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xmlns="" id="{83B6D4C7-9FFC-0410-4675-DDF4E79AFF04}"/>
              </a:ext>
            </a:extLst>
          </p:cNvPr>
          <p:cNvPicPr>
            <a:picLocks noChangeAspect="1"/>
          </p:cNvPicPr>
          <p:nvPr/>
        </p:nvPicPr>
        <p:blipFill>
          <a:blip r:embed="rId6"/>
          <a:stretch>
            <a:fillRect/>
          </a:stretch>
        </p:blipFill>
        <p:spPr>
          <a:xfrm>
            <a:off x="0" y="0"/>
            <a:ext cx="947263" cy="774651"/>
          </a:xfrm>
          <a:prstGeom prst="rect">
            <a:avLst/>
          </a:prstGeom>
        </p:spPr>
      </p:pic>
      <p:sp>
        <p:nvSpPr>
          <p:cNvPr id="8" name="TextBox 7">
            <a:extLst>
              <a:ext uri="{FF2B5EF4-FFF2-40B4-BE49-F238E27FC236}">
                <a16:creationId xmlns:a16="http://schemas.microsoft.com/office/drawing/2014/main" xmlns="" id="{5A70F290-A405-9305-E211-CB0831D95180}"/>
              </a:ext>
            </a:extLst>
          </p:cNvPr>
          <p:cNvSpPr txBox="1"/>
          <p:nvPr/>
        </p:nvSpPr>
        <p:spPr>
          <a:xfrm>
            <a:off x="8513498" y="4762469"/>
            <a:ext cx="652072" cy="307777"/>
          </a:xfrm>
          <a:prstGeom prst="rect">
            <a:avLst/>
          </a:prstGeom>
          <a:noFill/>
        </p:spPr>
        <p:txBody>
          <a:bodyPr wrap="square" rtlCol="0">
            <a:spAutoFit/>
          </a:bodyPr>
          <a:lstStyle/>
          <a:p>
            <a:r>
              <a:rPr lang="en-US"/>
              <a:t>47</a:t>
            </a:r>
          </a:p>
        </p:txBody>
      </p:sp>
    </p:spTree>
    <p:extLst>
      <p:ext uri="{BB962C8B-B14F-4D97-AF65-F5344CB8AC3E}">
        <p14:creationId xmlns:p14="http://schemas.microsoft.com/office/powerpoint/2010/main" val="55861471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007550" y="2420496"/>
            <a:ext cx="4896099"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mj-lt"/>
              </a:rPr>
              <a:t>KẾT LUẬN VÀ HƯỚNG PHÁT TRIỂN</a:t>
            </a:r>
            <a:endParaRPr b="1">
              <a:latin typeface="+mj-lt"/>
            </a:endParaRPr>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pic>
        <p:nvPicPr>
          <p:cNvPr id="2" name="Picture 1">
            <a:extLst>
              <a:ext uri="{FF2B5EF4-FFF2-40B4-BE49-F238E27FC236}">
                <a16:creationId xmlns:a16="http://schemas.microsoft.com/office/drawing/2014/main" xmlns="" id="{3C70BF8B-FD10-DD15-4771-F89B2F8D8E9E}"/>
              </a:ext>
            </a:extLst>
          </p:cNvPr>
          <p:cNvPicPr>
            <a:picLocks noChangeAspect="1"/>
          </p:cNvPicPr>
          <p:nvPr/>
        </p:nvPicPr>
        <p:blipFill>
          <a:blip r:embed="rId3"/>
          <a:stretch>
            <a:fillRect/>
          </a:stretch>
        </p:blipFill>
        <p:spPr>
          <a:xfrm>
            <a:off x="0" y="0"/>
            <a:ext cx="947263" cy="774651"/>
          </a:xfrm>
          <a:prstGeom prst="rect">
            <a:avLst/>
          </a:prstGeom>
        </p:spPr>
      </p:pic>
      <p:sp>
        <p:nvSpPr>
          <p:cNvPr id="3" name="TextBox 2">
            <a:extLst>
              <a:ext uri="{FF2B5EF4-FFF2-40B4-BE49-F238E27FC236}">
                <a16:creationId xmlns:a16="http://schemas.microsoft.com/office/drawing/2014/main" xmlns="" id="{D5F1245D-8801-9901-B79A-14F18D185840}"/>
              </a:ext>
            </a:extLst>
          </p:cNvPr>
          <p:cNvSpPr txBox="1"/>
          <p:nvPr/>
        </p:nvSpPr>
        <p:spPr>
          <a:xfrm>
            <a:off x="8513498" y="4762469"/>
            <a:ext cx="652072" cy="307777"/>
          </a:xfrm>
          <a:prstGeom prst="rect">
            <a:avLst/>
          </a:prstGeom>
          <a:noFill/>
        </p:spPr>
        <p:txBody>
          <a:bodyPr wrap="square" rtlCol="0">
            <a:spAutoFit/>
          </a:bodyPr>
          <a:lstStyle/>
          <a:p>
            <a:r>
              <a:rPr lang="en-US"/>
              <a:t>48</a:t>
            </a:r>
          </a:p>
        </p:txBody>
      </p:sp>
    </p:spTree>
    <p:extLst>
      <p:ext uri="{BB962C8B-B14F-4D97-AF65-F5344CB8AC3E}">
        <p14:creationId xmlns:p14="http://schemas.microsoft.com/office/powerpoint/2010/main" val="177947688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973"/>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xmlns="" id="{F7E70084-7559-05CA-517C-79E42C71BAD8}"/>
              </a:ext>
            </a:extLst>
          </p:cNvPr>
          <p:cNvSpPr/>
          <p:nvPr/>
        </p:nvSpPr>
        <p:spPr>
          <a:xfrm>
            <a:off x="667655" y="973385"/>
            <a:ext cx="7547548" cy="316958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just">
              <a:lnSpc>
                <a:spcPct val="150000"/>
              </a:lnSpc>
              <a:spcBef>
                <a:spcPts val="1200"/>
              </a:spcBef>
              <a:spcAft>
                <a:spcPts val="0"/>
              </a:spcAft>
            </a:pPr>
            <a:r>
              <a:rPr lang="en-US">
                <a:effectLst/>
                <a:ea typeface="Times New Roman" panose="02020603050405020304" pitchFamily="18" charset="0"/>
              </a:rPr>
              <a:t>W</a:t>
            </a:r>
            <a:r>
              <a:rPr lang="vi-VN">
                <a:effectLst/>
                <a:ea typeface="Times New Roman" panose="02020603050405020304" pitchFamily="18" charset="0"/>
              </a:rPr>
              <a:t>eb sẽ được </a:t>
            </a:r>
            <a:r>
              <a:rPr lang="vi-VN" b="1">
                <a:effectLst/>
                <a:ea typeface="Times New Roman" panose="02020603050405020304" pitchFamily="18" charset="0"/>
              </a:rPr>
              <a:t>cập nhật và bổ sung </a:t>
            </a:r>
            <a:r>
              <a:rPr lang="vi-VN">
                <a:effectLst/>
                <a:ea typeface="Times New Roman" panose="02020603050405020304" pitchFamily="18" charset="0"/>
              </a:rPr>
              <a:t>th</a:t>
            </a:r>
            <a:r>
              <a:rPr lang="en-US">
                <a:ea typeface="Times New Roman" panose="02020603050405020304" pitchFamily="18" charset="0"/>
              </a:rPr>
              <a:t>ê</a:t>
            </a:r>
            <a:r>
              <a:rPr lang="vi-VN">
                <a:effectLst/>
                <a:ea typeface="Times New Roman" panose="02020603050405020304" pitchFamily="18" charset="0"/>
              </a:rPr>
              <a:t>m</a:t>
            </a:r>
            <a:r>
              <a:rPr lang="en-US">
                <a:effectLst/>
                <a:ea typeface="Times New Roman" panose="02020603050405020304" pitchFamily="18" charset="0"/>
              </a:rPr>
              <a:t>:</a:t>
            </a:r>
          </a:p>
          <a:p>
            <a:pPr marL="285750" lvl="0" indent="-285750" algn="just">
              <a:spcBef>
                <a:spcPts val="1200"/>
              </a:spcBef>
              <a:spcAft>
                <a:spcPts val="0"/>
              </a:spcAft>
              <a:buFont typeface="Arial" panose="020B0604020202020204" pitchFamily="34" charset="0"/>
              <a:buChar char="•"/>
            </a:pPr>
            <a:r>
              <a:rPr lang="vi-VN" u="none" strike="noStrike">
                <a:effectLst/>
                <a:ea typeface="Times New Roman" panose="02020603050405020304" pitchFamily="18" charset="0"/>
              </a:rPr>
              <a:t>Phát triển giao diện tối ưu và đẹp mắt hơn</a:t>
            </a:r>
            <a:r>
              <a:rPr lang="vi-VN" sz="400" u="none" strike="noStrike">
                <a:effectLst/>
                <a:ea typeface="Times New Roman" panose="02020603050405020304" pitchFamily="18" charset="0"/>
              </a:rPr>
              <a:t>.</a:t>
            </a:r>
            <a:endParaRPr lang="en-US" sz="400" u="none" strike="noStrike">
              <a:effectLst/>
              <a:ea typeface="Arial" panose="020B0604020202020204" pitchFamily="34" charset="0"/>
            </a:endParaRPr>
          </a:p>
          <a:p>
            <a:pPr marL="285750" lvl="0" indent="-285750" algn="just">
              <a:buFont typeface="Arial" panose="020B0604020202020204" pitchFamily="34" charset="0"/>
              <a:buChar char="•"/>
            </a:pPr>
            <a:r>
              <a:rPr lang="vi-VN" u="none" strike="noStrike">
                <a:effectLst/>
                <a:ea typeface="Times New Roman" panose="02020603050405020304" pitchFamily="18" charset="0"/>
              </a:rPr>
              <a:t>Thêm các ưu đãi cho các khách hàng có chi tiêu cao.</a:t>
            </a:r>
            <a:endParaRPr lang="en-US" u="none" strike="noStrike">
              <a:effectLst/>
              <a:ea typeface="Arial" panose="020B0604020202020204" pitchFamily="34" charset="0"/>
            </a:endParaRPr>
          </a:p>
          <a:p>
            <a:pPr marL="285750" lvl="0" indent="-285750" algn="just">
              <a:buFont typeface="Arial" panose="020B0604020202020204" pitchFamily="34" charset="0"/>
              <a:buChar char="•"/>
            </a:pPr>
            <a:r>
              <a:rPr lang="vi-VN" u="none" strike="noStrike">
                <a:effectLst/>
                <a:ea typeface="Times New Roman" panose="02020603050405020304" pitchFamily="18" charset="0"/>
              </a:rPr>
              <a:t>Thêm tính năng chatbox - giúp khách hàng giải đáp thắc mắc khi có vấn đề.</a:t>
            </a:r>
            <a:endParaRPr lang="en-US" u="none" strike="noStrike">
              <a:effectLst/>
              <a:ea typeface="Arial" panose="020B0604020202020204" pitchFamily="34" charset="0"/>
            </a:endParaRPr>
          </a:p>
          <a:p>
            <a:pPr marL="285750" lvl="0" indent="-285750" algn="just">
              <a:buFont typeface="Arial" panose="020B0604020202020204" pitchFamily="34" charset="0"/>
              <a:buChar char="•"/>
            </a:pPr>
            <a:r>
              <a:rPr lang="vi-VN" u="none" strike="noStrike">
                <a:effectLst/>
                <a:ea typeface="Times New Roman" panose="02020603050405020304" pitchFamily="18" charset="0"/>
              </a:rPr>
              <a:t>Thêm thanh toán trực tuyến.</a:t>
            </a:r>
            <a:endParaRPr lang="en-US" u="none" strike="noStrike">
              <a:effectLst/>
              <a:ea typeface="Arial" panose="020B0604020202020204" pitchFamily="34" charset="0"/>
            </a:endParaRPr>
          </a:p>
          <a:p>
            <a:pPr marL="285750" lvl="0" indent="-285750" algn="just">
              <a:buFont typeface="Arial" panose="020B0604020202020204" pitchFamily="34" charset="0"/>
              <a:buChar char="•"/>
            </a:pPr>
            <a:r>
              <a:rPr lang="vi-VN" u="none" strike="noStrike">
                <a:effectLst/>
                <a:ea typeface="Times New Roman" panose="02020603050405020304" pitchFamily="18" charset="0"/>
              </a:rPr>
              <a:t>Thêm chức năng bảo dưỡng và sửa chữa xe, tăng thêm quyền lợi cho khách hàng.</a:t>
            </a:r>
            <a:endParaRPr lang="en-US" u="none" strike="noStrike">
              <a:effectLst/>
              <a:ea typeface="Arial" panose="020B0604020202020204" pitchFamily="34" charset="0"/>
            </a:endParaRPr>
          </a:p>
          <a:p>
            <a:pPr marL="285750" lvl="0" indent="-285750" algn="just">
              <a:buFont typeface="Arial" panose="020B0604020202020204" pitchFamily="34" charset="0"/>
              <a:buChar char="•"/>
            </a:pPr>
            <a:r>
              <a:rPr lang="vi-VN" u="none" strike="noStrike">
                <a:effectLst/>
                <a:ea typeface="Times New Roman" panose="02020603050405020304" pitchFamily="18" charset="0"/>
              </a:rPr>
              <a:t>Thêm tính năng huỷ xe cho khách hàng, đảm bảo quyền lợi cho người chủ.</a:t>
            </a:r>
            <a:endParaRPr lang="en-US" u="none" strike="noStrike">
              <a:effectLst/>
              <a:ea typeface="Arial" panose="020B0604020202020204" pitchFamily="34" charset="0"/>
            </a:endParaRPr>
          </a:p>
          <a:p>
            <a:pPr marL="285750" lvl="0" indent="-285750" algn="just">
              <a:buFont typeface="Arial" panose="020B0604020202020204" pitchFamily="34" charset="0"/>
              <a:buChar char="•"/>
            </a:pPr>
            <a:r>
              <a:rPr lang="vi-VN" u="none" strike="noStrike">
                <a:effectLst/>
                <a:ea typeface="Times New Roman" panose="02020603050405020304" pitchFamily="18" charset="0"/>
              </a:rPr>
              <a:t>Thêm tính năng giúp đỡ (help) cho người mới sử dụng trang web.</a:t>
            </a:r>
            <a:endParaRPr lang="en-US" u="none" strike="noStrike">
              <a:effectLst/>
              <a:ea typeface="Arial" panose="020B0604020202020204" pitchFamily="34" charset="0"/>
            </a:endParaRPr>
          </a:p>
          <a:p>
            <a:pPr marL="285750" lvl="0" indent="-285750" algn="just">
              <a:buFont typeface="Arial" panose="020B0604020202020204" pitchFamily="34" charset="0"/>
              <a:buChar char="•"/>
            </a:pPr>
            <a:r>
              <a:rPr lang="vi-VN" u="none" strike="noStrike">
                <a:effectLst/>
                <a:ea typeface="Times New Roman" panose="02020603050405020304" pitchFamily="18" charset="0"/>
              </a:rPr>
              <a:t>Nâng cao hiệu suất (xử lý nhiều giao dịch cùng một lúc), bảo mật (thông tin cá nhân và thanh toán của người dùng cần được mã hoá và bảo mật), </a:t>
            </a:r>
            <a:endParaRPr lang="en-US" u="none" strike="noStrike">
              <a:effectLst/>
              <a:ea typeface="Arial" panose="020B0604020202020204" pitchFamily="34" charset="0"/>
            </a:endParaRPr>
          </a:p>
          <a:p>
            <a:pPr marL="285750" lvl="0" indent="-285750" algn="just">
              <a:spcAft>
                <a:spcPts val="1200"/>
              </a:spcAft>
              <a:buFont typeface="Arial" panose="020B0604020202020204" pitchFamily="34" charset="0"/>
              <a:buChar char="•"/>
            </a:pPr>
            <a:r>
              <a:rPr lang="vi-VN" u="none" strike="noStrike">
                <a:effectLst/>
                <a:ea typeface="Times New Roman" panose="02020603050405020304" pitchFamily="18" charset="0"/>
              </a:rPr>
              <a:t>Cải thiện hiệu suất và tăng độ ổn định, đáng tin cậy, ít gặp lỗi và có khả năng khôi phục sự cố sau lỗi.</a:t>
            </a:r>
            <a:endParaRPr lang="en-US" u="none" strike="noStrike">
              <a:effectLst/>
              <a:ea typeface="Arial" panose="020B0604020202020204" pitchFamily="34" charset="0"/>
            </a:endParaRPr>
          </a:p>
          <a:p>
            <a:pPr indent="270510" algn="just"/>
            <a:endParaRPr lang="en-US" sz="400">
              <a:effectLst/>
              <a:ea typeface="Times New Roman" panose="02020603050405020304" pitchFamily="18" charset="0"/>
            </a:endParaRPr>
          </a:p>
          <a:p>
            <a:pPr indent="270510" algn="just"/>
            <a:endParaRPr lang="en-US" sz="400"/>
          </a:p>
        </p:txBody>
      </p:sp>
      <p:grpSp>
        <p:nvGrpSpPr>
          <p:cNvPr id="2" name="Google Shape;3815;p64">
            <a:extLst>
              <a:ext uri="{FF2B5EF4-FFF2-40B4-BE49-F238E27FC236}">
                <a16:creationId xmlns:a16="http://schemas.microsoft.com/office/drawing/2014/main" xmlns="" id="{6BE5C26F-22C7-09AD-25CA-DCF99D9B92D3}"/>
              </a:ext>
            </a:extLst>
          </p:cNvPr>
          <p:cNvGrpSpPr/>
          <p:nvPr/>
        </p:nvGrpSpPr>
        <p:grpSpPr>
          <a:xfrm>
            <a:off x="7527682" y="3565956"/>
            <a:ext cx="1729343" cy="1578106"/>
            <a:chOff x="1171725" y="542675"/>
            <a:chExt cx="5016950" cy="4578200"/>
          </a:xfrm>
        </p:grpSpPr>
        <p:sp>
          <p:nvSpPr>
            <p:cNvPr id="3" name="Google Shape;3816;p64">
              <a:extLst>
                <a:ext uri="{FF2B5EF4-FFF2-40B4-BE49-F238E27FC236}">
                  <a16:creationId xmlns:a16="http://schemas.microsoft.com/office/drawing/2014/main" xmlns="" id="{D851A435-9839-2741-B2D0-265DFFDF8E55}"/>
                </a:ext>
              </a:extLst>
            </p:cNvPr>
            <p:cNvSpPr/>
            <p:nvPr/>
          </p:nvSpPr>
          <p:spPr>
            <a:xfrm>
              <a:off x="1171725" y="542775"/>
              <a:ext cx="5016950" cy="4577925"/>
            </a:xfrm>
            <a:custGeom>
              <a:avLst/>
              <a:gdLst/>
              <a:ahLst/>
              <a:cxnLst/>
              <a:rect l="l" t="t" r="r" b="b"/>
              <a:pathLst>
                <a:path w="200678" h="183117" extrusionOk="0">
                  <a:moveTo>
                    <a:pt x="147944" y="1"/>
                  </a:moveTo>
                  <a:cubicBezTo>
                    <a:pt x="128902" y="1"/>
                    <a:pt x="116374" y="16962"/>
                    <a:pt x="88848" y="22980"/>
                  </a:cubicBezTo>
                  <a:cubicBezTo>
                    <a:pt x="56060" y="30148"/>
                    <a:pt x="46096" y="27030"/>
                    <a:pt x="23048" y="51171"/>
                  </a:cubicBezTo>
                  <a:cubicBezTo>
                    <a:pt x="1" y="75311"/>
                    <a:pt x="5304" y="121085"/>
                    <a:pt x="34491" y="150176"/>
                  </a:cubicBezTo>
                  <a:cubicBezTo>
                    <a:pt x="63711" y="179299"/>
                    <a:pt x="92448" y="182578"/>
                    <a:pt x="92448" y="182578"/>
                  </a:cubicBezTo>
                  <a:cubicBezTo>
                    <a:pt x="92448" y="182578"/>
                    <a:pt x="95800" y="183116"/>
                    <a:pt x="101224" y="183116"/>
                  </a:cubicBezTo>
                  <a:cubicBezTo>
                    <a:pt x="113079" y="183116"/>
                    <a:pt x="134832" y="180544"/>
                    <a:pt x="153136" y="164159"/>
                  </a:cubicBezTo>
                  <a:cubicBezTo>
                    <a:pt x="179816" y="140243"/>
                    <a:pt x="187145" y="101381"/>
                    <a:pt x="193928" y="70104"/>
                  </a:cubicBezTo>
                  <a:cubicBezTo>
                    <a:pt x="200678" y="38795"/>
                    <a:pt x="186309" y="10958"/>
                    <a:pt x="159726" y="2054"/>
                  </a:cubicBezTo>
                  <a:cubicBezTo>
                    <a:pt x="155461" y="620"/>
                    <a:pt x="151583" y="1"/>
                    <a:pt x="147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817;p64">
              <a:extLst>
                <a:ext uri="{FF2B5EF4-FFF2-40B4-BE49-F238E27FC236}">
                  <a16:creationId xmlns:a16="http://schemas.microsoft.com/office/drawing/2014/main" xmlns="" id="{F6D19CD5-1340-1B3D-5A01-FB2357158235}"/>
                </a:ext>
              </a:extLst>
            </p:cNvPr>
            <p:cNvSpPr/>
            <p:nvPr/>
          </p:nvSpPr>
          <p:spPr>
            <a:xfrm>
              <a:off x="1388700" y="542675"/>
              <a:ext cx="4672200" cy="4578200"/>
            </a:xfrm>
            <a:custGeom>
              <a:avLst/>
              <a:gdLst/>
              <a:ahLst/>
              <a:cxnLst/>
              <a:rect l="l" t="t" r="r" b="b"/>
              <a:pathLst>
                <a:path w="186888" h="183128" extrusionOk="0">
                  <a:moveTo>
                    <a:pt x="139282" y="1"/>
                  </a:moveTo>
                  <a:cubicBezTo>
                    <a:pt x="120220" y="1"/>
                    <a:pt x="107716" y="16973"/>
                    <a:pt x="80169" y="22984"/>
                  </a:cubicBezTo>
                  <a:cubicBezTo>
                    <a:pt x="47381" y="30152"/>
                    <a:pt x="37417" y="27034"/>
                    <a:pt x="14369" y="51175"/>
                  </a:cubicBezTo>
                  <a:cubicBezTo>
                    <a:pt x="4661" y="61332"/>
                    <a:pt x="0" y="75283"/>
                    <a:pt x="0" y="90230"/>
                  </a:cubicBezTo>
                  <a:cubicBezTo>
                    <a:pt x="0" y="110835"/>
                    <a:pt x="8904" y="133304"/>
                    <a:pt x="25812" y="150180"/>
                  </a:cubicBezTo>
                  <a:cubicBezTo>
                    <a:pt x="55032" y="179303"/>
                    <a:pt x="83769" y="182582"/>
                    <a:pt x="83769" y="182582"/>
                  </a:cubicBezTo>
                  <a:cubicBezTo>
                    <a:pt x="83769" y="182582"/>
                    <a:pt x="87112" y="183128"/>
                    <a:pt x="92544" y="183128"/>
                  </a:cubicBezTo>
                  <a:cubicBezTo>
                    <a:pt x="104373" y="183128"/>
                    <a:pt x="126135" y="180556"/>
                    <a:pt x="144457" y="164163"/>
                  </a:cubicBezTo>
                  <a:cubicBezTo>
                    <a:pt x="171137" y="140247"/>
                    <a:pt x="178466" y="101385"/>
                    <a:pt x="185249" y="70108"/>
                  </a:cubicBezTo>
                  <a:cubicBezTo>
                    <a:pt x="186374" y="64901"/>
                    <a:pt x="186888" y="59790"/>
                    <a:pt x="186888" y="54871"/>
                  </a:cubicBezTo>
                  <a:cubicBezTo>
                    <a:pt x="186888" y="30088"/>
                    <a:pt x="173194" y="9483"/>
                    <a:pt x="151047" y="2058"/>
                  </a:cubicBezTo>
                  <a:cubicBezTo>
                    <a:pt x="146772" y="612"/>
                    <a:pt x="142914" y="1"/>
                    <a:pt x="1392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818;p64">
              <a:extLst>
                <a:ext uri="{FF2B5EF4-FFF2-40B4-BE49-F238E27FC236}">
                  <a16:creationId xmlns:a16="http://schemas.microsoft.com/office/drawing/2014/main" xmlns="" id="{1858E86E-E2EC-52B6-180F-17092E202C43}"/>
                </a:ext>
              </a:extLst>
            </p:cNvPr>
            <p:cNvSpPr/>
            <p:nvPr/>
          </p:nvSpPr>
          <p:spPr>
            <a:xfrm>
              <a:off x="1698100" y="4799425"/>
              <a:ext cx="3900725" cy="255575"/>
            </a:xfrm>
            <a:custGeom>
              <a:avLst/>
              <a:gdLst/>
              <a:ahLst/>
              <a:cxnLst/>
              <a:rect l="l" t="t" r="r" b="b"/>
              <a:pathLst>
                <a:path w="156029" h="10223" extrusionOk="0">
                  <a:moveTo>
                    <a:pt x="78014" y="0"/>
                  </a:moveTo>
                  <a:cubicBezTo>
                    <a:pt x="34941" y="0"/>
                    <a:pt x="0" y="2282"/>
                    <a:pt x="0" y="5111"/>
                  </a:cubicBezTo>
                  <a:cubicBezTo>
                    <a:pt x="0" y="7908"/>
                    <a:pt x="34941" y="10222"/>
                    <a:pt x="78014" y="10222"/>
                  </a:cubicBezTo>
                  <a:cubicBezTo>
                    <a:pt x="121088" y="10222"/>
                    <a:pt x="156029" y="7908"/>
                    <a:pt x="156029" y="5111"/>
                  </a:cubicBezTo>
                  <a:cubicBezTo>
                    <a:pt x="156029" y="2282"/>
                    <a:pt x="121088" y="0"/>
                    <a:pt x="780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819;p64">
              <a:extLst>
                <a:ext uri="{FF2B5EF4-FFF2-40B4-BE49-F238E27FC236}">
                  <a16:creationId xmlns:a16="http://schemas.microsoft.com/office/drawing/2014/main" xmlns="" id="{C964638F-57D0-4E9C-8A4E-587B80AD2D87}"/>
                </a:ext>
              </a:extLst>
            </p:cNvPr>
            <p:cNvSpPr/>
            <p:nvPr/>
          </p:nvSpPr>
          <p:spPr>
            <a:xfrm>
              <a:off x="2634300" y="1148600"/>
              <a:ext cx="3007925" cy="1915850"/>
            </a:xfrm>
            <a:custGeom>
              <a:avLst/>
              <a:gdLst/>
              <a:ahLst/>
              <a:cxnLst/>
              <a:rect l="l" t="t" r="r" b="b"/>
              <a:pathLst>
                <a:path w="120317" h="76634" extrusionOk="0">
                  <a:moveTo>
                    <a:pt x="1190" y="1"/>
                  </a:moveTo>
                  <a:cubicBezTo>
                    <a:pt x="1061" y="1"/>
                    <a:pt x="965" y="97"/>
                    <a:pt x="965" y="226"/>
                  </a:cubicBezTo>
                  <a:cubicBezTo>
                    <a:pt x="965" y="322"/>
                    <a:pt x="1061" y="419"/>
                    <a:pt x="1190" y="419"/>
                  </a:cubicBezTo>
                  <a:lnTo>
                    <a:pt x="2475" y="419"/>
                  </a:lnTo>
                  <a:cubicBezTo>
                    <a:pt x="2572" y="419"/>
                    <a:pt x="2668" y="322"/>
                    <a:pt x="2668" y="226"/>
                  </a:cubicBezTo>
                  <a:cubicBezTo>
                    <a:pt x="2668" y="97"/>
                    <a:pt x="2572" y="1"/>
                    <a:pt x="2475" y="1"/>
                  </a:cubicBezTo>
                  <a:close/>
                  <a:moveTo>
                    <a:pt x="3729" y="1"/>
                  </a:moveTo>
                  <a:cubicBezTo>
                    <a:pt x="3633" y="1"/>
                    <a:pt x="3536" y="97"/>
                    <a:pt x="3536" y="226"/>
                  </a:cubicBezTo>
                  <a:cubicBezTo>
                    <a:pt x="3536" y="322"/>
                    <a:pt x="3633" y="419"/>
                    <a:pt x="3729" y="419"/>
                  </a:cubicBezTo>
                  <a:lnTo>
                    <a:pt x="5015" y="419"/>
                  </a:lnTo>
                  <a:cubicBezTo>
                    <a:pt x="5143" y="419"/>
                    <a:pt x="5240" y="322"/>
                    <a:pt x="5240" y="226"/>
                  </a:cubicBezTo>
                  <a:cubicBezTo>
                    <a:pt x="5240" y="97"/>
                    <a:pt x="5143" y="1"/>
                    <a:pt x="5015" y="1"/>
                  </a:cubicBezTo>
                  <a:close/>
                  <a:moveTo>
                    <a:pt x="6301" y="1"/>
                  </a:moveTo>
                  <a:cubicBezTo>
                    <a:pt x="6172" y="1"/>
                    <a:pt x="6076" y="97"/>
                    <a:pt x="6076" y="226"/>
                  </a:cubicBezTo>
                  <a:cubicBezTo>
                    <a:pt x="6076" y="322"/>
                    <a:pt x="6172" y="419"/>
                    <a:pt x="6301" y="419"/>
                  </a:cubicBezTo>
                  <a:lnTo>
                    <a:pt x="7554" y="419"/>
                  </a:lnTo>
                  <a:cubicBezTo>
                    <a:pt x="7683" y="419"/>
                    <a:pt x="7779" y="322"/>
                    <a:pt x="7779" y="226"/>
                  </a:cubicBezTo>
                  <a:cubicBezTo>
                    <a:pt x="7779" y="97"/>
                    <a:pt x="7683" y="1"/>
                    <a:pt x="7554" y="1"/>
                  </a:cubicBezTo>
                  <a:close/>
                  <a:moveTo>
                    <a:pt x="8840" y="1"/>
                  </a:moveTo>
                  <a:cubicBezTo>
                    <a:pt x="8711" y="1"/>
                    <a:pt x="8615" y="97"/>
                    <a:pt x="8615" y="226"/>
                  </a:cubicBezTo>
                  <a:cubicBezTo>
                    <a:pt x="8615" y="322"/>
                    <a:pt x="8711" y="419"/>
                    <a:pt x="8840" y="419"/>
                  </a:cubicBezTo>
                  <a:lnTo>
                    <a:pt x="10126" y="419"/>
                  </a:lnTo>
                  <a:cubicBezTo>
                    <a:pt x="10222" y="419"/>
                    <a:pt x="10319" y="322"/>
                    <a:pt x="10319" y="226"/>
                  </a:cubicBezTo>
                  <a:cubicBezTo>
                    <a:pt x="10319" y="97"/>
                    <a:pt x="10222" y="1"/>
                    <a:pt x="10126" y="1"/>
                  </a:cubicBezTo>
                  <a:close/>
                  <a:moveTo>
                    <a:pt x="11379" y="1"/>
                  </a:moveTo>
                  <a:cubicBezTo>
                    <a:pt x="11283" y="1"/>
                    <a:pt x="11187" y="97"/>
                    <a:pt x="11187" y="226"/>
                  </a:cubicBezTo>
                  <a:cubicBezTo>
                    <a:pt x="11187" y="322"/>
                    <a:pt x="11283" y="419"/>
                    <a:pt x="11379" y="419"/>
                  </a:cubicBezTo>
                  <a:lnTo>
                    <a:pt x="12665" y="419"/>
                  </a:lnTo>
                  <a:cubicBezTo>
                    <a:pt x="12794" y="419"/>
                    <a:pt x="12890" y="322"/>
                    <a:pt x="12890" y="226"/>
                  </a:cubicBezTo>
                  <a:cubicBezTo>
                    <a:pt x="12890" y="97"/>
                    <a:pt x="12794" y="1"/>
                    <a:pt x="12665" y="1"/>
                  </a:cubicBezTo>
                  <a:close/>
                  <a:moveTo>
                    <a:pt x="13951" y="1"/>
                  </a:moveTo>
                  <a:cubicBezTo>
                    <a:pt x="13822" y="1"/>
                    <a:pt x="13726" y="97"/>
                    <a:pt x="13726" y="226"/>
                  </a:cubicBezTo>
                  <a:cubicBezTo>
                    <a:pt x="13726" y="322"/>
                    <a:pt x="13822" y="419"/>
                    <a:pt x="13951" y="419"/>
                  </a:cubicBezTo>
                  <a:lnTo>
                    <a:pt x="15205" y="419"/>
                  </a:lnTo>
                  <a:cubicBezTo>
                    <a:pt x="15333" y="419"/>
                    <a:pt x="15430" y="322"/>
                    <a:pt x="15430" y="226"/>
                  </a:cubicBezTo>
                  <a:cubicBezTo>
                    <a:pt x="15430" y="97"/>
                    <a:pt x="15333" y="1"/>
                    <a:pt x="15205" y="1"/>
                  </a:cubicBezTo>
                  <a:close/>
                  <a:moveTo>
                    <a:pt x="16490" y="1"/>
                  </a:moveTo>
                  <a:cubicBezTo>
                    <a:pt x="16362" y="1"/>
                    <a:pt x="16265" y="97"/>
                    <a:pt x="16265" y="226"/>
                  </a:cubicBezTo>
                  <a:cubicBezTo>
                    <a:pt x="16265" y="322"/>
                    <a:pt x="16362" y="419"/>
                    <a:pt x="16490" y="419"/>
                  </a:cubicBezTo>
                  <a:lnTo>
                    <a:pt x="17776" y="419"/>
                  </a:lnTo>
                  <a:cubicBezTo>
                    <a:pt x="17873" y="419"/>
                    <a:pt x="17969" y="322"/>
                    <a:pt x="17969" y="226"/>
                  </a:cubicBezTo>
                  <a:cubicBezTo>
                    <a:pt x="17969" y="97"/>
                    <a:pt x="17873" y="1"/>
                    <a:pt x="17776" y="1"/>
                  </a:cubicBezTo>
                  <a:close/>
                  <a:moveTo>
                    <a:pt x="19030" y="1"/>
                  </a:moveTo>
                  <a:cubicBezTo>
                    <a:pt x="18933" y="1"/>
                    <a:pt x="18837" y="97"/>
                    <a:pt x="18837" y="226"/>
                  </a:cubicBezTo>
                  <a:cubicBezTo>
                    <a:pt x="18837" y="322"/>
                    <a:pt x="18933" y="419"/>
                    <a:pt x="19030" y="419"/>
                  </a:cubicBezTo>
                  <a:lnTo>
                    <a:pt x="20316" y="419"/>
                  </a:lnTo>
                  <a:cubicBezTo>
                    <a:pt x="20444" y="419"/>
                    <a:pt x="20541" y="322"/>
                    <a:pt x="20541" y="226"/>
                  </a:cubicBezTo>
                  <a:cubicBezTo>
                    <a:pt x="20541" y="97"/>
                    <a:pt x="20444" y="1"/>
                    <a:pt x="20316" y="1"/>
                  </a:cubicBezTo>
                  <a:close/>
                  <a:moveTo>
                    <a:pt x="21601" y="1"/>
                  </a:moveTo>
                  <a:cubicBezTo>
                    <a:pt x="21473" y="1"/>
                    <a:pt x="21376" y="97"/>
                    <a:pt x="21376" y="226"/>
                  </a:cubicBezTo>
                  <a:cubicBezTo>
                    <a:pt x="21376" y="322"/>
                    <a:pt x="21473" y="419"/>
                    <a:pt x="21601" y="419"/>
                  </a:cubicBezTo>
                  <a:lnTo>
                    <a:pt x="22855" y="419"/>
                  </a:lnTo>
                  <a:cubicBezTo>
                    <a:pt x="22984" y="419"/>
                    <a:pt x="23080" y="322"/>
                    <a:pt x="23080" y="226"/>
                  </a:cubicBezTo>
                  <a:cubicBezTo>
                    <a:pt x="23080" y="97"/>
                    <a:pt x="22984" y="1"/>
                    <a:pt x="22855" y="1"/>
                  </a:cubicBezTo>
                  <a:close/>
                  <a:moveTo>
                    <a:pt x="24141" y="1"/>
                  </a:moveTo>
                  <a:cubicBezTo>
                    <a:pt x="24012" y="1"/>
                    <a:pt x="23916" y="97"/>
                    <a:pt x="23916" y="226"/>
                  </a:cubicBezTo>
                  <a:cubicBezTo>
                    <a:pt x="23916" y="322"/>
                    <a:pt x="24012" y="419"/>
                    <a:pt x="24141" y="419"/>
                  </a:cubicBezTo>
                  <a:lnTo>
                    <a:pt x="25426" y="419"/>
                  </a:lnTo>
                  <a:cubicBezTo>
                    <a:pt x="25523" y="419"/>
                    <a:pt x="25619" y="322"/>
                    <a:pt x="25619" y="226"/>
                  </a:cubicBezTo>
                  <a:cubicBezTo>
                    <a:pt x="25619" y="97"/>
                    <a:pt x="25523" y="1"/>
                    <a:pt x="25426" y="1"/>
                  </a:cubicBezTo>
                  <a:close/>
                  <a:moveTo>
                    <a:pt x="26680" y="1"/>
                  </a:moveTo>
                  <a:cubicBezTo>
                    <a:pt x="26584" y="1"/>
                    <a:pt x="26487" y="97"/>
                    <a:pt x="26487" y="226"/>
                  </a:cubicBezTo>
                  <a:cubicBezTo>
                    <a:pt x="26487" y="322"/>
                    <a:pt x="26584" y="419"/>
                    <a:pt x="26680" y="419"/>
                  </a:cubicBezTo>
                  <a:lnTo>
                    <a:pt x="27966" y="419"/>
                  </a:lnTo>
                  <a:cubicBezTo>
                    <a:pt x="28094" y="419"/>
                    <a:pt x="28191" y="322"/>
                    <a:pt x="28191" y="226"/>
                  </a:cubicBezTo>
                  <a:cubicBezTo>
                    <a:pt x="28191" y="97"/>
                    <a:pt x="28094" y="1"/>
                    <a:pt x="27966" y="1"/>
                  </a:cubicBezTo>
                  <a:close/>
                  <a:moveTo>
                    <a:pt x="29252" y="1"/>
                  </a:moveTo>
                  <a:cubicBezTo>
                    <a:pt x="29123" y="1"/>
                    <a:pt x="29027" y="97"/>
                    <a:pt x="29027" y="226"/>
                  </a:cubicBezTo>
                  <a:cubicBezTo>
                    <a:pt x="29027" y="322"/>
                    <a:pt x="29123" y="419"/>
                    <a:pt x="29252" y="419"/>
                  </a:cubicBezTo>
                  <a:lnTo>
                    <a:pt x="30505" y="419"/>
                  </a:lnTo>
                  <a:cubicBezTo>
                    <a:pt x="30634" y="419"/>
                    <a:pt x="30730" y="322"/>
                    <a:pt x="30730" y="226"/>
                  </a:cubicBezTo>
                  <a:cubicBezTo>
                    <a:pt x="30730" y="97"/>
                    <a:pt x="30634" y="1"/>
                    <a:pt x="30505" y="1"/>
                  </a:cubicBezTo>
                  <a:close/>
                  <a:moveTo>
                    <a:pt x="31791" y="1"/>
                  </a:moveTo>
                  <a:cubicBezTo>
                    <a:pt x="31662" y="1"/>
                    <a:pt x="31598" y="97"/>
                    <a:pt x="31598" y="226"/>
                  </a:cubicBezTo>
                  <a:cubicBezTo>
                    <a:pt x="31598" y="322"/>
                    <a:pt x="31662" y="419"/>
                    <a:pt x="31791" y="419"/>
                  </a:cubicBezTo>
                  <a:lnTo>
                    <a:pt x="33077" y="419"/>
                  </a:lnTo>
                  <a:cubicBezTo>
                    <a:pt x="33173" y="419"/>
                    <a:pt x="33270" y="322"/>
                    <a:pt x="33270" y="226"/>
                  </a:cubicBezTo>
                  <a:cubicBezTo>
                    <a:pt x="33270" y="97"/>
                    <a:pt x="33173" y="1"/>
                    <a:pt x="33077" y="1"/>
                  </a:cubicBezTo>
                  <a:close/>
                  <a:moveTo>
                    <a:pt x="34330" y="1"/>
                  </a:moveTo>
                  <a:cubicBezTo>
                    <a:pt x="34234" y="1"/>
                    <a:pt x="34138" y="97"/>
                    <a:pt x="34138" y="226"/>
                  </a:cubicBezTo>
                  <a:cubicBezTo>
                    <a:pt x="34138" y="322"/>
                    <a:pt x="34234" y="419"/>
                    <a:pt x="34330" y="419"/>
                  </a:cubicBezTo>
                  <a:lnTo>
                    <a:pt x="35616" y="419"/>
                  </a:lnTo>
                  <a:cubicBezTo>
                    <a:pt x="35745" y="419"/>
                    <a:pt x="35841" y="322"/>
                    <a:pt x="35841" y="226"/>
                  </a:cubicBezTo>
                  <a:cubicBezTo>
                    <a:pt x="35841" y="97"/>
                    <a:pt x="35745" y="1"/>
                    <a:pt x="35616" y="1"/>
                  </a:cubicBezTo>
                  <a:close/>
                  <a:moveTo>
                    <a:pt x="36902" y="1"/>
                  </a:moveTo>
                  <a:cubicBezTo>
                    <a:pt x="36773" y="1"/>
                    <a:pt x="36677" y="97"/>
                    <a:pt x="36677" y="226"/>
                  </a:cubicBezTo>
                  <a:cubicBezTo>
                    <a:pt x="36677" y="322"/>
                    <a:pt x="36773" y="419"/>
                    <a:pt x="36902" y="419"/>
                  </a:cubicBezTo>
                  <a:lnTo>
                    <a:pt x="38188" y="419"/>
                  </a:lnTo>
                  <a:cubicBezTo>
                    <a:pt x="38284" y="419"/>
                    <a:pt x="38381" y="322"/>
                    <a:pt x="38381" y="226"/>
                  </a:cubicBezTo>
                  <a:cubicBezTo>
                    <a:pt x="38381" y="97"/>
                    <a:pt x="38284" y="1"/>
                    <a:pt x="38188" y="1"/>
                  </a:cubicBezTo>
                  <a:close/>
                  <a:moveTo>
                    <a:pt x="39441" y="1"/>
                  </a:moveTo>
                  <a:cubicBezTo>
                    <a:pt x="39345" y="1"/>
                    <a:pt x="39249" y="97"/>
                    <a:pt x="39249" y="226"/>
                  </a:cubicBezTo>
                  <a:cubicBezTo>
                    <a:pt x="39249" y="322"/>
                    <a:pt x="39345" y="419"/>
                    <a:pt x="39441" y="419"/>
                  </a:cubicBezTo>
                  <a:lnTo>
                    <a:pt x="40727" y="419"/>
                  </a:lnTo>
                  <a:cubicBezTo>
                    <a:pt x="40856" y="419"/>
                    <a:pt x="40920" y="322"/>
                    <a:pt x="40920" y="226"/>
                  </a:cubicBezTo>
                  <a:cubicBezTo>
                    <a:pt x="40920" y="97"/>
                    <a:pt x="40856" y="1"/>
                    <a:pt x="40727" y="1"/>
                  </a:cubicBezTo>
                  <a:close/>
                  <a:moveTo>
                    <a:pt x="42013" y="1"/>
                  </a:moveTo>
                  <a:cubicBezTo>
                    <a:pt x="41884" y="1"/>
                    <a:pt x="41788" y="97"/>
                    <a:pt x="41788" y="226"/>
                  </a:cubicBezTo>
                  <a:cubicBezTo>
                    <a:pt x="41788" y="322"/>
                    <a:pt x="41884" y="419"/>
                    <a:pt x="42013" y="419"/>
                  </a:cubicBezTo>
                  <a:lnTo>
                    <a:pt x="43267" y="419"/>
                  </a:lnTo>
                  <a:cubicBezTo>
                    <a:pt x="43395" y="419"/>
                    <a:pt x="43492" y="322"/>
                    <a:pt x="43492" y="226"/>
                  </a:cubicBezTo>
                  <a:cubicBezTo>
                    <a:pt x="43492" y="97"/>
                    <a:pt x="43395" y="1"/>
                    <a:pt x="43267" y="1"/>
                  </a:cubicBezTo>
                  <a:close/>
                  <a:moveTo>
                    <a:pt x="44552" y="1"/>
                  </a:moveTo>
                  <a:cubicBezTo>
                    <a:pt x="44424" y="1"/>
                    <a:pt x="44327" y="97"/>
                    <a:pt x="44327" y="226"/>
                  </a:cubicBezTo>
                  <a:cubicBezTo>
                    <a:pt x="44327" y="322"/>
                    <a:pt x="44424" y="419"/>
                    <a:pt x="44552" y="419"/>
                  </a:cubicBezTo>
                  <a:lnTo>
                    <a:pt x="45838" y="419"/>
                  </a:lnTo>
                  <a:cubicBezTo>
                    <a:pt x="45935" y="419"/>
                    <a:pt x="46031" y="322"/>
                    <a:pt x="46031" y="226"/>
                  </a:cubicBezTo>
                  <a:cubicBezTo>
                    <a:pt x="46031" y="97"/>
                    <a:pt x="45935" y="1"/>
                    <a:pt x="45838" y="1"/>
                  </a:cubicBezTo>
                  <a:close/>
                  <a:moveTo>
                    <a:pt x="47092" y="1"/>
                  </a:moveTo>
                  <a:cubicBezTo>
                    <a:pt x="46995" y="1"/>
                    <a:pt x="46899" y="97"/>
                    <a:pt x="46899" y="226"/>
                  </a:cubicBezTo>
                  <a:cubicBezTo>
                    <a:pt x="46899" y="322"/>
                    <a:pt x="46995" y="419"/>
                    <a:pt x="47092" y="419"/>
                  </a:cubicBezTo>
                  <a:lnTo>
                    <a:pt x="48378" y="419"/>
                  </a:lnTo>
                  <a:cubicBezTo>
                    <a:pt x="48506" y="419"/>
                    <a:pt x="48603" y="322"/>
                    <a:pt x="48603" y="226"/>
                  </a:cubicBezTo>
                  <a:cubicBezTo>
                    <a:pt x="48603" y="97"/>
                    <a:pt x="48506" y="1"/>
                    <a:pt x="48378" y="1"/>
                  </a:cubicBezTo>
                  <a:close/>
                  <a:moveTo>
                    <a:pt x="49663" y="1"/>
                  </a:moveTo>
                  <a:cubicBezTo>
                    <a:pt x="49535" y="1"/>
                    <a:pt x="49438" y="97"/>
                    <a:pt x="49438" y="226"/>
                  </a:cubicBezTo>
                  <a:cubicBezTo>
                    <a:pt x="49438" y="322"/>
                    <a:pt x="49535" y="419"/>
                    <a:pt x="49663" y="419"/>
                  </a:cubicBezTo>
                  <a:lnTo>
                    <a:pt x="50917" y="419"/>
                  </a:lnTo>
                  <a:cubicBezTo>
                    <a:pt x="51046" y="419"/>
                    <a:pt x="51142" y="322"/>
                    <a:pt x="51142" y="226"/>
                  </a:cubicBezTo>
                  <a:cubicBezTo>
                    <a:pt x="51142" y="97"/>
                    <a:pt x="51046" y="1"/>
                    <a:pt x="50917" y="1"/>
                  </a:cubicBezTo>
                  <a:close/>
                  <a:moveTo>
                    <a:pt x="52203" y="1"/>
                  </a:moveTo>
                  <a:cubicBezTo>
                    <a:pt x="52074" y="1"/>
                    <a:pt x="51978" y="97"/>
                    <a:pt x="51978" y="226"/>
                  </a:cubicBezTo>
                  <a:cubicBezTo>
                    <a:pt x="51978" y="322"/>
                    <a:pt x="52074" y="419"/>
                    <a:pt x="52203" y="419"/>
                  </a:cubicBezTo>
                  <a:lnTo>
                    <a:pt x="53489" y="419"/>
                  </a:lnTo>
                  <a:cubicBezTo>
                    <a:pt x="53585" y="419"/>
                    <a:pt x="53681" y="322"/>
                    <a:pt x="53681" y="226"/>
                  </a:cubicBezTo>
                  <a:cubicBezTo>
                    <a:pt x="53681" y="97"/>
                    <a:pt x="53585" y="1"/>
                    <a:pt x="53489" y="1"/>
                  </a:cubicBezTo>
                  <a:close/>
                  <a:moveTo>
                    <a:pt x="54742" y="1"/>
                  </a:moveTo>
                  <a:cubicBezTo>
                    <a:pt x="54646" y="1"/>
                    <a:pt x="54549" y="97"/>
                    <a:pt x="54549" y="226"/>
                  </a:cubicBezTo>
                  <a:cubicBezTo>
                    <a:pt x="54549" y="322"/>
                    <a:pt x="54646" y="419"/>
                    <a:pt x="54742" y="419"/>
                  </a:cubicBezTo>
                  <a:lnTo>
                    <a:pt x="56028" y="419"/>
                  </a:lnTo>
                  <a:cubicBezTo>
                    <a:pt x="56157" y="419"/>
                    <a:pt x="56253" y="322"/>
                    <a:pt x="56253" y="226"/>
                  </a:cubicBezTo>
                  <a:cubicBezTo>
                    <a:pt x="56253" y="97"/>
                    <a:pt x="56157" y="1"/>
                    <a:pt x="56028" y="1"/>
                  </a:cubicBezTo>
                  <a:close/>
                  <a:moveTo>
                    <a:pt x="57314" y="1"/>
                  </a:moveTo>
                  <a:cubicBezTo>
                    <a:pt x="57185" y="1"/>
                    <a:pt x="57089" y="97"/>
                    <a:pt x="57089" y="226"/>
                  </a:cubicBezTo>
                  <a:cubicBezTo>
                    <a:pt x="57089" y="322"/>
                    <a:pt x="57185" y="419"/>
                    <a:pt x="57314" y="419"/>
                  </a:cubicBezTo>
                  <a:lnTo>
                    <a:pt x="58567" y="419"/>
                  </a:lnTo>
                  <a:cubicBezTo>
                    <a:pt x="58696" y="419"/>
                    <a:pt x="58792" y="322"/>
                    <a:pt x="58792" y="226"/>
                  </a:cubicBezTo>
                  <a:cubicBezTo>
                    <a:pt x="58792" y="97"/>
                    <a:pt x="58696" y="1"/>
                    <a:pt x="58567" y="1"/>
                  </a:cubicBezTo>
                  <a:close/>
                  <a:moveTo>
                    <a:pt x="59853" y="1"/>
                  </a:moveTo>
                  <a:cubicBezTo>
                    <a:pt x="59725" y="1"/>
                    <a:pt x="59628" y="97"/>
                    <a:pt x="59628" y="226"/>
                  </a:cubicBezTo>
                  <a:cubicBezTo>
                    <a:pt x="59628" y="322"/>
                    <a:pt x="59725" y="419"/>
                    <a:pt x="59853" y="419"/>
                  </a:cubicBezTo>
                  <a:lnTo>
                    <a:pt x="61139" y="419"/>
                  </a:lnTo>
                  <a:cubicBezTo>
                    <a:pt x="61235" y="419"/>
                    <a:pt x="61332" y="322"/>
                    <a:pt x="61332" y="226"/>
                  </a:cubicBezTo>
                  <a:cubicBezTo>
                    <a:pt x="61332" y="97"/>
                    <a:pt x="61235" y="1"/>
                    <a:pt x="61139" y="1"/>
                  </a:cubicBezTo>
                  <a:close/>
                  <a:moveTo>
                    <a:pt x="62393" y="1"/>
                  </a:moveTo>
                  <a:cubicBezTo>
                    <a:pt x="62296" y="1"/>
                    <a:pt x="62200" y="97"/>
                    <a:pt x="62200" y="226"/>
                  </a:cubicBezTo>
                  <a:cubicBezTo>
                    <a:pt x="62200" y="322"/>
                    <a:pt x="62296" y="419"/>
                    <a:pt x="62393" y="419"/>
                  </a:cubicBezTo>
                  <a:lnTo>
                    <a:pt x="63678" y="419"/>
                  </a:lnTo>
                  <a:cubicBezTo>
                    <a:pt x="63807" y="419"/>
                    <a:pt x="63903" y="322"/>
                    <a:pt x="63903" y="226"/>
                  </a:cubicBezTo>
                  <a:cubicBezTo>
                    <a:pt x="63903" y="97"/>
                    <a:pt x="63807" y="1"/>
                    <a:pt x="63678" y="1"/>
                  </a:cubicBezTo>
                  <a:close/>
                  <a:moveTo>
                    <a:pt x="64964" y="1"/>
                  </a:moveTo>
                  <a:cubicBezTo>
                    <a:pt x="64835" y="1"/>
                    <a:pt x="64739" y="97"/>
                    <a:pt x="64739" y="226"/>
                  </a:cubicBezTo>
                  <a:cubicBezTo>
                    <a:pt x="64739" y="322"/>
                    <a:pt x="64835" y="419"/>
                    <a:pt x="64964" y="419"/>
                  </a:cubicBezTo>
                  <a:lnTo>
                    <a:pt x="66218" y="419"/>
                  </a:lnTo>
                  <a:cubicBezTo>
                    <a:pt x="66346" y="419"/>
                    <a:pt x="66443" y="322"/>
                    <a:pt x="66443" y="226"/>
                  </a:cubicBezTo>
                  <a:cubicBezTo>
                    <a:pt x="66443" y="97"/>
                    <a:pt x="66346" y="1"/>
                    <a:pt x="66218" y="1"/>
                  </a:cubicBezTo>
                  <a:close/>
                  <a:moveTo>
                    <a:pt x="67503" y="1"/>
                  </a:moveTo>
                  <a:cubicBezTo>
                    <a:pt x="67375" y="1"/>
                    <a:pt x="67278" y="97"/>
                    <a:pt x="67278" y="226"/>
                  </a:cubicBezTo>
                  <a:cubicBezTo>
                    <a:pt x="67278" y="322"/>
                    <a:pt x="67375" y="419"/>
                    <a:pt x="67503" y="419"/>
                  </a:cubicBezTo>
                  <a:lnTo>
                    <a:pt x="68789" y="419"/>
                  </a:lnTo>
                  <a:cubicBezTo>
                    <a:pt x="68886" y="419"/>
                    <a:pt x="68982" y="322"/>
                    <a:pt x="68982" y="226"/>
                  </a:cubicBezTo>
                  <a:cubicBezTo>
                    <a:pt x="68982" y="97"/>
                    <a:pt x="68886" y="1"/>
                    <a:pt x="68789" y="1"/>
                  </a:cubicBezTo>
                  <a:close/>
                  <a:moveTo>
                    <a:pt x="70043" y="1"/>
                  </a:moveTo>
                  <a:cubicBezTo>
                    <a:pt x="69946" y="1"/>
                    <a:pt x="69850" y="97"/>
                    <a:pt x="69850" y="226"/>
                  </a:cubicBezTo>
                  <a:cubicBezTo>
                    <a:pt x="69850" y="322"/>
                    <a:pt x="69946" y="419"/>
                    <a:pt x="70043" y="419"/>
                  </a:cubicBezTo>
                  <a:lnTo>
                    <a:pt x="71329" y="419"/>
                  </a:lnTo>
                  <a:cubicBezTo>
                    <a:pt x="71457" y="419"/>
                    <a:pt x="71554" y="322"/>
                    <a:pt x="71554" y="226"/>
                  </a:cubicBezTo>
                  <a:cubicBezTo>
                    <a:pt x="71554" y="97"/>
                    <a:pt x="71457" y="1"/>
                    <a:pt x="71329" y="1"/>
                  </a:cubicBezTo>
                  <a:close/>
                  <a:moveTo>
                    <a:pt x="72614" y="1"/>
                  </a:moveTo>
                  <a:cubicBezTo>
                    <a:pt x="72486" y="1"/>
                    <a:pt x="72389" y="97"/>
                    <a:pt x="72389" y="226"/>
                  </a:cubicBezTo>
                  <a:cubicBezTo>
                    <a:pt x="72389" y="322"/>
                    <a:pt x="72486" y="419"/>
                    <a:pt x="72614" y="419"/>
                  </a:cubicBezTo>
                  <a:lnTo>
                    <a:pt x="73868" y="419"/>
                  </a:lnTo>
                  <a:cubicBezTo>
                    <a:pt x="73997" y="419"/>
                    <a:pt x="74093" y="322"/>
                    <a:pt x="74093" y="226"/>
                  </a:cubicBezTo>
                  <a:cubicBezTo>
                    <a:pt x="74093" y="97"/>
                    <a:pt x="73997" y="1"/>
                    <a:pt x="73868" y="1"/>
                  </a:cubicBezTo>
                  <a:close/>
                  <a:moveTo>
                    <a:pt x="75154" y="1"/>
                  </a:moveTo>
                  <a:cubicBezTo>
                    <a:pt x="75025" y="1"/>
                    <a:pt x="74961" y="97"/>
                    <a:pt x="74961" y="226"/>
                  </a:cubicBezTo>
                  <a:cubicBezTo>
                    <a:pt x="74961" y="322"/>
                    <a:pt x="75025" y="419"/>
                    <a:pt x="75154" y="419"/>
                  </a:cubicBezTo>
                  <a:lnTo>
                    <a:pt x="76440" y="419"/>
                  </a:lnTo>
                  <a:cubicBezTo>
                    <a:pt x="76536" y="419"/>
                    <a:pt x="76632" y="322"/>
                    <a:pt x="76632" y="226"/>
                  </a:cubicBezTo>
                  <a:cubicBezTo>
                    <a:pt x="76632" y="97"/>
                    <a:pt x="76536" y="1"/>
                    <a:pt x="76440" y="1"/>
                  </a:cubicBezTo>
                  <a:close/>
                  <a:moveTo>
                    <a:pt x="77693" y="1"/>
                  </a:moveTo>
                  <a:cubicBezTo>
                    <a:pt x="77597" y="1"/>
                    <a:pt x="77500" y="97"/>
                    <a:pt x="77500" y="226"/>
                  </a:cubicBezTo>
                  <a:cubicBezTo>
                    <a:pt x="77500" y="322"/>
                    <a:pt x="77597" y="419"/>
                    <a:pt x="77693" y="419"/>
                  </a:cubicBezTo>
                  <a:lnTo>
                    <a:pt x="78979" y="419"/>
                  </a:lnTo>
                  <a:cubicBezTo>
                    <a:pt x="79108" y="419"/>
                    <a:pt x="79204" y="322"/>
                    <a:pt x="79204" y="226"/>
                  </a:cubicBezTo>
                  <a:cubicBezTo>
                    <a:pt x="79204" y="97"/>
                    <a:pt x="79108" y="1"/>
                    <a:pt x="78979" y="1"/>
                  </a:cubicBezTo>
                  <a:close/>
                  <a:moveTo>
                    <a:pt x="80265" y="1"/>
                  </a:moveTo>
                  <a:cubicBezTo>
                    <a:pt x="80136" y="1"/>
                    <a:pt x="80040" y="97"/>
                    <a:pt x="80040" y="226"/>
                  </a:cubicBezTo>
                  <a:cubicBezTo>
                    <a:pt x="80040" y="322"/>
                    <a:pt x="80136" y="419"/>
                    <a:pt x="80265" y="419"/>
                  </a:cubicBezTo>
                  <a:lnTo>
                    <a:pt x="81518" y="419"/>
                  </a:lnTo>
                  <a:cubicBezTo>
                    <a:pt x="81647" y="419"/>
                    <a:pt x="81743" y="322"/>
                    <a:pt x="81743" y="226"/>
                  </a:cubicBezTo>
                  <a:cubicBezTo>
                    <a:pt x="81743" y="97"/>
                    <a:pt x="81647" y="1"/>
                    <a:pt x="81518" y="1"/>
                  </a:cubicBezTo>
                  <a:close/>
                  <a:moveTo>
                    <a:pt x="82804" y="1"/>
                  </a:moveTo>
                  <a:cubicBezTo>
                    <a:pt x="82708" y="1"/>
                    <a:pt x="82611" y="97"/>
                    <a:pt x="82611" y="226"/>
                  </a:cubicBezTo>
                  <a:cubicBezTo>
                    <a:pt x="82611" y="322"/>
                    <a:pt x="82708" y="419"/>
                    <a:pt x="82804" y="419"/>
                  </a:cubicBezTo>
                  <a:lnTo>
                    <a:pt x="84090" y="419"/>
                  </a:lnTo>
                  <a:cubicBezTo>
                    <a:pt x="84186" y="419"/>
                    <a:pt x="84283" y="322"/>
                    <a:pt x="84283" y="226"/>
                  </a:cubicBezTo>
                  <a:cubicBezTo>
                    <a:pt x="84283" y="97"/>
                    <a:pt x="84186" y="1"/>
                    <a:pt x="84090" y="1"/>
                  </a:cubicBezTo>
                  <a:close/>
                  <a:moveTo>
                    <a:pt x="85376" y="1"/>
                  </a:moveTo>
                  <a:cubicBezTo>
                    <a:pt x="85247" y="1"/>
                    <a:pt x="85151" y="97"/>
                    <a:pt x="85151" y="226"/>
                  </a:cubicBezTo>
                  <a:cubicBezTo>
                    <a:pt x="85151" y="322"/>
                    <a:pt x="85247" y="419"/>
                    <a:pt x="85376" y="419"/>
                  </a:cubicBezTo>
                  <a:lnTo>
                    <a:pt x="86629" y="419"/>
                  </a:lnTo>
                  <a:cubicBezTo>
                    <a:pt x="86758" y="419"/>
                    <a:pt x="86854" y="322"/>
                    <a:pt x="86854" y="226"/>
                  </a:cubicBezTo>
                  <a:cubicBezTo>
                    <a:pt x="86854" y="97"/>
                    <a:pt x="86758" y="1"/>
                    <a:pt x="86629" y="1"/>
                  </a:cubicBezTo>
                  <a:close/>
                  <a:moveTo>
                    <a:pt x="87915" y="1"/>
                  </a:moveTo>
                  <a:cubicBezTo>
                    <a:pt x="87787" y="1"/>
                    <a:pt x="87690" y="97"/>
                    <a:pt x="87690" y="226"/>
                  </a:cubicBezTo>
                  <a:cubicBezTo>
                    <a:pt x="87690" y="259"/>
                    <a:pt x="87702" y="293"/>
                    <a:pt x="87722" y="322"/>
                  </a:cubicBezTo>
                  <a:lnTo>
                    <a:pt x="87722" y="322"/>
                  </a:lnTo>
                  <a:lnTo>
                    <a:pt x="87722" y="1479"/>
                  </a:lnTo>
                  <a:cubicBezTo>
                    <a:pt x="87722" y="1608"/>
                    <a:pt x="87819" y="1704"/>
                    <a:pt x="87915" y="1704"/>
                  </a:cubicBezTo>
                  <a:cubicBezTo>
                    <a:pt x="88044" y="1704"/>
                    <a:pt x="88140" y="1608"/>
                    <a:pt x="88140" y="1479"/>
                  </a:cubicBezTo>
                  <a:lnTo>
                    <a:pt x="88140" y="226"/>
                  </a:lnTo>
                  <a:cubicBezTo>
                    <a:pt x="88140" y="161"/>
                    <a:pt x="88108" y="97"/>
                    <a:pt x="88076" y="65"/>
                  </a:cubicBezTo>
                  <a:cubicBezTo>
                    <a:pt x="88044" y="33"/>
                    <a:pt x="87979" y="1"/>
                    <a:pt x="87915" y="1"/>
                  </a:cubicBezTo>
                  <a:close/>
                  <a:moveTo>
                    <a:pt x="193" y="290"/>
                  </a:moveTo>
                  <a:cubicBezTo>
                    <a:pt x="97" y="290"/>
                    <a:pt x="0" y="386"/>
                    <a:pt x="0" y="515"/>
                  </a:cubicBezTo>
                  <a:lnTo>
                    <a:pt x="0" y="1769"/>
                  </a:lnTo>
                  <a:cubicBezTo>
                    <a:pt x="0" y="1897"/>
                    <a:pt x="97" y="1994"/>
                    <a:pt x="193" y="1994"/>
                  </a:cubicBezTo>
                  <a:cubicBezTo>
                    <a:pt x="322" y="1994"/>
                    <a:pt x="418" y="1897"/>
                    <a:pt x="418" y="1769"/>
                  </a:cubicBezTo>
                  <a:lnTo>
                    <a:pt x="418" y="515"/>
                  </a:lnTo>
                  <a:cubicBezTo>
                    <a:pt x="418" y="386"/>
                    <a:pt x="322" y="290"/>
                    <a:pt x="193" y="290"/>
                  </a:cubicBezTo>
                  <a:close/>
                  <a:moveTo>
                    <a:pt x="87915" y="2540"/>
                  </a:moveTo>
                  <a:cubicBezTo>
                    <a:pt x="87819" y="2540"/>
                    <a:pt x="87722" y="2637"/>
                    <a:pt x="87722" y="2765"/>
                  </a:cubicBezTo>
                  <a:lnTo>
                    <a:pt x="87722" y="4019"/>
                  </a:lnTo>
                  <a:cubicBezTo>
                    <a:pt x="87722" y="4147"/>
                    <a:pt x="87819" y="4244"/>
                    <a:pt x="87915" y="4244"/>
                  </a:cubicBezTo>
                  <a:cubicBezTo>
                    <a:pt x="88044" y="4244"/>
                    <a:pt x="88140" y="4147"/>
                    <a:pt x="88140" y="4019"/>
                  </a:cubicBezTo>
                  <a:lnTo>
                    <a:pt x="88140" y="2765"/>
                  </a:lnTo>
                  <a:cubicBezTo>
                    <a:pt x="88140" y="2637"/>
                    <a:pt x="88044" y="2540"/>
                    <a:pt x="87915" y="2540"/>
                  </a:cubicBezTo>
                  <a:close/>
                  <a:moveTo>
                    <a:pt x="193" y="2829"/>
                  </a:moveTo>
                  <a:cubicBezTo>
                    <a:pt x="97" y="2829"/>
                    <a:pt x="0" y="2926"/>
                    <a:pt x="0" y="3054"/>
                  </a:cubicBezTo>
                  <a:lnTo>
                    <a:pt x="0" y="4340"/>
                  </a:lnTo>
                  <a:cubicBezTo>
                    <a:pt x="0" y="4437"/>
                    <a:pt x="97" y="4533"/>
                    <a:pt x="193" y="4533"/>
                  </a:cubicBezTo>
                  <a:cubicBezTo>
                    <a:pt x="322" y="4533"/>
                    <a:pt x="418" y="4437"/>
                    <a:pt x="418" y="4340"/>
                  </a:cubicBezTo>
                  <a:lnTo>
                    <a:pt x="418" y="3054"/>
                  </a:lnTo>
                  <a:cubicBezTo>
                    <a:pt x="418" y="2926"/>
                    <a:pt x="322" y="2829"/>
                    <a:pt x="193" y="2829"/>
                  </a:cubicBezTo>
                  <a:close/>
                  <a:moveTo>
                    <a:pt x="87915" y="5080"/>
                  </a:moveTo>
                  <a:cubicBezTo>
                    <a:pt x="87819" y="5080"/>
                    <a:pt x="87722" y="5176"/>
                    <a:pt x="87722" y="5305"/>
                  </a:cubicBezTo>
                  <a:lnTo>
                    <a:pt x="87722" y="6590"/>
                  </a:lnTo>
                  <a:cubicBezTo>
                    <a:pt x="87722" y="6687"/>
                    <a:pt x="87819" y="6783"/>
                    <a:pt x="87915" y="6783"/>
                  </a:cubicBezTo>
                  <a:cubicBezTo>
                    <a:pt x="88044" y="6783"/>
                    <a:pt x="88140" y="6687"/>
                    <a:pt x="88140" y="6590"/>
                  </a:cubicBezTo>
                  <a:lnTo>
                    <a:pt x="88140" y="5305"/>
                  </a:lnTo>
                  <a:cubicBezTo>
                    <a:pt x="88140" y="5176"/>
                    <a:pt x="88044" y="5080"/>
                    <a:pt x="87915" y="5080"/>
                  </a:cubicBezTo>
                  <a:close/>
                  <a:moveTo>
                    <a:pt x="193" y="5401"/>
                  </a:moveTo>
                  <a:cubicBezTo>
                    <a:pt x="97" y="5401"/>
                    <a:pt x="0" y="5497"/>
                    <a:pt x="0" y="5594"/>
                  </a:cubicBezTo>
                  <a:lnTo>
                    <a:pt x="0" y="6880"/>
                  </a:lnTo>
                  <a:cubicBezTo>
                    <a:pt x="0" y="7008"/>
                    <a:pt x="97" y="7105"/>
                    <a:pt x="193" y="7105"/>
                  </a:cubicBezTo>
                  <a:cubicBezTo>
                    <a:pt x="322" y="7105"/>
                    <a:pt x="418" y="7008"/>
                    <a:pt x="418" y="6880"/>
                  </a:cubicBezTo>
                  <a:lnTo>
                    <a:pt x="418" y="5594"/>
                  </a:lnTo>
                  <a:cubicBezTo>
                    <a:pt x="418" y="5497"/>
                    <a:pt x="322" y="5401"/>
                    <a:pt x="193" y="5401"/>
                  </a:cubicBezTo>
                  <a:close/>
                  <a:moveTo>
                    <a:pt x="87915" y="7651"/>
                  </a:moveTo>
                  <a:cubicBezTo>
                    <a:pt x="87819" y="7651"/>
                    <a:pt x="87722" y="7748"/>
                    <a:pt x="87722" y="7844"/>
                  </a:cubicBezTo>
                  <a:lnTo>
                    <a:pt x="87722" y="9130"/>
                  </a:lnTo>
                  <a:cubicBezTo>
                    <a:pt x="87722" y="9258"/>
                    <a:pt x="87819" y="9355"/>
                    <a:pt x="87915" y="9355"/>
                  </a:cubicBezTo>
                  <a:cubicBezTo>
                    <a:pt x="88044" y="9355"/>
                    <a:pt x="88140" y="9258"/>
                    <a:pt x="88140" y="9130"/>
                  </a:cubicBezTo>
                  <a:lnTo>
                    <a:pt x="88140" y="7844"/>
                  </a:lnTo>
                  <a:cubicBezTo>
                    <a:pt x="88140" y="7748"/>
                    <a:pt x="88044" y="7651"/>
                    <a:pt x="87915" y="7651"/>
                  </a:cubicBezTo>
                  <a:close/>
                  <a:moveTo>
                    <a:pt x="193" y="7940"/>
                  </a:moveTo>
                  <a:cubicBezTo>
                    <a:pt x="97" y="7940"/>
                    <a:pt x="0" y="8037"/>
                    <a:pt x="0" y="8165"/>
                  </a:cubicBezTo>
                  <a:lnTo>
                    <a:pt x="0" y="9419"/>
                  </a:lnTo>
                  <a:cubicBezTo>
                    <a:pt x="0" y="9548"/>
                    <a:pt x="97" y="9644"/>
                    <a:pt x="193" y="9644"/>
                  </a:cubicBezTo>
                  <a:cubicBezTo>
                    <a:pt x="322" y="9644"/>
                    <a:pt x="418" y="9548"/>
                    <a:pt x="418" y="9419"/>
                  </a:cubicBezTo>
                  <a:lnTo>
                    <a:pt x="418" y="8165"/>
                  </a:lnTo>
                  <a:cubicBezTo>
                    <a:pt x="418" y="8037"/>
                    <a:pt x="322" y="7940"/>
                    <a:pt x="193" y="7940"/>
                  </a:cubicBezTo>
                  <a:close/>
                  <a:moveTo>
                    <a:pt x="87915" y="10191"/>
                  </a:moveTo>
                  <a:cubicBezTo>
                    <a:pt x="87819" y="10191"/>
                    <a:pt x="87722" y="10287"/>
                    <a:pt x="87722" y="10416"/>
                  </a:cubicBezTo>
                  <a:lnTo>
                    <a:pt x="87722" y="11669"/>
                  </a:lnTo>
                  <a:cubicBezTo>
                    <a:pt x="87722" y="11798"/>
                    <a:pt x="87819" y="11894"/>
                    <a:pt x="87915" y="11894"/>
                  </a:cubicBezTo>
                  <a:cubicBezTo>
                    <a:pt x="88044" y="11894"/>
                    <a:pt x="88140" y="11798"/>
                    <a:pt x="88140" y="11669"/>
                  </a:cubicBezTo>
                  <a:lnTo>
                    <a:pt x="88140" y="10416"/>
                  </a:lnTo>
                  <a:cubicBezTo>
                    <a:pt x="88140" y="10287"/>
                    <a:pt x="88044" y="10191"/>
                    <a:pt x="87915" y="10191"/>
                  </a:cubicBezTo>
                  <a:close/>
                  <a:moveTo>
                    <a:pt x="193" y="10480"/>
                  </a:moveTo>
                  <a:cubicBezTo>
                    <a:pt x="97" y="10480"/>
                    <a:pt x="0" y="10576"/>
                    <a:pt x="0" y="10705"/>
                  </a:cubicBezTo>
                  <a:lnTo>
                    <a:pt x="0" y="11991"/>
                  </a:lnTo>
                  <a:cubicBezTo>
                    <a:pt x="0" y="12087"/>
                    <a:pt x="97" y="12183"/>
                    <a:pt x="193" y="12183"/>
                  </a:cubicBezTo>
                  <a:cubicBezTo>
                    <a:pt x="322" y="12183"/>
                    <a:pt x="418" y="12087"/>
                    <a:pt x="418" y="11991"/>
                  </a:cubicBezTo>
                  <a:lnTo>
                    <a:pt x="418" y="10705"/>
                  </a:lnTo>
                  <a:cubicBezTo>
                    <a:pt x="418" y="10576"/>
                    <a:pt x="322" y="10480"/>
                    <a:pt x="193" y="10480"/>
                  </a:cubicBezTo>
                  <a:close/>
                  <a:moveTo>
                    <a:pt x="87915" y="12730"/>
                  </a:moveTo>
                  <a:cubicBezTo>
                    <a:pt x="87819" y="12730"/>
                    <a:pt x="87722" y="12826"/>
                    <a:pt x="87722" y="12955"/>
                  </a:cubicBezTo>
                  <a:lnTo>
                    <a:pt x="87722" y="14241"/>
                  </a:lnTo>
                  <a:cubicBezTo>
                    <a:pt x="87722" y="14337"/>
                    <a:pt x="87819" y="14434"/>
                    <a:pt x="87915" y="14434"/>
                  </a:cubicBezTo>
                  <a:cubicBezTo>
                    <a:pt x="88044" y="14434"/>
                    <a:pt x="88140" y="14337"/>
                    <a:pt x="88140" y="14241"/>
                  </a:cubicBezTo>
                  <a:lnTo>
                    <a:pt x="88140" y="12955"/>
                  </a:lnTo>
                  <a:cubicBezTo>
                    <a:pt x="88140" y="12826"/>
                    <a:pt x="88044" y="12730"/>
                    <a:pt x="87915" y="12730"/>
                  </a:cubicBezTo>
                  <a:close/>
                  <a:moveTo>
                    <a:pt x="193" y="13051"/>
                  </a:moveTo>
                  <a:cubicBezTo>
                    <a:pt x="97" y="13051"/>
                    <a:pt x="0" y="13148"/>
                    <a:pt x="0" y="13244"/>
                  </a:cubicBezTo>
                  <a:lnTo>
                    <a:pt x="0" y="14530"/>
                  </a:lnTo>
                  <a:cubicBezTo>
                    <a:pt x="0" y="14659"/>
                    <a:pt x="97" y="14755"/>
                    <a:pt x="193" y="14755"/>
                  </a:cubicBezTo>
                  <a:cubicBezTo>
                    <a:pt x="322" y="14755"/>
                    <a:pt x="418" y="14659"/>
                    <a:pt x="418" y="14530"/>
                  </a:cubicBezTo>
                  <a:lnTo>
                    <a:pt x="418" y="13244"/>
                  </a:lnTo>
                  <a:cubicBezTo>
                    <a:pt x="418" y="13148"/>
                    <a:pt x="322" y="13051"/>
                    <a:pt x="193" y="13051"/>
                  </a:cubicBezTo>
                  <a:close/>
                  <a:moveTo>
                    <a:pt x="87915" y="15302"/>
                  </a:moveTo>
                  <a:cubicBezTo>
                    <a:pt x="87819" y="15302"/>
                    <a:pt x="87722" y="15398"/>
                    <a:pt x="87722" y="15494"/>
                  </a:cubicBezTo>
                  <a:lnTo>
                    <a:pt x="87722" y="16780"/>
                  </a:lnTo>
                  <a:cubicBezTo>
                    <a:pt x="87722" y="16909"/>
                    <a:pt x="87819" y="17005"/>
                    <a:pt x="87915" y="17005"/>
                  </a:cubicBezTo>
                  <a:cubicBezTo>
                    <a:pt x="88044" y="17005"/>
                    <a:pt x="88140" y="16909"/>
                    <a:pt x="88140" y="16780"/>
                  </a:cubicBezTo>
                  <a:lnTo>
                    <a:pt x="88140" y="15494"/>
                  </a:lnTo>
                  <a:cubicBezTo>
                    <a:pt x="88140" y="15398"/>
                    <a:pt x="88044" y="15302"/>
                    <a:pt x="87915" y="15302"/>
                  </a:cubicBezTo>
                  <a:close/>
                  <a:moveTo>
                    <a:pt x="193" y="15591"/>
                  </a:moveTo>
                  <a:cubicBezTo>
                    <a:pt x="97" y="15591"/>
                    <a:pt x="0" y="15687"/>
                    <a:pt x="0" y="15816"/>
                  </a:cubicBezTo>
                  <a:lnTo>
                    <a:pt x="0" y="17069"/>
                  </a:lnTo>
                  <a:cubicBezTo>
                    <a:pt x="0" y="17198"/>
                    <a:pt x="97" y="17294"/>
                    <a:pt x="193" y="17294"/>
                  </a:cubicBezTo>
                  <a:cubicBezTo>
                    <a:pt x="322" y="17294"/>
                    <a:pt x="418" y="17198"/>
                    <a:pt x="418" y="17069"/>
                  </a:cubicBezTo>
                  <a:lnTo>
                    <a:pt x="418" y="15816"/>
                  </a:lnTo>
                  <a:cubicBezTo>
                    <a:pt x="418" y="15687"/>
                    <a:pt x="322" y="15591"/>
                    <a:pt x="193" y="15591"/>
                  </a:cubicBezTo>
                  <a:close/>
                  <a:moveTo>
                    <a:pt x="87915" y="17841"/>
                  </a:moveTo>
                  <a:cubicBezTo>
                    <a:pt x="87819" y="17841"/>
                    <a:pt x="87722" y="17937"/>
                    <a:pt x="87722" y="18066"/>
                  </a:cubicBezTo>
                  <a:lnTo>
                    <a:pt x="87722" y="19320"/>
                  </a:lnTo>
                  <a:cubicBezTo>
                    <a:pt x="87722" y="19448"/>
                    <a:pt x="87819" y="19545"/>
                    <a:pt x="87915" y="19545"/>
                  </a:cubicBezTo>
                  <a:cubicBezTo>
                    <a:pt x="88044" y="19545"/>
                    <a:pt x="88140" y="19448"/>
                    <a:pt x="88140" y="19320"/>
                  </a:cubicBezTo>
                  <a:lnTo>
                    <a:pt x="88140" y="18066"/>
                  </a:lnTo>
                  <a:cubicBezTo>
                    <a:pt x="88140" y="17937"/>
                    <a:pt x="88044" y="17841"/>
                    <a:pt x="87915" y="17841"/>
                  </a:cubicBezTo>
                  <a:close/>
                  <a:moveTo>
                    <a:pt x="193" y="18130"/>
                  </a:moveTo>
                  <a:cubicBezTo>
                    <a:pt x="97" y="18130"/>
                    <a:pt x="0" y="18227"/>
                    <a:pt x="0" y="18355"/>
                  </a:cubicBezTo>
                  <a:lnTo>
                    <a:pt x="0" y="19641"/>
                  </a:lnTo>
                  <a:cubicBezTo>
                    <a:pt x="0" y="19737"/>
                    <a:pt x="97" y="19834"/>
                    <a:pt x="193" y="19834"/>
                  </a:cubicBezTo>
                  <a:cubicBezTo>
                    <a:pt x="322" y="19834"/>
                    <a:pt x="418" y="19737"/>
                    <a:pt x="418" y="19641"/>
                  </a:cubicBezTo>
                  <a:lnTo>
                    <a:pt x="418" y="18355"/>
                  </a:lnTo>
                  <a:cubicBezTo>
                    <a:pt x="418" y="18227"/>
                    <a:pt x="322" y="18130"/>
                    <a:pt x="193" y="18130"/>
                  </a:cubicBezTo>
                  <a:close/>
                  <a:moveTo>
                    <a:pt x="87915" y="20380"/>
                  </a:moveTo>
                  <a:cubicBezTo>
                    <a:pt x="87819" y="20380"/>
                    <a:pt x="87722" y="20477"/>
                    <a:pt x="87722" y="20605"/>
                  </a:cubicBezTo>
                  <a:lnTo>
                    <a:pt x="87722" y="21891"/>
                  </a:lnTo>
                  <a:cubicBezTo>
                    <a:pt x="87722" y="21988"/>
                    <a:pt x="87819" y="22084"/>
                    <a:pt x="87915" y="22084"/>
                  </a:cubicBezTo>
                  <a:cubicBezTo>
                    <a:pt x="88044" y="22084"/>
                    <a:pt x="88140" y="21988"/>
                    <a:pt x="88140" y="21891"/>
                  </a:cubicBezTo>
                  <a:lnTo>
                    <a:pt x="88140" y="20605"/>
                  </a:lnTo>
                  <a:cubicBezTo>
                    <a:pt x="88140" y="20477"/>
                    <a:pt x="88044" y="20380"/>
                    <a:pt x="87915" y="20380"/>
                  </a:cubicBezTo>
                  <a:close/>
                  <a:moveTo>
                    <a:pt x="193" y="20702"/>
                  </a:moveTo>
                  <a:cubicBezTo>
                    <a:pt x="97" y="20702"/>
                    <a:pt x="0" y="20798"/>
                    <a:pt x="0" y="20895"/>
                  </a:cubicBezTo>
                  <a:lnTo>
                    <a:pt x="0" y="22180"/>
                  </a:lnTo>
                  <a:cubicBezTo>
                    <a:pt x="0" y="22309"/>
                    <a:pt x="97" y="22405"/>
                    <a:pt x="193" y="22405"/>
                  </a:cubicBezTo>
                  <a:cubicBezTo>
                    <a:pt x="322" y="22405"/>
                    <a:pt x="418" y="22309"/>
                    <a:pt x="418" y="22180"/>
                  </a:cubicBezTo>
                  <a:lnTo>
                    <a:pt x="418" y="20895"/>
                  </a:lnTo>
                  <a:cubicBezTo>
                    <a:pt x="418" y="20798"/>
                    <a:pt x="322" y="20702"/>
                    <a:pt x="193" y="20702"/>
                  </a:cubicBezTo>
                  <a:close/>
                  <a:moveTo>
                    <a:pt x="87915" y="22952"/>
                  </a:moveTo>
                  <a:cubicBezTo>
                    <a:pt x="87819" y="22952"/>
                    <a:pt x="87722" y="23048"/>
                    <a:pt x="87722" y="23145"/>
                  </a:cubicBezTo>
                  <a:lnTo>
                    <a:pt x="87722" y="24431"/>
                  </a:lnTo>
                  <a:cubicBezTo>
                    <a:pt x="87722" y="24559"/>
                    <a:pt x="87819" y="24656"/>
                    <a:pt x="87915" y="24656"/>
                  </a:cubicBezTo>
                  <a:cubicBezTo>
                    <a:pt x="88044" y="24656"/>
                    <a:pt x="88140" y="24559"/>
                    <a:pt x="88140" y="24431"/>
                  </a:cubicBezTo>
                  <a:lnTo>
                    <a:pt x="88140" y="23145"/>
                  </a:lnTo>
                  <a:cubicBezTo>
                    <a:pt x="88140" y="23048"/>
                    <a:pt x="88044" y="22952"/>
                    <a:pt x="87915" y="22952"/>
                  </a:cubicBezTo>
                  <a:close/>
                  <a:moveTo>
                    <a:pt x="193" y="23241"/>
                  </a:moveTo>
                  <a:cubicBezTo>
                    <a:pt x="97" y="23241"/>
                    <a:pt x="0" y="23338"/>
                    <a:pt x="0" y="23466"/>
                  </a:cubicBezTo>
                  <a:lnTo>
                    <a:pt x="0" y="24720"/>
                  </a:lnTo>
                  <a:cubicBezTo>
                    <a:pt x="0" y="24848"/>
                    <a:pt x="97" y="24945"/>
                    <a:pt x="193" y="24945"/>
                  </a:cubicBezTo>
                  <a:cubicBezTo>
                    <a:pt x="322" y="24945"/>
                    <a:pt x="418" y="24848"/>
                    <a:pt x="418" y="24720"/>
                  </a:cubicBezTo>
                  <a:lnTo>
                    <a:pt x="418" y="23466"/>
                  </a:lnTo>
                  <a:cubicBezTo>
                    <a:pt x="418" y="23338"/>
                    <a:pt x="322" y="23241"/>
                    <a:pt x="193" y="23241"/>
                  </a:cubicBezTo>
                  <a:close/>
                  <a:moveTo>
                    <a:pt x="87915" y="25491"/>
                  </a:moveTo>
                  <a:cubicBezTo>
                    <a:pt x="87819" y="25491"/>
                    <a:pt x="87722" y="25588"/>
                    <a:pt x="87722" y="25716"/>
                  </a:cubicBezTo>
                  <a:lnTo>
                    <a:pt x="87722" y="26970"/>
                  </a:lnTo>
                  <a:cubicBezTo>
                    <a:pt x="87722" y="27099"/>
                    <a:pt x="87819" y="27195"/>
                    <a:pt x="87915" y="27195"/>
                  </a:cubicBezTo>
                  <a:cubicBezTo>
                    <a:pt x="88044" y="27195"/>
                    <a:pt x="88140" y="27099"/>
                    <a:pt x="88140" y="26970"/>
                  </a:cubicBezTo>
                  <a:lnTo>
                    <a:pt x="88140" y="25716"/>
                  </a:lnTo>
                  <a:cubicBezTo>
                    <a:pt x="88140" y="25588"/>
                    <a:pt x="88044" y="25491"/>
                    <a:pt x="87915" y="25491"/>
                  </a:cubicBezTo>
                  <a:close/>
                  <a:moveTo>
                    <a:pt x="193" y="25813"/>
                  </a:moveTo>
                  <a:cubicBezTo>
                    <a:pt x="97" y="25813"/>
                    <a:pt x="0" y="25909"/>
                    <a:pt x="0" y="26006"/>
                  </a:cubicBezTo>
                  <a:lnTo>
                    <a:pt x="0" y="27291"/>
                  </a:lnTo>
                  <a:cubicBezTo>
                    <a:pt x="0" y="27388"/>
                    <a:pt x="97" y="27484"/>
                    <a:pt x="193" y="27484"/>
                  </a:cubicBezTo>
                  <a:cubicBezTo>
                    <a:pt x="322" y="27484"/>
                    <a:pt x="418" y="27388"/>
                    <a:pt x="418" y="27291"/>
                  </a:cubicBezTo>
                  <a:lnTo>
                    <a:pt x="418" y="26006"/>
                  </a:lnTo>
                  <a:cubicBezTo>
                    <a:pt x="418" y="25909"/>
                    <a:pt x="322" y="25813"/>
                    <a:pt x="193" y="25813"/>
                  </a:cubicBezTo>
                  <a:close/>
                  <a:moveTo>
                    <a:pt x="87915" y="28063"/>
                  </a:moveTo>
                  <a:cubicBezTo>
                    <a:pt x="87819" y="28063"/>
                    <a:pt x="87722" y="28127"/>
                    <a:pt x="87722" y="28256"/>
                  </a:cubicBezTo>
                  <a:lnTo>
                    <a:pt x="87722" y="29542"/>
                  </a:lnTo>
                  <a:cubicBezTo>
                    <a:pt x="87722" y="29638"/>
                    <a:pt x="87819" y="29734"/>
                    <a:pt x="87915" y="29734"/>
                  </a:cubicBezTo>
                  <a:cubicBezTo>
                    <a:pt x="88044" y="29734"/>
                    <a:pt x="88140" y="29638"/>
                    <a:pt x="88140" y="29542"/>
                  </a:cubicBezTo>
                  <a:lnTo>
                    <a:pt x="88140" y="28256"/>
                  </a:lnTo>
                  <a:cubicBezTo>
                    <a:pt x="88140" y="28127"/>
                    <a:pt x="88044" y="28063"/>
                    <a:pt x="87915" y="28063"/>
                  </a:cubicBezTo>
                  <a:close/>
                  <a:moveTo>
                    <a:pt x="193" y="28352"/>
                  </a:moveTo>
                  <a:cubicBezTo>
                    <a:pt x="97" y="28352"/>
                    <a:pt x="0" y="28449"/>
                    <a:pt x="0" y="28577"/>
                  </a:cubicBezTo>
                  <a:lnTo>
                    <a:pt x="0" y="29831"/>
                  </a:lnTo>
                  <a:cubicBezTo>
                    <a:pt x="0" y="29959"/>
                    <a:pt x="97" y="30056"/>
                    <a:pt x="193" y="30056"/>
                  </a:cubicBezTo>
                  <a:cubicBezTo>
                    <a:pt x="322" y="30056"/>
                    <a:pt x="418" y="29959"/>
                    <a:pt x="418" y="29831"/>
                  </a:cubicBezTo>
                  <a:lnTo>
                    <a:pt x="418" y="28577"/>
                  </a:lnTo>
                  <a:cubicBezTo>
                    <a:pt x="418" y="28449"/>
                    <a:pt x="322" y="28352"/>
                    <a:pt x="193" y="28352"/>
                  </a:cubicBezTo>
                  <a:close/>
                  <a:moveTo>
                    <a:pt x="87915" y="30602"/>
                  </a:moveTo>
                  <a:cubicBezTo>
                    <a:pt x="87819" y="30602"/>
                    <a:pt x="87722" y="30699"/>
                    <a:pt x="87722" y="30795"/>
                  </a:cubicBezTo>
                  <a:lnTo>
                    <a:pt x="87722" y="32081"/>
                  </a:lnTo>
                  <a:cubicBezTo>
                    <a:pt x="87722" y="32210"/>
                    <a:pt x="87819" y="32306"/>
                    <a:pt x="87915" y="32306"/>
                  </a:cubicBezTo>
                  <a:cubicBezTo>
                    <a:pt x="88044" y="32306"/>
                    <a:pt x="88140" y="32210"/>
                    <a:pt x="88140" y="32081"/>
                  </a:cubicBezTo>
                  <a:lnTo>
                    <a:pt x="88140" y="30795"/>
                  </a:lnTo>
                  <a:cubicBezTo>
                    <a:pt x="88140" y="30699"/>
                    <a:pt x="88044" y="30602"/>
                    <a:pt x="87915" y="30602"/>
                  </a:cubicBezTo>
                  <a:close/>
                  <a:moveTo>
                    <a:pt x="193" y="30892"/>
                  </a:moveTo>
                  <a:cubicBezTo>
                    <a:pt x="97" y="30892"/>
                    <a:pt x="0" y="30988"/>
                    <a:pt x="0" y="31117"/>
                  </a:cubicBezTo>
                  <a:lnTo>
                    <a:pt x="0" y="32402"/>
                  </a:lnTo>
                  <a:cubicBezTo>
                    <a:pt x="0" y="32499"/>
                    <a:pt x="97" y="32595"/>
                    <a:pt x="193" y="32595"/>
                  </a:cubicBezTo>
                  <a:cubicBezTo>
                    <a:pt x="322" y="32595"/>
                    <a:pt x="418" y="32499"/>
                    <a:pt x="418" y="32402"/>
                  </a:cubicBezTo>
                  <a:lnTo>
                    <a:pt x="418" y="31117"/>
                  </a:lnTo>
                  <a:cubicBezTo>
                    <a:pt x="418" y="30988"/>
                    <a:pt x="322" y="30892"/>
                    <a:pt x="193" y="30892"/>
                  </a:cubicBezTo>
                  <a:close/>
                  <a:moveTo>
                    <a:pt x="87915" y="33142"/>
                  </a:moveTo>
                  <a:cubicBezTo>
                    <a:pt x="87819" y="33142"/>
                    <a:pt x="87722" y="33238"/>
                    <a:pt x="87722" y="33367"/>
                  </a:cubicBezTo>
                  <a:lnTo>
                    <a:pt x="87722" y="33592"/>
                  </a:lnTo>
                  <a:cubicBezTo>
                    <a:pt x="87722" y="33656"/>
                    <a:pt x="87722" y="33720"/>
                    <a:pt x="87787" y="33752"/>
                  </a:cubicBezTo>
                  <a:cubicBezTo>
                    <a:pt x="87819" y="33785"/>
                    <a:pt x="87883" y="33817"/>
                    <a:pt x="87915" y="33817"/>
                  </a:cubicBezTo>
                  <a:lnTo>
                    <a:pt x="88944" y="33817"/>
                  </a:lnTo>
                  <a:cubicBezTo>
                    <a:pt x="89072" y="33817"/>
                    <a:pt x="89169" y="33720"/>
                    <a:pt x="89169" y="33592"/>
                  </a:cubicBezTo>
                  <a:cubicBezTo>
                    <a:pt x="89169" y="33495"/>
                    <a:pt x="89072" y="33399"/>
                    <a:pt x="88944" y="33399"/>
                  </a:cubicBezTo>
                  <a:lnTo>
                    <a:pt x="88140" y="33399"/>
                  </a:lnTo>
                  <a:lnTo>
                    <a:pt x="88140" y="33367"/>
                  </a:lnTo>
                  <a:cubicBezTo>
                    <a:pt x="88140" y="33238"/>
                    <a:pt x="88044" y="33142"/>
                    <a:pt x="87915" y="33142"/>
                  </a:cubicBezTo>
                  <a:close/>
                  <a:moveTo>
                    <a:pt x="90230" y="33399"/>
                  </a:moveTo>
                  <a:cubicBezTo>
                    <a:pt x="90101" y="33399"/>
                    <a:pt x="90005" y="33495"/>
                    <a:pt x="90005" y="33592"/>
                  </a:cubicBezTo>
                  <a:cubicBezTo>
                    <a:pt x="90005" y="33720"/>
                    <a:pt x="90101" y="33817"/>
                    <a:pt x="90230" y="33817"/>
                  </a:cubicBezTo>
                  <a:lnTo>
                    <a:pt x="91515" y="33817"/>
                  </a:lnTo>
                  <a:cubicBezTo>
                    <a:pt x="91612" y="33817"/>
                    <a:pt x="91708" y="33720"/>
                    <a:pt x="91708" y="33592"/>
                  </a:cubicBezTo>
                  <a:cubicBezTo>
                    <a:pt x="91708" y="33495"/>
                    <a:pt x="91612" y="33399"/>
                    <a:pt x="91515" y="33399"/>
                  </a:cubicBezTo>
                  <a:close/>
                  <a:moveTo>
                    <a:pt x="92769" y="33399"/>
                  </a:moveTo>
                  <a:cubicBezTo>
                    <a:pt x="92673" y="33399"/>
                    <a:pt x="92576" y="33495"/>
                    <a:pt x="92576" y="33592"/>
                  </a:cubicBezTo>
                  <a:cubicBezTo>
                    <a:pt x="92576" y="33720"/>
                    <a:pt x="92673" y="33817"/>
                    <a:pt x="92769" y="33817"/>
                  </a:cubicBezTo>
                  <a:lnTo>
                    <a:pt x="94055" y="33817"/>
                  </a:lnTo>
                  <a:cubicBezTo>
                    <a:pt x="94183" y="33817"/>
                    <a:pt x="94280" y="33720"/>
                    <a:pt x="94280" y="33592"/>
                  </a:cubicBezTo>
                  <a:cubicBezTo>
                    <a:pt x="94280" y="33495"/>
                    <a:pt x="94183" y="33399"/>
                    <a:pt x="94055" y="33399"/>
                  </a:cubicBezTo>
                  <a:close/>
                  <a:moveTo>
                    <a:pt x="95341" y="33399"/>
                  </a:moveTo>
                  <a:cubicBezTo>
                    <a:pt x="95212" y="33399"/>
                    <a:pt x="95115" y="33495"/>
                    <a:pt x="95115" y="33592"/>
                  </a:cubicBezTo>
                  <a:cubicBezTo>
                    <a:pt x="95115" y="33720"/>
                    <a:pt x="95212" y="33817"/>
                    <a:pt x="95341" y="33817"/>
                  </a:cubicBezTo>
                  <a:lnTo>
                    <a:pt x="96594" y="33817"/>
                  </a:lnTo>
                  <a:cubicBezTo>
                    <a:pt x="96723" y="33817"/>
                    <a:pt x="96819" y="33720"/>
                    <a:pt x="96819" y="33592"/>
                  </a:cubicBezTo>
                  <a:cubicBezTo>
                    <a:pt x="96819" y="33495"/>
                    <a:pt x="96723" y="33399"/>
                    <a:pt x="96594" y="33399"/>
                  </a:cubicBezTo>
                  <a:close/>
                  <a:moveTo>
                    <a:pt x="97880" y="33399"/>
                  </a:moveTo>
                  <a:cubicBezTo>
                    <a:pt x="97751" y="33399"/>
                    <a:pt x="97655" y="33495"/>
                    <a:pt x="97655" y="33592"/>
                  </a:cubicBezTo>
                  <a:cubicBezTo>
                    <a:pt x="97655" y="33720"/>
                    <a:pt x="97751" y="33817"/>
                    <a:pt x="97880" y="33817"/>
                  </a:cubicBezTo>
                  <a:lnTo>
                    <a:pt x="99166" y="33817"/>
                  </a:lnTo>
                  <a:cubicBezTo>
                    <a:pt x="99262" y="33817"/>
                    <a:pt x="99359" y="33720"/>
                    <a:pt x="99359" y="33592"/>
                  </a:cubicBezTo>
                  <a:cubicBezTo>
                    <a:pt x="99359" y="33495"/>
                    <a:pt x="99262" y="33399"/>
                    <a:pt x="99166" y="33399"/>
                  </a:cubicBezTo>
                  <a:close/>
                  <a:moveTo>
                    <a:pt x="100419" y="33399"/>
                  </a:moveTo>
                  <a:cubicBezTo>
                    <a:pt x="100323" y="33399"/>
                    <a:pt x="100226" y="33495"/>
                    <a:pt x="100226" y="33592"/>
                  </a:cubicBezTo>
                  <a:cubicBezTo>
                    <a:pt x="100226" y="33720"/>
                    <a:pt x="100323" y="33817"/>
                    <a:pt x="100419" y="33817"/>
                  </a:cubicBezTo>
                  <a:lnTo>
                    <a:pt x="101705" y="33817"/>
                  </a:lnTo>
                  <a:cubicBezTo>
                    <a:pt x="101834" y="33817"/>
                    <a:pt x="101930" y="33720"/>
                    <a:pt x="101930" y="33592"/>
                  </a:cubicBezTo>
                  <a:cubicBezTo>
                    <a:pt x="101930" y="33495"/>
                    <a:pt x="101834" y="33399"/>
                    <a:pt x="101705" y="33399"/>
                  </a:cubicBezTo>
                  <a:close/>
                  <a:moveTo>
                    <a:pt x="102991" y="33399"/>
                  </a:moveTo>
                  <a:cubicBezTo>
                    <a:pt x="102862" y="33399"/>
                    <a:pt x="102766" y="33495"/>
                    <a:pt x="102766" y="33592"/>
                  </a:cubicBezTo>
                  <a:cubicBezTo>
                    <a:pt x="102766" y="33720"/>
                    <a:pt x="102862" y="33817"/>
                    <a:pt x="102991" y="33817"/>
                  </a:cubicBezTo>
                  <a:lnTo>
                    <a:pt x="104245" y="33817"/>
                  </a:lnTo>
                  <a:cubicBezTo>
                    <a:pt x="104373" y="33817"/>
                    <a:pt x="104470" y="33720"/>
                    <a:pt x="104470" y="33592"/>
                  </a:cubicBezTo>
                  <a:cubicBezTo>
                    <a:pt x="104470" y="33495"/>
                    <a:pt x="104373" y="33399"/>
                    <a:pt x="104245" y="33399"/>
                  </a:cubicBezTo>
                  <a:close/>
                  <a:moveTo>
                    <a:pt x="105530" y="33399"/>
                  </a:moveTo>
                  <a:cubicBezTo>
                    <a:pt x="105434" y="33399"/>
                    <a:pt x="105337" y="33495"/>
                    <a:pt x="105337" y="33592"/>
                  </a:cubicBezTo>
                  <a:cubicBezTo>
                    <a:pt x="105337" y="33720"/>
                    <a:pt x="105434" y="33817"/>
                    <a:pt x="105530" y="33817"/>
                  </a:cubicBezTo>
                  <a:lnTo>
                    <a:pt x="106816" y="33817"/>
                  </a:lnTo>
                  <a:cubicBezTo>
                    <a:pt x="106912" y="33817"/>
                    <a:pt x="107009" y="33720"/>
                    <a:pt x="107009" y="33592"/>
                  </a:cubicBezTo>
                  <a:cubicBezTo>
                    <a:pt x="107009" y="33495"/>
                    <a:pt x="106912" y="33399"/>
                    <a:pt x="106816" y="33399"/>
                  </a:cubicBezTo>
                  <a:close/>
                  <a:moveTo>
                    <a:pt x="108102" y="33399"/>
                  </a:moveTo>
                  <a:cubicBezTo>
                    <a:pt x="107973" y="33399"/>
                    <a:pt x="107877" y="33495"/>
                    <a:pt x="107877" y="33592"/>
                  </a:cubicBezTo>
                  <a:cubicBezTo>
                    <a:pt x="107877" y="33720"/>
                    <a:pt x="107973" y="33817"/>
                    <a:pt x="108102" y="33817"/>
                  </a:cubicBezTo>
                  <a:lnTo>
                    <a:pt x="109355" y="33817"/>
                  </a:lnTo>
                  <a:cubicBezTo>
                    <a:pt x="109484" y="33817"/>
                    <a:pt x="109580" y="33720"/>
                    <a:pt x="109580" y="33592"/>
                  </a:cubicBezTo>
                  <a:cubicBezTo>
                    <a:pt x="109580" y="33495"/>
                    <a:pt x="109484" y="33399"/>
                    <a:pt x="109355" y="33399"/>
                  </a:cubicBezTo>
                  <a:close/>
                  <a:moveTo>
                    <a:pt x="110641" y="33399"/>
                  </a:moveTo>
                  <a:cubicBezTo>
                    <a:pt x="110513" y="33399"/>
                    <a:pt x="110416" y="33495"/>
                    <a:pt x="110416" y="33592"/>
                  </a:cubicBezTo>
                  <a:cubicBezTo>
                    <a:pt x="110416" y="33720"/>
                    <a:pt x="110513" y="33817"/>
                    <a:pt x="110641" y="33817"/>
                  </a:cubicBezTo>
                  <a:lnTo>
                    <a:pt x="111927" y="33817"/>
                  </a:lnTo>
                  <a:cubicBezTo>
                    <a:pt x="112023" y="33817"/>
                    <a:pt x="112120" y="33720"/>
                    <a:pt x="112120" y="33592"/>
                  </a:cubicBezTo>
                  <a:cubicBezTo>
                    <a:pt x="112120" y="33495"/>
                    <a:pt x="112023" y="33399"/>
                    <a:pt x="111927" y="33399"/>
                  </a:cubicBezTo>
                  <a:close/>
                  <a:moveTo>
                    <a:pt x="113181" y="33399"/>
                  </a:moveTo>
                  <a:cubicBezTo>
                    <a:pt x="113084" y="33399"/>
                    <a:pt x="112988" y="33495"/>
                    <a:pt x="112988" y="33592"/>
                  </a:cubicBezTo>
                  <a:cubicBezTo>
                    <a:pt x="112988" y="33720"/>
                    <a:pt x="113084" y="33817"/>
                    <a:pt x="113181" y="33817"/>
                  </a:cubicBezTo>
                  <a:lnTo>
                    <a:pt x="114466" y="33817"/>
                  </a:lnTo>
                  <a:cubicBezTo>
                    <a:pt x="114595" y="33817"/>
                    <a:pt x="114691" y="33720"/>
                    <a:pt x="114691" y="33592"/>
                  </a:cubicBezTo>
                  <a:cubicBezTo>
                    <a:pt x="114691" y="33495"/>
                    <a:pt x="114595" y="33399"/>
                    <a:pt x="114466" y="33399"/>
                  </a:cubicBezTo>
                  <a:close/>
                  <a:moveTo>
                    <a:pt x="115752" y="33399"/>
                  </a:moveTo>
                  <a:cubicBezTo>
                    <a:pt x="115624" y="33399"/>
                    <a:pt x="115527" y="33495"/>
                    <a:pt x="115527" y="33592"/>
                  </a:cubicBezTo>
                  <a:cubicBezTo>
                    <a:pt x="115527" y="33720"/>
                    <a:pt x="115624" y="33817"/>
                    <a:pt x="115752" y="33817"/>
                  </a:cubicBezTo>
                  <a:lnTo>
                    <a:pt x="117006" y="33817"/>
                  </a:lnTo>
                  <a:cubicBezTo>
                    <a:pt x="117134" y="33817"/>
                    <a:pt x="117231" y="33720"/>
                    <a:pt x="117231" y="33592"/>
                  </a:cubicBezTo>
                  <a:cubicBezTo>
                    <a:pt x="117231" y="33495"/>
                    <a:pt x="117134" y="33399"/>
                    <a:pt x="117006" y="33399"/>
                  </a:cubicBezTo>
                  <a:close/>
                  <a:moveTo>
                    <a:pt x="118292" y="33399"/>
                  </a:moveTo>
                  <a:cubicBezTo>
                    <a:pt x="118163" y="33399"/>
                    <a:pt x="118067" y="33495"/>
                    <a:pt x="118067" y="33592"/>
                  </a:cubicBezTo>
                  <a:cubicBezTo>
                    <a:pt x="118067" y="33720"/>
                    <a:pt x="118163" y="33817"/>
                    <a:pt x="118292" y="33817"/>
                  </a:cubicBezTo>
                  <a:lnTo>
                    <a:pt x="119577" y="33817"/>
                  </a:lnTo>
                  <a:cubicBezTo>
                    <a:pt x="119674" y="33817"/>
                    <a:pt x="119770" y="33720"/>
                    <a:pt x="119770" y="33592"/>
                  </a:cubicBezTo>
                  <a:cubicBezTo>
                    <a:pt x="119770" y="33495"/>
                    <a:pt x="119674" y="33399"/>
                    <a:pt x="119577" y="33399"/>
                  </a:cubicBezTo>
                  <a:close/>
                  <a:moveTo>
                    <a:pt x="193" y="33463"/>
                  </a:moveTo>
                  <a:cubicBezTo>
                    <a:pt x="97" y="33463"/>
                    <a:pt x="0" y="33560"/>
                    <a:pt x="0" y="33656"/>
                  </a:cubicBezTo>
                  <a:lnTo>
                    <a:pt x="0" y="34942"/>
                  </a:lnTo>
                  <a:cubicBezTo>
                    <a:pt x="0" y="35070"/>
                    <a:pt x="97" y="35167"/>
                    <a:pt x="193" y="35167"/>
                  </a:cubicBezTo>
                  <a:cubicBezTo>
                    <a:pt x="322" y="35167"/>
                    <a:pt x="418" y="35070"/>
                    <a:pt x="418" y="34942"/>
                  </a:cubicBezTo>
                  <a:lnTo>
                    <a:pt x="418" y="33656"/>
                  </a:lnTo>
                  <a:cubicBezTo>
                    <a:pt x="418" y="33560"/>
                    <a:pt x="322" y="33463"/>
                    <a:pt x="193" y="33463"/>
                  </a:cubicBezTo>
                  <a:close/>
                  <a:moveTo>
                    <a:pt x="120092" y="34138"/>
                  </a:moveTo>
                  <a:cubicBezTo>
                    <a:pt x="119995" y="34138"/>
                    <a:pt x="119899" y="34235"/>
                    <a:pt x="119899" y="34331"/>
                  </a:cubicBezTo>
                  <a:lnTo>
                    <a:pt x="119899" y="35617"/>
                  </a:lnTo>
                  <a:cubicBezTo>
                    <a:pt x="119899" y="35745"/>
                    <a:pt x="119995" y="35842"/>
                    <a:pt x="120092" y="35842"/>
                  </a:cubicBezTo>
                  <a:cubicBezTo>
                    <a:pt x="120220" y="35842"/>
                    <a:pt x="120317" y="35745"/>
                    <a:pt x="120317" y="35617"/>
                  </a:cubicBezTo>
                  <a:lnTo>
                    <a:pt x="120317" y="34331"/>
                  </a:lnTo>
                  <a:cubicBezTo>
                    <a:pt x="120317" y="34235"/>
                    <a:pt x="120220" y="34138"/>
                    <a:pt x="120092" y="34138"/>
                  </a:cubicBezTo>
                  <a:close/>
                  <a:moveTo>
                    <a:pt x="193" y="36003"/>
                  </a:moveTo>
                  <a:cubicBezTo>
                    <a:pt x="97" y="36003"/>
                    <a:pt x="0" y="36099"/>
                    <a:pt x="0" y="36228"/>
                  </a:cubicBezTo>
                  <a:lnTo>
                    <a:pt x="0" y="37481"/>
                  </a:lnTo>
                  <a:cubicBezTo>
                    <a:pt x="0" y="37610"/>
                    <a:pt x="97" y="37706"/>
                    <a:pt x="193" y="37706"/>
                  </a:cubicBezTo>
                  <a:cubicBezTo>
                    <a:pt x="322" y="37706"/>
                    <a:pt x="418" y="37610"/>
                    <a:pt x="418" y="37481"/>
                  </a:cubicBezTo>
                  <a:lnTo>
                    <a:pt x="418" y="36228"/>
                  </a:lnTo>
                  <a:cubicBezTo>
                    <a:pt x="418" y="36099"/>
                    <a:pt x="322" y="36003"/>
                    <a:pt x="193" y="36003"/>
                  </a:cubicBezTo>
                  <a:close/>
                  <a:moveTo>
                    <a:pt x="120092" y="36678"/>
                  </a:moveTo>
                  <a:cubicBezTo>
                    <a:pt x="119995" y="36678"/>
                    <a:pt x="119899" y="36774"/>
                    <a:pt x="119899" y="36903"/>
                  </a:cubicBezTo>
                  <a:lnTo>
                    <a:pt x="119899" y="38156"/>
                  </a:lnTo>
                  <a:cubicBezTo>
                    <a:pt x="119899" y="38285"/>
                    <a:pt x="119995" y="38381"/>
                    <a:pt x="120092" y="38381"/>
                  </a:cubicBezTo>
                  <a:cubicBezTo>
                    <a:pt x="120220" y="38381"/>
                    <a:pt x="120317" y="38285"/>
                    <a:pt x="120317" y="38156"/>
                  </a:cubicBezTo>
                  <a:lnTo>
                    <a:pt x="120317" y="36903"/>
                  </a:lnTo>
                  <a:cubicBezTo>
                    <a:pt x="120317" y="36774"/>
                    <a:pt x="120220" y="36678"/>
                    <a:pt x="120092" y="36678"/>
                  </a:cubicBezTo>
                  <a:close/>
                  <a:moveTo>
                    <a:pt x="193" y="38542"/>
                  </a:moveTo>
                  <a:cubicBezTo>
                    <a:pt x="97" y="38542"/>
                    <a:pt x="0" y="38638"/>
                    <a:pt x="0" y="38767"/>
                  </a:cubicBezTo>
                  <a:lnTo>
                    <a:pt x="0" y="40053"/>
                  </a:lnTo>
                  <a:cubicBezTo>
                    <a:pt x="0" y="40149"/>
                    <a:pt x="97" y="40246"/>
                    <a:pt x="193" y="40246"/>
                  </a:cubicBezTo>
                  <a:cubicBezTo>
                    <a:pt x="322" y="40246"/>
                    <a:pt x="418" y="40149"/>
                    <a:pt x="418" y="40053"/>
                  </a:cubicBezTo>
                  <a:lnTo>
                    <a:pt x="418" y="38767"/>
                  </a:lnTo>
                  <a:cubicBezTo>
                    <a:pt x="418" y="38638"/>
                    <a:pt x="322" y="38542"/>
                    <a:pt x="193" y="38542"/>
                  </a:cubicBezTo>
                  <a:close/>
                  <a:moveTo>
                    <a:pt x="120092" y="39249"/>
                  </a:moveTo>
                  <a:cubicBezTo>
                    <a:pt x="119995" y="39249"/>
                    <a:pt x="119899" y="39313"/>
                    <a:pt x="119899" y="39442"/>
                  </a:cubicBezTo>
                  <a:lnTo>
                    <a:pt x="119899" y="40728"/>
                  </a:lnTo>
                  <a:cubicBezTo>
                    <a:pt x="119899" y="40824"/>
                    <a:pt x="119995" y="40921"/>
                    <a:pt x="120092" y="40921"/>
                  </a:cubicBezTo>
                  <a:cubicBezTo>
                    <a:pt x="120220" y="40921"/>
                    <a:pt x="120317" y="40824"/>
                    <a:pt x="120317" y="40728"/>
                  </a:cubicBezTo>
                  <a:lnTo>
                    <a:pt x="120317" y="39442"/>
                  </a:lnTo>
                  <a:cubicBezTo>
                    <a:pt x="120317" y="39313"/>
                    <a:pt x="120220" y="39249"/>
                    <a:pt x="120092" y="39249"/>
                  </a:cubicBezTo>
                  <a:close/>
                  <a:moveTo>
                    <a:pt x="193" y="41114"/>
                  </a:moveTo>
                  <a:cubicBezTo>
                    <a:pt x="97" y="41114"/>
                    <a:pt x="0" y="41210"/>
                    <a:pt x="0" y="41306"/>
                  </a:cubicBezTo>
                  <a:lnTo>
                    <a:pt x="0" y="42592"/>
                  </a:lnTo>
                  <a:cubicBezTo>
                    <a:pt x="0" y="42721"/>
                    <a:pt x="97" y="42817"/>
                    <a:pt x="193" y="42817"/>
                  </a:cubicBezTo>
                  <a:cubicBezTo>
                    <a:pt x="322" y="42817"/>
                    <a:pt x="418" y="42721"/>
                    <a:pt x="418" y="42592"/>
                  </a:cubicBezTo>
                  <a:lnTo>
                    <a:pt x="418" y="41306"/>
                  </a:lnTo>
                  <a:cubicBezTo>
                    <a:pt x="418" y="41210"/>
                    <a:pt x="322" y="41114"/>
                    <a:pt x="193" y="41114"/>
                  </a:cubicBezTo>
                  <a:close/>
                  <a:moveTo>
                    <a:pt x="120092" y="41789"/>
                  </a:moveTo>
                  <a:cubicBezTo>
                    <a:pt x="119995" y="41789"/>
                    <a:pt x="119899" y="41885"/>
                    <a:pt x="119899" y="41981"/>
                  </a:cubicBezTo>
                  <a:lnTo>
                    <a:pt x="119899" y="43267"/>
                  </a:lnTo>
                  <a:cubicBezTo>
                    <a:pt x="119899" y="43396"/>
                    <a:pt x="119995" y="43492"/>
                    <a:pt x="120092" y="43492"/>
                  </a:cubicBezTo>
                  <a:cubicBezTo>
                    <a:pt x="120220" y="43492"/>
                    <a:pt x="120317" y="43396"/>
                    <a:pt x="120317" y="43267"/>
                  </a:cubicBezTo>
                  <a:lnTo>
                    <a:pt x="120317" y="41981"/>
                  </a:lnTo>
                  <a:cubicBezTo>
                    <a:pt x="120317" y="41885"/>
                    <a:pt x="120220" y="41789"/>
                    <a:pt x="120092" y="41789"/>
                  </a:cubicBezTo>
                  <a:close/>
                  <a:moveTo>
                    <a:pt x="193" y="43653"/>
                  </a:moveTo>
                  <a:cubicBezTo>
                    <a:pt x="97" y="43653"/>
                    <a:pt x="0" y="43749"/>
                    <a:pt x="0" y="43878"/>
                  </a:cubicBezTo>
                  <a:lnTo>
                    <a:pt x="0" y="45132"/>
                  </a:lnTo>
                  <a:cubicBezTo>
                    <a:pt x="0" y="45260"/>
                    <a:pt x="97" y="45357"/>
                    <a:pt x="193" y="45357"/>
                  </a:cubicBezTo>
                  <a:cubicBezTo>
                    <a:pt x="322" y="45357"/>
                    <a:pt x="418" y="45260"/>
                    <a:pt x="418" y="45132"/>
                  </a:cubicBezTo>
                  <a:lnTo>
                    <a:pt x="418" y="43878"/>
                  </a:lnTo>
                  <a:cubicBezTo>
                    <a:pt x="418" y="43749"/>
                    <a:pt x="322" y="43653"/>
                    <a:pt x="193" y="43653"/>
                  </a:cubicBezTo>
                  <a:close/>
                  <a:moveTo>
                    <a:pt x="120092" y="44328"/>
                  </a:moveTo>
                  <a:cubicBezTo>
                    <a:pt x="119995" y="44328"/>
                    <a:pt x="119899" y="44424"/>
                    <a:pt x="119899" y="44553"/>
                  </a:cubicBezTo>
                  <a:lnTo>
                    <a:pt x="119899" y="45839"/>
                  </a:lnTo>
                  <a:cubicBezTo>
                    <a:pt x="119899" y="45935"/>
                    <a:pt x="119995" y="46032"/>
                    <a:pt x="120092" y="46032"/>
                  </a:cubicBezTo>
                  <a:cubicBezTo>
                    <a:pt x="120220" y="46032"/>
                    <a:pt x="120317" y="45935"/>
                    <a:pt x="120317" y="45839"/>
                  </a:cubicBezTo>
                  <a:lnTo>
                    <a:pt x="120317" y="44553"/>
                  </a:lnTo>
                  <a:cubicBezTo>
                    <a:pt x="120317" y="44424"/>
                    <a:pt x="120220" y="44328"/>
                    <a:pt x="120092" y="44328"/>
                  </a:cubicBezTo>
                  <a:close/>
                  <a:moveTo>
                    <a:pt x="120092" y="46900"/>
                  </a:moveTo>
                  <a:cubicBezTo>
                    <a:pt x="119995" y="46900"/>
                    <a:pt x="119899" y="46996"/>
                    <a:pt x="119899" y="47092"/>
                  </a:cubicBezTo>
                  <a:lnTo>
                    <a:pt x="119899" y="48378"/>
                  </a:lnTo>
                  <a:cubicBezTo>
                    <a:pt x="119899" y="48507"/>
                    <a:pt x="119995" y="48571"/>
                    <a:pt x="120092" y="48571"/>
                  </a:cubicBezTo>
                  <a:cubicBezTo>
                    <a:pt x="120220" y="48571"/>
                    <a:pt x="120317" y="48507"/>
                    <a:pt x="120317" y="48378"/>
                  </a:cubicBezTo>
                  <a:lnTo>
                    <a:pt x="120317" y="47092"/>
                  </a:lnTo>
                  <a:cubicBezTo>
                    <a:pt x="120317" y="46996"/>
                    <a:pt x="120220" y="46900"/>
                    <a:pt x="120092" y="46900"/>
                  </a:cubicBezTo>
                  <a:close/>
                  <a:moveTo>
                    <a:pt x="120092" y="49439"/>
                  </a:moveTo>
                  <a:cubicBezTo>
                    <a:pt x="119995" y="49439"/>
                    <a:pt x="119899" y="49535"/>
                    <a:pt x="119899" y="49664"/>
                  </a:cubicBezTo>
                  <a:lnTo>
                    <a:pt x="119899" y="50918"/>
                  </a:lnTo>
                  <a:cubicBezTo>
                    <a:pt x="119899" y="51046"/>
                    <a:pt x="119995" y="51143"/>
                    <a:pt x="120092" y="51143"/>
                  </a:cubicBezTo>
                  <a:cubicBezTo>
                    <a:pt x="120220" y="51143"/>
                    <a:pt x="120317" y="51046"/>
                    <a:pt x="120317" y="50918"/>
                  </a:cubicBezTo>
                  <a:lnTo>
                    <a:pt x="120317" y="49664"/>
                  </a:lnTo>
                  <a:cubicBezTo>
                    <a:pt x="120317" y="49535"/>
                    <a:pt x="120220" y="49439"/>
                    <a:pt x="120092" y="49439"/>
                  </a:cubicBezTo>
                  <a:close/>
                  <a:moveTo>
                    <a:pt x="120092" y="51978"/>
                  </a:moveTo>
                  <a:cubicBezTo>
                    <a:pt x="119995" y="51978"/>
                    <a:pt x="119899" y="52075"/>
                    <a:pt x="119899" y="52203"/>
                  </a:cubicBezTo>
                  <a:lnTo>
                    <a:pt x="119899" y="53489"/>
                  </a:lnTo>
                  <a:cubicBezTo>
                    <a:pt x="119899" y="53586"/>
                    <a:pt x="119995" y="53682"/>
                    <a:pt x="120092" y="53682"/>
                  </a:cubicBezTo>
                  <a:cubicBezTo>
                    <a:pt x="120220" y="53682"/>
                    <a:pt x="120317" y="53586"/>
                    <a:pt x="120317" y="53489"/>
                  </a:cubicBezTo>
                  <a:lnTo>
                    <a:pt x="120317" y="52203"/>
                  </a:lnTo>
                  <a:cubicBezTo>
                    <a:pt x="120317" y="52075"/>
                    <a:pt x="120220" y="51978"/>
                    <a:pt x="120092" y="51978"/>
                  </a:cubicBezTo>
                  <a:close/>
                  <a:moveTo>
                    <a:pt x="120092" y="54550"/>
                  </a:moveTo>
                  <a:cubicBezTo>
                    <a:pt x="119995" y="54550"/>
                    <a:pt x="119899" y="54646"/>
                    <a:pt x="119899" y="54743"/>
                  </a:cubicBezTo>
                  <a:lnTo>
                    <a:pt x="119899" y="56029"/>
                  </a:lnTo>
                  <a:cubicBezTo>
                    <a:pt x="119899" y="56157"/>
                    <a:pt x="119995" y="56254"/>
                    <a:pt x="120092" y="56254"/>
                  </a:cubicBezTo>
                  <a:cubicBezTo>
                    <a:pt x="120220" y="56254"/>
                    <a:pt x="120317" y="56157"/>
                    <a:pt x="120317" y="56029"/>
                  </a:cubicBezTo>
                  <a:lnTo>
                    <a:pt x="120317" y="54743"/>
                  </a:lnTo>
                  <a:cubicBezTo>
                    <a:pt x="120317" y="54646"/>
                    <a:pt x="120220" y="54550"/>
                    <a:pt x="120092" y="54550"/>
                  </a:cubicBezTo>
                  <a:close/>
                  <a:moveTo>
                    <a:pt x="120092" y="57089"/>
                  </a:moveTo>
                  <a:cubicBezTo>
                    <a:pt x="119995" y="57089"/>
                    <a:pt x="119899" y="57186"/>
                    <a:pt x="119899" y="57314"/>
                  </a:cubicBezTo>
                  <a:lnTo>
                    <a:pt x="119899" y="58568"/>
                  </a:lnTo>
                  <a:cubicBezTo>
                    <a:pt x="119899" y="58697"/>
                    <a:pt x="119995" y="58793"/>
                    <a:pt x="120092" y="58793"/>
                  </a:cubicBezTo>
                  <a:cubicBezTo>
                    <a:pt x="120220" y="58793"/>
                    <a:pt x="120317" y="58697"/>
                    <a:pt x="120317" y="58568"/>
                  </a:cubicBezTo>
                  <a:lnTo>
                    <a:pt x="120317" y="57314"/>
                  </a:lnTo>
                  <a:cubicBezTo>
                    <a:pt x="120317" y="57186"/>
                    <a:pt x="120220" y="57089"/>
                    <a:pt x="120092" y="57089"/>
                  </a:cubicBezTo>
                  <a:close/>
                  <a:moveTo>
                    <a:pt x="120092" y="59629"/>
                  </a:moveTo>
                  <a:cubicBezTo>
                    <a:pt x="119995" y="59629"/>
                    <a:pt x="119899" y="59725"/>
                    <a:pt x="119899" y="59854"/>
                  </a:cubicBezTo>
                  <a:lnTo>
                    <a:pt x="119899" y="61140"/>
                  </a:lnTo>
                  <a:cubicBezTo>
                    <a:pt x="119899" y="61236"/>
                    <a:pt x="119995" y="61332"/>
                    <a:pt x="120092" y="61332"/>
                  </a:cubicBezTo>
                  <a:cubicBezTo>
                    <a:pt x="120220" y="61332"/>
                    <a:pt x="120317" y="61236"/>
                    <a:pt x="120317" y="61140"/>
                  </a:cubicBezTo>
                  <a:lnTo>
                    <a:pt x="120317" y="59854"/>
                  </a:lnTo>
                  <a:cubicBezTo>
                    <a:pt x="120317" y="59725"/>
                    <a:pt x="120220" y="59629"/>
                    <a:pt x="120092" y="59629"/>
                  </a:cubicBezTo>
                  <a:close/>
                  <a:moveTo>
                    <a:pt x="120092" y="62200"/>
                  </a:moveTo>
                  <a:cubicBezTo>
                    <a:pt x="119995" y="62200"/>
                    <a:pt x="119899" y="62297"/>
                    <a:pt x="119899" y="62393"/>
                  </a:cubicBezTo>
                  <a:lnTo>
                    <a:pt x="119899" y="63679"/>
                  </a:lnTo>
                  <a:cubicBezTo>
                    <a:pt x="119899" y="63808"/>
                    <a:pt x="119995" y="63904"/>
                    <a:pt x="120092" y="63904"/>
                  </a:cubicBezTo>
                  <a:cubicBezTo>
                    <a:pt x="120220" y="63904"/>
                    <a:pt x="120317" y="63808"/>
                    <a:pt x="120317" y="63679"/>
                  </a:cubicBezTo>
                  <a:lnTo>
                    <a:pt x="120317" y="62393"/>
                  </a:lnTo>
                  <a:cubicBezTo>
                    <a:pt x="120317" y="62297"/>
                    <a:pt x="120220" y="62200"/>
                    <a:pt x="120092" y="62200"/>
                  </a:cubicBezTo>
                  <a:close/>
                  <a:moveTo>
                    <a:pt x="120092" y="64740"/>
                  </a:moveTo>
                  <a:cubicBezTo>
                    <a:pt x="119995" y="64740"/>
                    <a:pt x="119899" y="64836"/>
                    <a:pt x="119899" y="64965"/>
                  </a:cubicBezTo>
                  <a:lnTo>
                    <a:pt x="119899" y="66218"/>
                  </a:lnTo>
                  <a:cubicBezTo>
                    <a:pt x="119899" y="66347"/>
                    <a:pt x="119995" y="66443"/>
                    <a:pt x="120092" y="66443"/>
                  </a:cubicBezTo>
                  <a:cubicBezTo>
                    <a:pt x="120220" y="66443"/>
                    <a:pt x="120317" y="66347"/>
                    <a:pt x="120317" y="66218"/>
                  </a:cubicBezTo>
                  <a:lnTo>
                    <a:pt x="120317" y="64965"/>
                  </a:lnTo>
                  <a:cubicBezTo>
                    <a:pt x="120317" y="64836"/>
                    <a:pt x="120220" y="64740"/>
                    <a:pt x="120092" y="64740"/>
                  </a:cubicBezTo>
                  <a:close/>
                  <a:moveTo>
                    <a:pt x="120092" y="67279"/>
                  </a:moveTo>
                  <a:cubicBezTo>
                    <a:pt x="119995" y="67279"/>
                    <a:pt x="119899" y="67376"/>
                    <a:pt x="119899" y="67504"/>
                  </a:cubicBezTo>
                  <a:lnTo>
                    <a:pt x="119899" y="68790"/>
                  </a:lnTo>
                  <a:cubicBezTo>
                    <a:pt x="119899" y="68886"/>
                    <a:pt x="119995" y="68983"/>
                    <a:pt x="120092" y="68983"/>
                  </a:cubicBezTo>
                  <a:cubicBezTo>
                    <a:pt x="120220" y="68983"/>
                    <a:pt x="120317" y="68886"/>
                    <a:pt x="120317" y="68790"/>
                  </a:cubicBezTo>
                  <a:lnTo>
                    <a:pt x="120317" y="67504"/>
                  </a:lnTo>
                  <a:cubicBezTo>
                    <a:pt x="120317" y="67376"/>
                    <a:pt x="120220" y="67279"/>
                    <a:pt x="120092" y="67279"/>
                  </a:cubicBezTo>
                  <a:close/>
                  <a:moveTo>
                    <a:pt x="120092" y="69851"/>
                  </a:moveTo>
                  <a:cubicBezTo>
                    <a:pt x="119995" y="69851"/>
                    <a:pt x="119899" y="69947"/>
                    <a:pt x="119899" y="70044"/>
                  </a:cubicBezTo>
                  <a:lnTo>
                    <a:pt x="119899" y="71329"/>
                  </a:lnTo>
                  <a:cubicBezTo>
                    <a:pt x="119899" y="71458"/>
                    <a:pt x="119995" y="71554"/>
                    <a:pt x="120092" y="71554"/>
                  </a:cubicBezTo>
                  <a:cubicBezTo>
                    <a:pt x="120220" y="71554"/>
                    <a:pt x="120317" y="71458"/>
                    <a:pt x="120317" y="71329"/>
                  </a:cubicBezTo>
                  <a:lnTo>
                    <a:pt x="120317" y="70044"/>
                  </a:lnTo>
                  <a:cubicBezTo>
                    <a:pt x="120317" y="69947"/>
                    <a:pt x="120220" y="69851"/>
                    <a:pt x="120092" y="69851"/>
                  </a:cubicBezTo>
                  <a:close/>
                  <a:moveTo>
                    <a:pt x="120092" y="72390"/>
                  </a:moveTo>
                  <a:cubicBezTo>
                    <a:pt x="119995" y="72390"/>
                    <a:pt x="119899" y="72487"/>
                    <a:pt x="119899" y="72615"/>
                  </a:cubicBezTo>
                  <a:lnTo>
                    <a:pt x="119899" y="73869"/>
                  </a:lnTo>
                  <a:cubicBezTo>
                    <a:pt x="119899" y="73997"/>
                    <a:pt x="119995" y="74094"/>
                    <a:pt x="120092" y="74094"/>
                  </a:cubicBezTo>
                  <a:cubicBezTo>
                    <a:pt x="120220" y="74094"/>
                    <a:pt x="120317" y="73997"/>
                    <a:pt x="120317" y="73869"/>
                  </a:cubicBezTo>
                  <a:lnTo>
                    <a:pt x="120317" y="72615"/>
                  </a:lnTo>
                  <a:cubicBezTo>
                    <a:pt x="120317" y="72487"/>
                    <a:pt x="120220" y="72390"/>
                    <a:pt x="120092" y="72390"/>
                  </a:cubicBezTo>
                  <a:close/>
                  <a:moveTo>
                    <a:pt x="120092" y="74930"/>
                  </a:moveTo>
                  <a:cubicBezTo>
                    <a:pt x="119995" y="74930"/>
                    <a:pt x="119899" y="75026"/>
                    <a:pt x="119899" y="75155"/>
                  </a:cubicBezTo>
                  <a:lnTo>
                    <a:pt x="119899" y="76408"/>
                  </a:lnTo>
                  <a:cubicBezTo>
                    <a:pt x="119899" y="76537"/>
                    <a:pt x="119995" y="76633"/>
                    <a:pt x="120092" y="76633"/>
                  </a:cubicBezTo>
                  <a:cubicBezTo>
                    <a:pt x="120220" y="76633"/>
                    <a:pt x="120317" y="76537"/>
                    <a:pt x="120317" y="76408"/>
                  </a:cubicBezTo>
                  <a:lnTo>
                    <a:pt x="120317" y="75155"/>
                  </a:lnTo>
                  <a:cubicBezTo>
                    <a:pt x="120317" y="75026"/>
                    <a:pt x="120220" y="74930"/>
                    <a:pt x="120092" y="749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820;p64">
              <a:extLst>
                <a:ext uri="{FF2B5EF4-FFF2-40B4-BE49-F238E27FC236}">
                  <a16:creationId xmlns:a16="http://schemas.microsoft.com/office/drawing/2014/main" xmlns="" id="{3CB9386E-C2C5-5B03-0D38-35BDB6D95403}"/>
                </a:ext>
              </a:extLst>
            </p:cNvPr>
            <p:cNvSpPr/>
            <p:nvPr/>
          </p:nvSpPr>
          <p:spPr>
            <a:xfrm>
              <a:off x="4008475" y="962975"/>
              <a:ext cx="286100" cy="383350"/>
            </a:xfrm>
            <a:custGeom>
              <a:avLst/>
              <a:gdLst/>
              <a:ahLst/>
              <a:cxnLst/>
              <a:rect l="l" t="t" r="r" b="b"/>
              <a:pathLst>
                <a:path w="11444" h="15334" extrusionOk="0">
                  <a:moveTo>
                    <a:pt x="0" y="0"/>
                  </a:moveTo>
                  <a:lnTo>
                    <a:pt x="7683" y="15333"/>
                  </a:lnTo>
                  <a:lnTo>
                    <a:pt x="114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821;p64">
              <a:extLst>
                <a:ext uri="{FF2B5EF4-FFF2-40B4-BE49-F238E27FC236}">
                  <a16:creationId xmlns:a16="http://schemas.microsoft.com/office/drawing/2014/main" xmlns="" id="{0D839E5D-0300-F7A6-67C0-2C2C4BBCD0AF}"/>
                </a:ext>
              </a:extLst>
            </p:cNvPr>
            <p:cNvSpPr/>
            <p:nvPr/>
          </p:nvSpPr>
          <p:spPr>
            <a:xfrm>
              <a:off x="4002850" y="957350"/>
              <a:ext cx="297350" cy="394000"/>
            </a:xfrm>
            <a:custGeom>
              <a:avLst/>
              <a:gdLst/>
              <a:ahLst/>
              <a:cxnLst/>
              <a:rect l="l" t="t" r="r" b="b"/>
              <a:pathLst>
                <a:path w="11894" h="15760" extrusionOk="0">
                  <a:moveTo>
                    <a:pt x="11379" y="450"/>
                  </a:moveTo>
                  <a:lnTo>
                    <a:pt x="7815" y="14954"/>
                  </a:lnTo>
                  <a:lnTo>
                    <a:pt x="579" y="450"/>
                  </a:lnTo>
                  <a:close/>
                  <a:moveTo>
                    <a:pt x="225" y="0"/>
                  </a:moveTo>
                  <a:cubicBezTo>
                    <a:pt x="161" y="0"/>
                    <a:pt x="97" y="32"/>
                    <a:pt x="64" y="97"/>
                  </a:cubicBezTo>
                  <a:cubicBezTo>
                    <a:pt x="0" y="161"/>
                    <a:pt x="0" y="257"/>
                    <a:pt x="32" y="322"/>
                  </a:cubicBezTo>
                  <a:lnTo>
                    <a:pt x="7715" y="15655"/>
                  </a:lnTo>
                  <a:cubicBezTo>
                    <a:pt x="7741" y="15707"/>
                    <a:pt x="7810" y="15760"/>
                    <a:pt x="7870" y="15760"/>
                  </a:cubicBezTo>
                  <a:cubicBezTo>
                    <a:pt x="7883" y="15760"/>
                    <a:pt x="7896" y="15757"/>
                    <a:pt x="7908" y="15751"/>
                  </a:cubicBezTo>
                  <a:cubicBezTo>
                    <a:pt x="8004" y="15751"/>
                    <a:pt x="8068" y="15687"/>
                    <a:pt x="8101" y="15590"/>
                  </a:cubicBezTo>
                  <a:lnTo>
                    <a:pt x="11861" y="257"/>
                  </a:lnTo>
                  <a:cubicBezTo>
                    <a:pt x="11894" y="225"/>
                    <a:pt x="11861" y="129"/>
                    <a:pt x="11829" y="97"/>
                  </a:cubicBezTo>
                  <a:cubicBezTo>
                    <a:pt x="11797" y="32"/>
                    <a:pt x="11733" y="0"/>
                    <a:pt x="11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822;p64">
              <a:extLst>
                <a:ext uri="{FF2B5EF4-FFF2-40B4-BE49-F238E27FC236}">
                  <a16:creationId xmlns:a16="http://schemas.microsoft.com/office/drawing/2014/main" xmlns="" id="{C46907FE-DD17-F25E-0304-23F5875FEE0A}"/>
                </a:ext>
              </a:extLst>
            </p:cNvPr>
            <p:cNvSpPr/>
            <p:nvPr/>
          </p:nvSpPr>
          <p:spPr>
            <a:xfrm>
              <a:off x="4039000" y="977425"/>
              <a:ext cx="182450" cy="368900"/>
            </a:xfrm>
            <a:custGeom>
              <a:avLst/>
              <a:gdLst/>
              <a:ahLst/>
              <a:cxnLst/>
              <a:rect l="l" t="t" r="r" b="b"/>
              <a:pathLst>
                <a:path w="7298" h="14756" extrusionOk="0">
                  <a:moveTo>
                    <a:pt x="1" y="1"/>
                  </a:moveTo>
                  <a:lnTo>
                    <a:pt x="6462" y="14755"/>
                  </a:lnTo>
                  <a:lnTo>
                    <a:pt x="72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23;p64">
              <a:extLst>
                <a:ext uri="{FF2B5EF4-FFF2-40B4-BE49-F238E27FC236}">
                  <a16:creationId xmlns:a16="http://schemas.microsoft.com/office/drawing/2014/main" xmlns="" id="{E268E324-9C4D-69BE-98C6-BE05F8DEF278}"/>
                </a:ext>
              </a:extLst>
            </p:cNvPr>
            <p:cNvSpPr/>
            <p:nvPr/>
          </p:nvSpPr>
          <p:spPr>
            <a:xfrm>
              <a:off x="4033375" y="971800"/>
              <a:ext cx="192900" cy="379550"/>
            </a:xfrm>
            <a:custGeom>
              <a:avLst/>
              <a:gdLst/>
              <a:ahLst/>
              <a:cxnLst/>
              <a:rect l="l" t="t" r="r" b="b"/>
              <a:pathLst>
                <a:path w="7716" h="15182" extrusionOk="0">
                  <a:moveTo>
                    <a:pt x="7297" y="451"/>
                  </a:moveTo>
                  <a:lnTo>
                    <a:pt x="6513" y="14049"/>
                  </a:lnTo>
                  <a:lnTo>
                    <a:pt x="547" y="451"/>
                  </a:lnTo>
                  <a:close/>
                  <a:moveTo>
                    <a:pt x="226" y="1"/>
                  </a:moveTo>
                  <a:cubicBezTo>
                    <a:pt x="161" y="1"/>
                    <a:pt x="97" y="65"/>
                    <a:pt x="65" y="97"/>
                  </a:cubicBezTo>
                  <a:cubicBezTo>
                    <a:pt x="33" y="162"/>
                    <a:pt x="1" y="258"/>
                    <a:pt x="33" y="322"/>
                  </a:cubicBezTo>
                  <a:lnTo>
                    <a:pt x="6494" y="15045"/>
                  </a:lnTo>
                  <a:cubicBezTo>
                    <a:pt x="6520" y="15124"/>
                    <a:pt x="6590" y="15181"/>
                    <a:pt x="6668" y="15181"/>
                  </a:cubicBezTo>
                  <a:cubicBezTo>
                    <a:pt x="6685" y="15181"/>
                    <a:pt x="6702" y="15179"/>
                    <a:pt x="6719" y="15173"/>
                  </a:cubicBezTo>
                  <a:cubicBezTo>
                    <a:pt x="6815" y="15173"/>
                    <a:pt x="6880" y="15077"/>
                    <a:pt x="6880" y="14980"/>
                  </a:cubicBezTo>
                  <a:lnTo>
                    <a:pt x="7715" y="226"/>
                  </a:lnTo>
                  <a:cubicBezTo>
                    <a:pt x="7715" y="194"/>
                    <a:pt x="7715" y="130"/>
                    <a:pt x="7651" y="65"/>
                  </a:cubicBezTo>
                  <a:cubicBezTo>
                    <a:pt x="7619" y="33"/>
                    <a:pt x="7555" y="1"/>
                    <a:pt x="7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24;p64">
              <a:extLst>
                <a:ext uri="{FF2B5EF4-FFF2-40B4-BE49-F238E27FC236}">
                  <a16:creationId xmlns:a16="http://schemas.microsoft.com/office/drawing/2014/main" xmlns="" id="{EBBA155D-DF86-5B20-BD6B-D27BC2EC3CAC}"/>
                </a:ext>
              </a:extLst>
            </p:cNvPr>
            <p:cNvSpPr/>
            <p:nvPr/>
          </p:nvSpPr>
          <p:spPr>
            <a:xfrm>
              <a:off x="3998825" y="948500"/>
              <a:ext cx="201725" cy="397825"/>
            </a:xfrm>
            <a:custGeom>
              <a:avLst/>
              <a:gdLst/>
              <a:ahLst/>
              <a:cxnLst/>
              <a:rect l="l" t="t" r="r" b="b"/>
              <a:pathLst>
                <a:path w="8069" h="15913" extrusionOk="0">
                  <a:moveTo>
                    <a:pt x="0" y="1"/>
                  </a:moveTo>
                  <a:lnTo>
                    <a:pt x="8069" y="15912"/>
                  </a:lnTo>
                  <a:lnTo>
                    <a:pt x="7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825;p64">
              <a:extLst>
                <a:ext uri="{FF2B5EF4-FFF2-40B4-BE49-F238E27FC236}">
                  <a16:creationId xmlns:a16="http://schemas.microsoft.com/office/drawing/2014/main" xmlns="" id="{3C33ABD2-56D7-C3DA-2E45-9A9A8D1F0D7F}"/>
                </a:ext>
              </a:extLst>
            </p:cNvPr>
            <p:cNvSpPr/>
            <p:nvPr/>
          </p:nvSpPr>
          <p:spPr>
            <a:xfrm>
              <a:off x="3993200" y="943675"/>
              <a:ext cx="212175" cy="407675"/>
            </a:xfrm>
            <a:custGeom>
              <a:avLst/>
              <a:gdLst/>
              <a:ahLst/>
              <a:cxnLst/>
              <a:rect l="l" t="t" r="r" b="b"/>
              <a:pathLst>
                <a:path w="8487" h="16307" extrusionOk="0">
                  <a:moveTo>
                    <a:pt x="7297" y="419"/>
                  </a:moveTo>
                  <a:lnTo>
                    <a:pt x="8022" y="15152"/>
                  </a:lnTo>
                  <a:lnTo>
                    <a:pt x="579" y="419"/>
                  </a:lnTo>
                  <a:close/>
                  <a:moveTo>
                    <a:pt x="225" y="1"/>
                  </a:moveTo>
                  <a:cubicBezTo>
                    <a:pt x="161" y="1"/>
                    <a:pt x="97" y="33"/>
                    <a:pt x="33" y="97"/>
                  </a:cubicBezTo>
                  <a:cubicBezTo>
                    <a:pt x="0" y="162"/>
                    <a:pt x="0" y="226"/>
                    <a:pt x="33" y="290"/>
                  </a:cubicBezTo>
                  <a:lnTo>
                    <a:pt x="8101" y="16202"/>
                  </a:lnTo>
                  <a:cubicBezTo>
                    <a:pt x="8127" y="16254"/>
                    <a:pt x="8196" y="16307"/>
                    <a:pt x="8273" y="16307"/>
                  </a:cubicBezTo>
                  <a:cubicBezTo>
                    <a:pt x="8290" y="16307"/>
                    <a:pt x="8308" y="16304"/>
                    <a:pt x="8326" y="16298"/>
                  </a:cubicBezTo>
                  <a:cubicBezTo>
                    <a:pt x="8422" y="16266"/>
                    <a:pt x="8487" y="16170"/>
                    <a:pt x="8487" y="16073"/>
                  </a:cubicBezTo>
                  <a:lnTo>
                    <a:pt x="7715" y="194"/>
                  </a:lnTo>
                  <a:cubicBezTo>
                    <a:pt x="7715" y="65"/>
                    <a:pt x="7619" y="1"/>
                    <a:pt x="7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26;p64">
              <a:extLst>
                <a:ext uri="{FF2B5EF4-FFF2-40B4-BE49-F238E27FC236}">
                  <a16:creationId xmlns:a16="http://schemas.microsoft.com/office/drawing/2014/main" xmlns="" id="{AF63E8D0-F19B-7B81-C60A-965916A9F039}"/>
                </a:ext>
              </a:extLst>
            </p:cNvPr>
            <p:cNvSpPr/>
            <p:nvPr/>
          </p:nvSpPr>
          <p:spPr>
            <a:xfrm>
              <a:off x="3567275" y="876975"/>
              <a:ext cx="633275" cy="469350"/>
            </a:xfrm>
            <a:custGeom>
              <a:avLst/>
              <a:gdLst/>
              <a:ahLst/>
              <a:cxnLst/>
              <a:rect l="l" t="t" r="r" b="b"/>
              <a:pathLst>
                <a:path w="25331" h="18774" extrusionOk="0">
                  <a:moveTo>
                    <a:pt x="1" y="1"/>
                  </a:moveTo>
                  <a:lnTo>
                    <a:pt x="4630" y="18773"/>
                  </a:lnTo>
                  <a:lnTo>
                    <a:pt x="25331" y="18773"/>
                  </a:lnTo>
                  <a:lnTo>
                    <a:pt x="22052" y="2155"/>
                  </a:lnTo>
                  <a:lnTo>
                    <a:pt x="11734" y="2155"/>
                  </a:lnTo>
                  <a:lnTo>
                    <a:pt x="98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27;p64">
              <a:extLst>
                <a:ext uri="{FF2B5EF4-FFF2-40B4-BE49-F238E27FC236}">
                  <a16:creationId xmlns:a16="http://schemas.microsoft.com/office/drawing/2014/main" xmlns="" id="{9D48BC75-7E9D-2968-B1F4-06D47D19A9FE}"/>
                </a:ext>
              </a:extLst>
            </p:cNvPr>
            <p:cNvSpPr/>
            <p:nvPr/>
          </p:nvSpPr>
          <p:spPr>
            <a:xfrm>
              <a:off x="3561650" y="872175"/>
              <a:ext cx="643725" cy="478975"/>
            </a:xfrm>
            <a:custGeom>
              <a:avLst/>
              <a:gdLst/>
              <a:ahLst/>
              <a:cxnLst/>
              <a:rect l="l" t="t" r="r" b="b"/>
              <a:pathLst>
                <a:path w="25749" h="19159" extrusionOk="0">
                  <a:moveTo>
                    <a:pt x="9998" y="418"/>
                  </a:moveTo>
                  <a:lnTo>
                    <a:pt x="11798" y="2475"/>
                  </a:lnTo>
                  <a:cubicBezTo>
                    <a:pt x="11830" y="2507"/>
                    <a:pt x="11894" y="2539"/>
                    <a:pt x="11959" y="2539"/>
                  </a:cubicBezTo>
                  <a:lnTo>
                    <a:pt x="22084" y="2539"/>
                  </a:lnTo>
                  <a:lnTo>
                    <a:pt x="25299" y="18740"/>
                  </a:lnTo>
                  <a:lnTo>
                    <a:pt x="5015" y="18740"/>
                  </a:lnTo>
                  <a:lnTo>
                    <a:pt x="483" y="418"/>
                  </a:lnTo>
                  <a:close/>
                  <a:moveTo>
                    <a:pt x="226" y="0"/>
                  </a:moveTo>
                  <a:cubicBezTo>
                    <a:pt x="162" y="0"/>
                    <a:pt x="97" y="32"/>
                    <a:pt x="33" y="64"/>
                  </a:cubicBezTo>
                  <a:cubicBezTo>
                    <a:pt x="1" y="129"/>
                    <a:pt x="1" y="193"/>
                    <a:pt x="1" y="257"/>
                  </a:cubicBezTo>
                  <a:lnTo>
                    <a:pt x="4630" y="18997"/>
                  </a:lnTo>
                  <a:cubicBezTo>
                    <a:pt x="4662" y="19094"/>
                    <a:pt x="4758" y="19158"/>
                    <a:pt x="4855" y="19158"/>
                  </a:cubicBezTo>
                  <a:lnTo>
                    <a:pt x="25556" y="19158"/>
                  </a:lnTo>
                  <a:cubicBezTo>
                    <a:pt x="25620" y="19158"/>
                    <a:pt x="25652" y="19126"/>
                    <a:pt x="25716" y="19094"/>
                  </a:cubicBezTo>
                  <a:cubicBezTo>
                    <a:pt x="25749" y="19030"/>
                    <a:pt x="25749" y="18965"/>
                    <a:pt x="25749" y="18901"/>
                  </a:cubicBezTo>
                  <a:lnTo>
                    <a:pt x="22470" y="2282"/>
                  </a:lnTo>
                  <a:cubicBezTo>
                    <a:pt x="22438" y="2186"/>
                    <a:pt x="22373" y="2122"/>
                    <a:pt x="22277" y="2122"/>
                  </a:cubicBezTo>
                  <a:lnTo>
                    <a:pt x="12063" y="2122"/>
                  </a:lnTo>
                  <a:lnTo>
                    <a:pt x="10255" y="64"/>
                  </a:lnTo>
                  <a:cubicBezTo>
                    <a:pt x="10191" y="32"/>
                    <a:pt x="10159" y="0"/>
                    <a:pt x="100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28;p64">
              <a:extLst>
                <a:ext uri="{FF2B5EF4-FFF2-40B4-BE49-F238E27FC236}">
                  <a16:creationId xmlns:a16="http://schemas.microsoft.com/office/drawing/2014/main" xmlns="" id="{F1C930F2-C0A7-AC9C-293E-EA6CAEECD9D9}"/>
                </a:ext>
              </a:extLst>
            </p:cNvPr>
            <p:cNvSpPr/>
            <p:nvPr/>
          </p:nvSpPr>
          <p:spPr>
            <a:xfrm>
              <a:off x="4486625" y="1409775"/>
              <a:ext cx="694325" cy="411475"/>
            </a:xfrm>
            <a:custGeom>
              <a:avLst/>
              <a:gdLst/>
              <a:ahLst/>
              <a:cxnLst/>
              <a:rect l="l" t="t" r="r" b="b"/>
              <a:pathLst>
                <a:path w="27773" h="16459" extrusionOk="0">
                  <a:moveTo>
                    <a:pt x="1961" y="1"/>
                  </a:moveTo>
                  <a:cubicBezTo>
                    <a:pt x="868" y="1"/>
                    <a:pt x="0" y="901"/>
                    <a:pt x="0" y="1994"/>
                  </a:cubicBezTo>
                  <a:lnTo>
                    <a:pt x="0" y="14498"/>
                  </a:lnTo>
                  <a:cubicBezTo>
                    <a:pt x="0" y="15591"/>
                    <a:pt x="868" y="16459"/>
                    <a:pt x="1961" y="16459"/>
                  </a:cubicBezTo>
                  <a:lnTo>
                    <a:pt x="25812" y="16459"/>
                  </a:lnTo>
                  <a:cubicBezTo>
                    <a:pt x="26873" y="16459"/>
                    <a:pt x="27773" y="15591"/>
                    <a:pt x="27773" y="14498"/>
                  </a:cubicBezTo>
                  <a:lnTo>
                    <a:pt x="27773" y="1994"/>
                  </a:lnTo>
                  <a:cubicBezTo>
                    <a:pt x="27773" y="901"/>
                    <a:pt x="26873" y="1"/>
                    <a:pt x="258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829;p64">
              <a:extLst>
                <a:ext uri="{FF2B5EF4-FFF2-40B4-BE49-F238E27FC236}">
                  <a16:creationId xmlns:a16="http://schemas.microsoft.com/office/drawing/2014/main" xmlns="" id="{E0694972-CA7B-EE6A-6275-D65E4E13D492}"/>
                </a:ext>
              </a:extLst>
            </p:cNvPr>
            <p:cNvSpPr/>
            <p:nvPr/>
          </p:nvSpPr>
          <p:spPr>
            <a:xfrm>
              <a:off x="4481000" y="1404950"/>
              <a:ext cx="704775" cy="421125"/>
            </a:xfrm>
            <a:custGeom>
              <a:avLst/>
              <a:gdLst/>
              <a:ahLst/>
              <a:cxnLst/>
              <a:rect l="l" t="t" r="r" b="b"/>
              <a:pathLst>
                <a:path w="28191" h="16845" extrusionOk="0">
                  <a:moveTo>
                    <a:pt x="26037" y="419"/>
                  </a:moveTo>
                  <a:cubicBezTo>
                    <a:pt x="27001" y="419"/>
                    <a:pt x="27773" y="1190"/>
                    <a:pt x="27773" y="2187"/>
                  </a:cubicBezTo>
                  <a:lnTo>
                    <a:pt x="27773" y="14691"/>
                  </a:lnTo>
                  <a:cubicBezTo>
                    <a:pt x="27773" y="15655"/>
                    <a:pt x="27001" y="16427"/>
                    <a:pt x="26037" y="16427"/>
                  </a:cubicBezTo>
                  <a:lnTo>
                    <a:pt x="2186" y="16427"/>
                  </a:lnTo>
                  <a:cubicBezTo>
                    <a:pt x="1222" y="16427"/>
                    <a:pt x="418" y="15655"/>
                    <a:pt x="418" y="14691"/>
                  </a:cubicBezTo>
                  <a:lnTo>
                    <a:pt x="418" y="2187"/>
                  </a:lnTo>
                  <a:cubicBezTo>
                    <a:pt x="418" y="1190"/>
                    <a:pt x="1222" y="419"/>
                    <a:pt x="2186" y="419"/>
                  </a:cubicBezTo>
                  <a:close/>
                  <a:moveTo>
                    <a:pt x="2186" y="1"/>
                  </a:moveTo>
                  <a:cubicBezTo>
                    <a:pt x="964" y="1"/>
                    <a:pt x="0" y="965"/>
                    <a:pt x="0" y="2187"/>
                  </a:cubicBezTo>
                  <a:lnTo>
                    <a:pt x="0" y="14691"/>
                  </a:lnTo>
                  <a:cubicBezTo>
                    <a:pt x="0" y="15880"/>
                    <a:pt x="964" y="16845"/>
                    <a:pt x="2186" y="16845"/>
                  </a:cubicBezTo>
                  <a:lnTo>
                    <a:pt x="26037" y="16845"/>
                  </a:lnTo>
                  <a:cubicBezTo>
                    <a:pt x="27226" y="16845"/>
                    <a:pt x="28191" y="15880"/>
                    <a:pt x="28191" y="14691"/>
                  </a:cubicBezTo>
                  <a:lnTo>
                    <a:pt x="28191" y="2187"/>
                  </a:lnTo>
                  <a:cubicBezTo>
                    <a:pt x="28191" y="965"/>
                    <a:pt x="27226" y="1"/>
                    <a:pt x="26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830;p64">
              <a:extLst>
                <a:ext uri="{FF2B5EF4-FFF2-40B4-BE49-F238E27FC236}">
                  <a16:creationId xmlns:a16="http://schemas.microsoft.com/office/drawing/2014/main" xmlns="" id="{928AD36C-2446-7BD2-F3BF-8936B31D7A92}"/>
                </a:ext>
              </a:extLst>
            </p:cNvPr>
            <p:cNvSpPr/>
            <p:nvPr/>
          </p:nvSpPr>
          <p:spPr>
            <a:xfrm>
              <a:off x="4486625" y="1487725"/>
              <a:ext cx="694325" cy="149500"/>
            </a:xfrm>
            <a:custGeom>
              <a:avLst/>
              <a:gdLst/>
              <a:ahLst/>
              <a:cxnLst/>
              <a:rect l="l" t="t" r="r" b="b"/>
              <a:pathLst>
                <a:path w="27773" h="5980" extrusionOk="0">
                  <a:moveTo>
                    <a:pt x="0" y="1"/>
                  </a:moveTo>
                  <a:lnTo>
                    <a:pt x="0" y="5980"/>
                  </a:lnTo>
                  <a:lnTo>
                    <a:pt x="27773" y="5980"/>
                  </a:lnTo>
                  <a:lnTo>
                    <a:pt x="27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831;p64">
              <a:extLst>
                <a:ext uri="{FF2B5EF4-FFF2-40B4-BE49-F238E27FC236}">
                  <a16:creationId xmlns:a16="http://schemas.microsoft.com/office/drawing/2014/main" xmlns="" id="{9C47D9BA-7170-AA71-57F4-7F6F91CC94C4}"/>
                </a:ext>
              </a:extLst>
            </p:cNvPr>
            <p:cNvSpPr/>
            <p:nvPr/>
          </p:nvSpPr>
          <p:spPr>
            <a:xfrm>
              <a:off x="4481000" y="1482900"/>
              <a:ext cx="704775" cy="159150"/>
            </a:xfrm>
            <a:custGeom>
              <a:avLst/>
              <a:gdLst/>
              <a:ahLst/>
              <a:cxnLst/>
              <a:rect l="l" t="t" r="r" b="b"/>
              <a:pathLst>
                <a:path w="28191" h="6366" extrusionOk="0">
                  <a:moveTo>
                    <a:pt x="27773" y="419"/>
                  </a:moveTo>
                  <a:lnTo>
                    <a:pt x="27773" y="5948"/>
                  </a:lnTo>
                  <a:lnTo>
                    <a:pt x="418" y="5948"/>
                  </a:lnTo>
                  <a:lnTo>
                    <a:pt x="418" y="419"/>
                  </a:lnTo>
                  <a:close/>
                  <a:moveTo>
                    <a:pt x="225" y="1"/>
                  </a:moveTo>
                  <a:cubicBezTo>
                    <a:pt x="161" y="1"/>
                    <a:pt x="96" y="33"/>
                    <a:pt x="64" y="65"/>
                  </a:cubicBezTo>
                  <a:cubicBezTo>
                    <a:pt x="32" y="97"/>
                    <a:pt x="0" y="162"/>
                    <a:pt x="0" y="194"/>
                  </a:cubicBezTo>
                  <a:lnTo>
                    <a:pt x="0" y="6173"/>
                  </a:lnTo>
                  <a:cubicBezTo>
                    <a:pt x="0" y="6205"/>
                    <a:pt x="32" y="6269"/>
                    <a:pt x="64" y="6301"/>
                  </a:cubicBezTo>
                  <a:cubicBezTo>
                    <a:pt x="96" y="6365"/>
                    <a:pt x="161" y="6365"/>
                    <a:pt x="225" y="6365"/>
                  </a:cubicBezTo>
                  <a:lnTo>
                    <a:pt x="27998" y="6365"/>
                  </a:lnTo>
                  <a:cubicBezTo>
                    <a:pt x="28030" y="6365"/>
                    <a:pt x="28094" y="6365"/>
                    <a:pt x="28126" y="6301"/>
                  </a:cubicBezTo>
                  <a:cubicBezTo>
                    <a:pt x="28191" y="6269"/>
                    <a:pt x="28191" y="6205"/>
                    <a:pt x="28191" y="6173"/>
                  </a:cubicBezTo>
                  <a:lnTo>
                    <a:pt x="28191" y="194"/>
                  </a:lnTo>
                  <a:cubicBezTo>
                    <a:pt x="28191" y="162"/>
                    <a:pt x="28191" y="97"/>
                    <a:pt x="28126" y="65"/>
                  </a:cubicBezTo>
                  <a:cubicBezTo>
                    <a:pt x="28094" y="33"/>
                    <a:pt x="28030" y="1"/>
                    <a:pt x="279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832;p64">
              <a:extLst>
                <a:ext uri="{FF2B5EF4-FFF2-40B4-BE49-F238E27FC236}">
                  <a16:creationId xmlns:a16="http://schemas.microsoft.com/office/drawing/2014/main" xmlns="" id="{A90E2C70-786B-C9B0-A410-079D4A05F57A}"/>
                </a:ext>
              </a:extLst>
            </p:cNvPr>
            <p:cNvSpPr/>
            <p:nvPr/>
          </p:nvSpPr>
          <p:spPr>
            <a:xfrm>
              <a:off x="4976025" y="1726400"/>
              <a:ext cx="57875" cy="57900"/>
            </a:xfrm>
            <a:custGeom>
              <a:avLst/>
              <a:gdLst/>
              <a:ahLst/>
              <a:cxnLst/>
              <a:rect l="l" t="t" r="r" b="b"/>
              <a:pathLst>
                <a:path w="2315" h="2316" extrusionOk="0">
                  <a:moveTo>
                    <a:pt x="1157" y="1"/>
                  </a:moveTo>
                  <a:cubicBezTo>
                    <a:pt x="514" y="1"/>
                    <a:pt x="0" y="515"/>
                    <a:pt x="0" y="1158"/>
                  </a:cubicBezTo>
                  <a:cubicBezTo>
                    <a:pt x="0" y="1801"/>
                    <a:pt x="514" y="2315"/>
                    <a:pt x="1157" y="2315"/>
                  </a:cubicBezTo>
                  <a:cubicBezTo>
                    <a:pt x="1800" y="2315"/>
                    <a:pt x="2314" y="1801"/>
                    <a:pt x="2314" y="1158"/>
                  </a:cubicBezTo>
                  <a:cubicBezTo>
                    <a:pt x="2314" y="515"/>
                    <a:pt x="1800" y="1"/>
                    <a:pt x="11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833;p64">
              <a:extLst>
                <a:ext uri="{FF2B5EF4-FFF2-40B4-BE49-F238E27FC236}">
                  <a16:creationId xmlns:a16="http://schemas.microsoft.com/office/drawing/2014/main" xmlns="" id="{5CA6AF65-868C-C0BF-89D6-29A1C32995AF}"/>
                </a:ext>
              </a:extLst>
            </p:cNvPr>
            <p:cNvSpPr/>
            <p:nvPr/>
          </p:nvSpPr>
          <p:spPr>
            <a:xfrm>
              <a:off x="4970375" y="1720775"/>
              <a:ext cx="69150" cy="69150"/>
            </a:xfrm>
            <a:custGeom>
              <a:avLst/>
              <a:gdLst/>
              <a:ahLst/>
              <a:cxnLst/>
              <a:rect l="l" t="t" r="r" b="b"/>
              <a:pathLst>
                <a:path w="2766" h="2766" extrusionOk="0">
                  <a:moveTo>
                    <a:pt x="1383" y="451"/>
                  </a:moveTo>
                  <a:cubicBezTo>
                    <a:pt x="1898" y="451"/>
                    <a:pt x="2348" y="869"/>
                    <a:pt x="2348" y="1383"/>
                  </a:cubicBezTo>
                  <a:cubicBezTo>
                    <a:pt x="2348" y="1929"/>
                    <a:pt x="1898" y="2347"/>
                    <a:pt x="1383" y="2347"/>
                  </a:cubicBezTo>
                  <a:cubicBezTo>
                    <a:pt x="869" y="2347"/>
                    <a:pt x="451" y="1929"/>
                    <a:pt x="451" y="1383"/>
                  </a:cubicBezTo>
                  <a:cubicBezTo>
                    <a:pt x="451" y="869"/>
                    <a:pt x="869" y="451"/>
                    <a:pt x="1383" y="451"/>
                  </a:cubicBezTo>
                  <a:close/>
                  <a:moveTo>
                    <a:pt x="1383" y="1"/>
                  </a:moveTo>
                  <a:cubicBezTo>
                    <a:pt x="644" y="1"/>
                    <a:pt x="1" y="643"/>
                    <a:pt x="1" y="1383"/>
                  </a:cubicBezTo>
                  <a:cubicBezTo>
                    <a:pt x="1" y="2154"/>
                    <a:pt x="644" y="2765"/>
                    <a:pt x="1383" y="2765"/>
                  </a:cubicBezTo>
                  <a:cubicBezTo>
                    <a:pt x="2155" y="2765"/>
                    <a:pt x="2765" y="2154"/>
                    <a:pt x="2765" y="1383"/>
                  </a:cubicBezTo>
                  <a:cubicBezTo>
                    <a:pt x="2765" y="643"/>
                    <a:pt x="2155"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834;p64">
              <a:extLst>
                <a:ext uri="{FF2B5EF4-FFF2-40B4-BE49-F238E27FC236}">
                  <a16:creationId xmlns:a16="http://schemas.microsoft.com/office/drawing/2014/main" xmlns="" id="{8C07141F-8EF6-A6F3-47CF-10DB5EE4A20D}"/>
                </a:ext>
              </a:extLst>
            </p:cNvPr>
            <p:cNvSpPr/>
            <p:nvPr/>
          </p:nvSpPr>
          <p:spPr>
            <a:xfrm>
              <a:off x="5056375" y="1726400"/>
              <a:ext cx="58675" cy="57900"/>
            </a:xfrm>
            <a:custGeom>
              <a:avLst/>
              <a:gdLst/>
              <a:ahLst/>
              <a:cxnLst/>
              <a:rect l="l" t="t" r="r" b="b"/>
              <a:pathLst>
                <a:path w="2347" h="2316" extrusionOk="0">
                  <a:moveTo>
                    <a:pt x="1190" y="1"/>
                  </a:moveTo>
                  <a:cubicBezTo>
                    <a:pt x="547" y="1"/>
                    <a:pt x="0" y="515"/>
                    <a:pt x="0" y="1158"/>
                  </a:cubicBezTo>
                  <a:cubicBezTo>
                    <a:pt x="0" y="1801"/>
                    <a:pt x="547" y="2315"/>
                    <a:pt x="1190" y="2315"/>
                  </a:cubicBezTo>
                  <a:cubicBezTo>
                    <a:pt x="1801" y="2315"/>
                    <a:pt x="2347" y="1801"/>
                    <a:pt x="2347" y="1158"/>
                  </a:cubicBezTo>
                  <a:cubicBezTo>
                    <a:pt x="2347" y="515"/>
                    <a:pt x="1801" y="1"/>
                    <a:pt x="11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835;p64">
              <a:extLst>
                <a:ext uri="{FF2B5EF4-FFF2-40B4-BE49-F238E27FC236}">
                  <a16:creationId xmlns:a16="http://schemas.microsoft.com/office/drawing/2014/main" xmlns="" id="{8F7D03F9-5CF8-97BE-B415-8677F396F3C9}"/>
                </a:ext>
              </a:extLst>
            </p:cNvPr>
            <p:cNvSpPr/>
            <p:nvPr/>
          </p:nvSpPr>
          <p:spPr>
            <a:xfrm>
              <a:off x="5051550" y="1720775"/>
              <a:ext cx="68325" cy="69150"/>
            </a:xfrm>
            <a:custGeom>
              <a:avLst/>
              <a:gdLst/>
              <a:ahLst/>
              <a:cxnLst/>
              <a:rect l="l" t="t" r="r" b="b"/>
              <a:pathLst>
                <a:path w="2733" h="2766" extrusionOk="0">
                  <a:moveTo>
                    <a:pt x="1383" y="451"/>
                  </a:moveTo>
                  <a:cubicBezTo>
                    <a:pt x="1897" y="451"/>
                    <a:pt x="2315" y="869"/>
                    <a:pt x="2315" y="1383"/>
                  </a:cubicBezTo>
                  <a:cubicBezTo>
                    <a:pt x="2315" y="1929"/>
                    <a:pt x="1897" y="2347"/>
                    <a:pt x="1383" y="2347"/>
                  </a:cubicBezTo>
                  <a:cubicBezTo>
                    <a:pt x="836" y="2347"/>
                    <a:pt x="418" y="1929"/>
                    <a:pt x="418" y="1383"/>
                  </a:cubicBezTo>
                  <a:cubicBezTo>
                    <a:pt x="418" y="869"/>
                    <a:pt x="836" y="451"/>
                    <a:pt x="1383" y="451"/>
                  </a:cubicBezTo>
                  <a:close/>
                  <a:moveTo>
                    <a:pt x="1383" y="1"/>
                  </a:moveTo>
                  <a:cubicBezTo>
                    <a:pt x="611" y="1"/>
                    <a:pt x="1" y="643"/>
                    <a:pt x="1" y="1383"/>
                  </a:cubicBezTo>
                  <a:cubicBezTo>
                    <a:pt x="1" y="2154"/>
                    <a:pt x="611" y="2765"/>
                    <a:pt x="1383" y="2765"/>
                  </a:cubicBezTo>
                  <a:cubicBezTo>
                    <a:pt x="2122" y="2765"/>
                    <a:pt x="2733" y="2154"/>
                    <a:pt x="2733" y="1383"/>
                  </a:cubicBezTo>
                  <a:cubicBezTo>
                    <a:pt x="2733" y="643"/>
                    <a:pt x="2122"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836;p64">
              <a:extLst>
                <a:ext uri="{FF2B5EF4-FFF2-40B4-BE49-F238E27FC236}">
                  <a16:creationId xmlns:a16="http://schemas.microsoft.com/office/drawing/2014/main" xmlns="" id="{C24374A1-58E9-B3EB-4636-27380E6D9789}"/>
                </a:ext>
              </a:extLst>
            </p:cNvPr>
            <p:cNvSpPr/>
            <p:nvPr/>
          </p:nvSpPr>
          <p:spPr>
            <a:xfrm>
              <a:off x="2203550" y="1434700"/>
              <a:ext cx="830975" cy="432350"/>
            </a:xfrm>
            <a:custGeom>
              <a:avLst/>
              <a:gdLst/>
              <a:ahLst/>
              <a:cxnLst/>
              <a:rect l="l" t="t" r="r" b="b"/>
              <a:pathLst>
                <a:path w="33239" h="17294" extrusionOk="0">
                  <a:moveTo>
                    <a:pt x="1" y="0"/>
                  </a:moveTo>
                  <a:lnTo>
                    <a:pt x="1" y="17294"/>
                  </a:lnTo>
                  <a:lnTo>
                    <a:pt x="33238" y="17294"/>
                  </a:lnTo>
                  <a:lnTo>
                    <a:pt x="332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837;p64">
              <a:extLst>
                <a:ext uri="{FF2B5EF4-FFF2-40B4-BE49-F238E27FC236}">
                  <a16:creationId xmlns:a16="http://schemas.microsoft.com/office/drawing/2014/main" xmlns="" id="{D79F288D-B724-EE77-7717-14526D8C0AEB}"/>
                </a:ext>
              </a:extLst>
            </p:cNvPr>
            <p:cNvSpPr/>
            <p:nvPr/>
          </p:nvSpPr>
          <p:spPr>
            <a:xfrm>
              <a:off x="2198750" y="1429075"/>
              <a:ext cx="841400" cy="443600"/>
            </a:xfrm>
            <a:custGeom>
              <a:avLst/>
              <a:gdLst/>
              <a:ahLst/>
              <a:cxnLst/>
              <a:rect l="l" t="t" r="r" b="b"/>
              <a:pathLst>
                <a:path w="33656" h="17744" extrusionOk="0">
                  <a:moveTo>
                    <a:pt x="33205" y="418"/>
                  </a:moveTo>
                  <a:lnTo>
                    <a:pt x="33205" y="17326"/>
                  </a:lnTo>
                  <a:lnTo>
                    <a:pt x="418" y="17326"/>
                  </a:lnTo>
                  <a:lnTo>
                    <a:pt x="418" y="418"/>
                  </a:lnTo>
                  <a:close/>
                  <a:moveTo>
                    <a:pt x="193" y="0"/>
                  </a:moveTo>
                  <a:cubicBezTo>
                    <a:pt x="161" y="0"/>
                    <a:pt x="96" y="32"/>
                    <a:pt x="64" y="64"/>
                  </a:cubicBezTo>
                  <a:cubicBezTo>
                    <a:pt x="0" y="97"/>
                    <a:pt x="0" y="161"/>
                    <a:pt x="0" y="225"/>
                  </a:cubicBezTo>
                  <a:lnTo>
                    <a:pt x="0" y="17519"/>
                  </a:lnTo>
                  <a:cubicBezTo>
                    <a:pt x="0" y="17583"/>
                    <a:pt x="0" y="17647"/>
                    <a:pt x="64" y="17680"/>
                  </a:cubicBezTo>
                  <a:cubicBezTo>
                    <a:pt x="96" y="17712"/>
                    <a:pt x="161" y="17744"/>
                    <a:pt x="193" y="17744"/>
                  </a:cubicBezTo>
                  <a:lnTo>
                    <a:pt x="33430" y="17744"/>
                  </a:lnTo>
                  <a:cubicBezTo>
                    <a:pt x="33494" y="17744"/>
                    <a:pt x="33527" y="17712"/>
                    <a:pt x="33591" y="17680"/>
                  </a:cubicBezTo>
                  <a:cubicBezTo>
                    <a:pt x="33623" y="17647"/>
                    <a:pt x="33655" y="17583"/>
                    <a:pt x="33655" y="17519"/>
                  </a:cubicBezTo>
                  <a:lnTo>
                    <a:pt x="33655" y="225"/>
                  </a:lnTo>
                  <a:cubicBezTo>
                    <a:pt x="33655" y="161"/>
                    <a:pt x="33623" y="97"/>
                    <a:pt x="33591" y="64"/>
                  </a:cubicBezTo>
                  <a:cubicBezTo>
                    <a:pt x="33527" y="32"/>
                    <a:pt x="33494" y="0"/>
                    <a:pt x="33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838;p64">
              <a:extLst>
                <a:ext uri="{FF2B5EF4-FFF2-40B4-BE49-F238E27FC236}">
                  <a16:creationId xmlns:a16="http://schemas.microsoft.com/office/drawing/2014/main" xmlns="" id="{EE97A3D0-9406-4BBA-173A-26F2969879D6}"/>
                </a:ext>
              </a:extLst>
            </p:cNvPr>
            <p:cNvSpPr/>
            <p:nvPr/>
          </p:nvSpPr>
          <p:spPr>
            <a:xfrm>
              <a:off x="2203550" y="1434700"/>
              <a:ext cx="830975" cy="76350"/>
            </a:xfrm>
            <a:custGeom>
              <a:avLst/>
              <a:gdLst/>
              <a:ahLst/>
              <a:cxnLst/>
              <a:rect l="l" t="t" r="r" b="b"/>
              <a:pathLst>
                <a:path w="33239" h="3054" extrusionOk="0">
                  <a:moveTo>
                    <a:pt x="1" y="0"/>
                  </a:moveTo>
                  <a:lnTo>
                    <a:pt x="1" y="3054"/>
                  </a:lnTo>
                  <a:lnTo>
                    <a:pt x="33238" y="3054"/>
                  </a:lnTo>
                  <a:lnTo>
                    <a:pt x="332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839;p64">
              <a:extLst>
                <a:ext uri="{FF2B5EF4-FFF2-40B4-BE49-F238E27FC236}">
                  <a16:creationId xmlns:a16="http://schemas.microsoft.com/office/drawing/2014/main" xmlns="" id="{BD9C4E17-81D1-727B-D97C-CC21315E61FD}"/>
                </a:ext>
              </a:extLst>
            </p:cNvPr>
            <p:cNvSpPr/>
            <p:nvPr/>
          </p:nvSpPr>
          <p:spPr>
            <a:xfrm>
              <a:off x="2198750" y="1429075"/>
              <a:ext cx="841400" cy="87600"/>
            </a:xfrm>
            <a:custGeom>
              <a:avLst/>
              <a:gdLst/>
              <a:ahLst/>
              <a:cxnLst/>
              <a:rect l="l" t="t" r="r" b="b"/>
              <a:pathLst>
                <a:path w="33656" h="3504" extrusionOk="0">
                  <a:moveTo>
                    <a:pt x="33205" y="418"/>
                  </a:moveTo>
                  <a:lnTo>
                    <a:pt x="33205" y="3054"/>
                  </a:lnTo>
                  <a:lnTo>
                    <a:pt x="418" y="3054"/>
                  </a:lnTo>
                  <a:lnTo>
                    <a:pt x="418" y="418"/>
                  </a:lnTo>
                  <a:close/>
                  <a:moveTo>
                    <a:pt x="193" y="0"/>
                  </a:moveTo>
                  <a:cubicBezTo>
                    <a:pt x="161" y="0"/>
                    <a:pt x="96" y="32"/>
                    <a:pt x="64" y="64"/>
                  </a:cubicBezTo>
                  <a:cubicBezTo>
                    <a:pt x="0" y="97"/>
                    <a:pt x="0" y="161"/>
                    <a:pt x="0" y="225"/>
                  </a:cubicBezTo>
                  <a:lnTo>
                    <a:pt x="0" y="3279"/>
                  </a:lnTo>
                  <a:cubicBezTo>
                    <a:pt x="0" y="3343"/>
                    <a:pt x="0" y="3407"/>
                    <a:pt x="64" y="3440"/>
                  </a:cubicBezTo>
                  <a:cubicBezTo>
                    <a:pt x="96" y="3472"/>
                    <a:pt x="161" y="3504"/>
                    <a:pt x="193" y="3504"/>
                  </a:cubicBezTo>
                  <a:lnTo>
                    <a:pt x="33430" y="3504"/>
                  </a:lnTo>
                  <a:cubicBezTo>
                    <a:pt x="33494" y="3504"/>
                    <a:pt x="33527" y="3472"/>
                    <a:pt x="33591" y="3440"/>
                  </a:cubicBezTo>
                  <a:cubicBezTo>
                    <a:pt x="33623" y="3407"/>
                    <a:pt x="33655" y="3343"/>
                    <a:pt x="33655" y="3279"/>
                  </a:cubicBezTo>
                  <a:lnTo>
                    <a:pt x="33655" y="225"/>
                  </a:lnTo>
                  <a:cubicBezTo>
                    <a:pt x="33655" y="161"/>
                    <a:pt x="33623" y="97"/>
                    <a:pt x="33591" y="64"/>
                  </a:cubicBezTo>
                  <a:cubicBezTo>
                    <a:pt x="33527" y="32"/>
                    <a:pt x="33494" y="0"/>
                    <a:pt x="33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840;p64">
              <a:extLst>
                <a:ext uri="{FF2B5EF4-FFF2-40B4-BE49-F238E27FC236}">
                  <a16:creationId xmlns:a16="http://schemas.microsoft.com/office/drawing/2014/main" xmlns="" id="{159329BF-4E26-1D13-C4BE-EC693A11E5A8}"/>
                </a:ext>
              </a:extLst>
            </p:cNvPr>
            <p:cNvSpPr/>
            <p:nvPr/>
          </p:nvSpPr>
          <p:spPr>
            <a:xfrm>
              <a:off x="2328925" y="1603450"/>
              <a:ext cx="580225" cy="123775"/>
            </a:xfrm>
            <a:custGeom>
              <a:avLst/>
              <a:gdLst/>
              <a:ahLst/>
              <a:cxnLst/>
              <a:rect l="l" t="t" r="r" b="b"/>
              <a:pathLst>
                <a:path w="23209" h="4951" extrusionOk="0">
                  <a:moveTo>
                    <a:pt x="0" y="1"/>
                  </a:moveTo>
                  <a:lnTo>
                    <a:pt x="0" y="4951"/>
                  </a:lnTo>
                  <a:lnTo>
                    <a:pt x="23209" y="4951"/>
                  </a:lnTo>
                  <a:lnTo>
                    <a:pt x="232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841;p64">
              <a:extLst>
                <a:ext uri="{FF2B5EF4-FFF2-40B4-BE49-F238E27FC236}">
                  <a16:creationId xmlns:a16="http://schemas.microsoft.com/office/drawing/2014/main" xmlns="" id="{FD1C218F-6FE5-6C01-5827-9CC4DD18FA19}"/>
                </a:ext>
              </a:extLst>
            </p:cNvPr>
            <p:cNvSpPr/>
            <p:nvPr/>
          </p:nvSpPr>
          <p:spPr>
            <a:xfrm>
              <a:off x="2323300" y="1597825"/>
              <a:ext cx="591475" cy="135025"/>
            </a:xfrm>
            <a:custGeom>
              <a:avLst/>
              <a:gdLst/>
              <a:ahLst/>
              <a:cxnLst/>
              <a:rect l="l" t="t" r="r" b="b"/>
              <a:pathLst>
                <a:path w="23659" h="5401" extrusionOk="0">
                  <a:moveTo>
                    <a:pt x="23241" y="418"/>
                  </a:moveTo>
                  <a:lnTo>
                    <a:pt x="23241" y="4983"/>
                  </a:lnTo>
                  <a:lnTo>
                    <a:pt x="418" y="4983"/>
                  </a:lnTo>
                  <a:lnTo>
                    <a:pt x="418" y="418"/>
                  </a:lnTo>
                  <a:close/>
                  <a:moveTo>
                    <a:pt x="225" y="0"/>
                  </a:moveTo>
                  <a:cubicBezTo>
                    <a:pt x="161" y="0"/>
                    <a:pt x="97" y="33"/>
                    <a:pt x="65" y="65"/>
                  </a:cubicBezTo>
                  <a:cubicBezTo>
                    <a:pt x="33" y="97"/>
                    <a:pt x="0" y="161"/>
                    <a:pt x="0" y="226"/>
                  </a:cubicBezTo>
                  <a:lnTo>
                    <a:pt x="0" y="5176"/>
                  </a:lnTo>
                  <a:cubicBezTo>
                    <a:pt x="0" y="5240"/>
                    <a:pt x="33" y="5304"/>
                    <a:pt x="65" y="5336"/>
                  </a:cubicBezTo>
                  <a:cubicBezTo>
                    <a:pt x="97" y="5369"/>
                    <a:pt x="161" y="5401"/>
                    <a:pt x="225" y="5401"/>
                  </a:cubicBezTo>
                  <a:lnTo>
                    <a:pt x="23434" y="5401"/>
                  </a:lnTo>
                  <a:cubicBezTo>
                    <a:pt x="23498" y="5401"/>
                    <a:pt x="23562" y="5369"/>
                    <a:pt x="23594" y="5336"/>
                  </a:cubicBezTo>
                  <a:cubicBezTo>
                    <a:pt x="23627" y="5304"/>
                    <a:pt x="23659" y="5240"/>
                    <a:pt x="23659" y="5176"/>
                  </a:cubicBezTo>
                  <a:lnTo>
                    <a:pt x="23659" y="226"/>
                  </a:lnTo>
                  <a:cubicBezTo>
                    <a:pt x="23659" y="161"/>
                    <a:pt x="23627" y="97"/>
                    <a:pt x="23594" y="65"/>
                  </a:cubicBezTo>
                  <a:cubicBezTo>
                    <a:pt x="23562" y="33"/>
                    <a:pt x="23498" y="0"/>
                    <a:pt x="234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842;p64">
              <a:extLst>
                <a:ext uri="{FF2B5EF4-FFF2-40B4-BE49-F238E27FC236}">
                  <a16:creationId xmlns:a16="http://schemas.microsoft.com/office/drawing/2014/main" xmlns="" id="{5EF79B2E-1521-422C-34F3-07EF47FCC9CA}"/>
                </a:ext>
              </a:extLst>
            </p:cNvPr>
            <p:cNvSpPr/>
            <p:nvPr/>
          </p:nvSpPr>
          <p:spPr>
            <a:xfrm>
              <a:off x="2357050" y="1644425"/>
              <a:ext cx="45825" cy="46650"/>
            </a:xfrm>
            <a:custGeom>
              <a:avLst/>
              <a:gdLst/>
              <a:ahLst/>
              <a:cxnLst/>
              <a:rect l="l" t="t" r="r" b="b"/>
              <a:pathLst>
                <a:path w="1833" h="1866" extrusionOk="0">
                  <a:moveTo>
                    <a:pt x="708" y="1"/>
                  </a:moveTo>
                  <a:lnTo>
                    <a:pt x="804" y="708"/>
                  </a:lnTo>
                  <a:lnTo>
                    <a:pt x="225" y="290"/>
                  </a:lnTo>
                  <a:lnTo>
                    <a:pt x="0" y="612"/>
                  </a:lnTo>
                  <a:lnTo>
                    <a:pt x="643" y="933"/>
                  </a:lnTo>
                  <a:lnTo>
                    <a:pt x="33" y="1222"/>
                  </a:lnTo>
                  <a:lnTo>
                    <a:pt x="225" y="1576"/>
                  </a:lnTo>
                  <a:lnTo>
                    <a:pt x="804" y="1158"/>
                  </a:lnTo>
                  <a:lnTo>
                    <a:pt x="708" y="1865"/>
                  </a:lnTo>
                  <a:lnTo>
                    <a:pt x="1126" y="1865"/>
                  </a:lnTo>
                  <a:lnTo>
                    <a:pt x="1061" y="1158"/>
                  </a:lnTo>
                  <a:lnTo>
                    <a:pt x="1608" y="1608"/>
                  </a:lnTo>
                  <a:lnTo>
                    <a:pt x="1833" y="1255"/>
                  </a:lnTo>
                  <a:lnTo>
                    <a:pt x="1190" y="933"/>
                  </a:lnTo>
                  <a:lnTo>
                    <a:pt x="1833" y="612"/>
                  </a:lnTo>
                  <a:lnTo>
                    <a:pt x="1608" y="258"/>
                  </a:lnTo>
                  <a:lnTo>
                    <a:pt x="1061" y="676"/>
                  </a:lnTo>
                  <a:lnTo>
                    <a:pt x="11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843;p64">
              <a:extLst>
                <a:ext uri="{FF2B5EF4-FFF2-40B4-BE49-F238E27FC236}">
                  <a16:creationId xmlns:a16="http://schemas.microsoft.com/office/drawing/2014/main" xmlns="" id="{64F876FA-02E0-2036-8851-D7518B07D5F9}"/>
                </a:ext>
              </a:extLst>
            </p:cNvPr>
            <p:cNvSpPr/>
            <p:nvPr/>
          </p:nvSpPr>
          <p:spPr>
            <a:xfrm>
              <a:off x="2417325" y="1644425"/>
              <a:ext cx="45025" cy="46650"/>
            </a:xfrm>
            <a:custGeom>
              <a:avLst/>
              <a:gdLst/>
              <a:ahLst/>
              <a:cxnLst/>
              <a:rect l="l" t="t" r="r" b="b"/>
              <a:pathLst>
                <a:path w="1801" h="1866" extrusionOk="0">
                  <a:moveTo>
                    <a:pt x="707" y="1"/>
                  </a:moveTo>
                  <a:lnTo>
                    <a:pt x="772" y="708"/>
                  </a:lnTo>
                  <a:lnTo>
                    <a:pt x="772" y="708"/>
                  </a:lnTo>
                  <a:lnTo>
                    <a:pt x="193" y="290"/>
                  </a:lnTo>
                  <a:lnTo>
                    <a:pt x="0" y="612"/>
                  </a:lnTo>
                  <a:lnTo>
                    <a:pt x="643" y="933"/>
                  </a:lnTo>
                  <a:lnTo>
                    <a:pt x="0" y="1222"/>
                  </a:lnTo>
                  <a:lnTo>
                    <a:pt x="193" y="1576"/>
                  </a:lnTo>
                  <a:lnTo>
                    <a:pt x="772" y="1158"/>
                  </a:lnTo>
                  <a:lnTo>
                    <a:pt x="707" y="1865"/>
                  </a:lnTo>
                  <a:lnTo>
                    <a:pt x="1093" y="1865"/>
                  </a:lnTo>
                  <a:lnTo>
                    <a:pt x="1029" y="1158"/>
                  </a:lnTo>
                  <a:lnTo>
                    <a:pt x="1608" y="1608"/>
                  </a:lnTo>
                  <a:lnTo>
                    <a:pt x="1800" y="1255"/>
                  </a:lnTo>
                  <a:lnTo>
                    <a:pt x="1157" y="933"/>
                  </a:lnTo>
                  <a:lnTo>
                    <a:pt x="1800" y="612"/>
                  </a:lnTo>
                  <a:lnTo>
                    <a:pt x="1608" y="258"/>
                  </a:lnTo>
                  <a:lnTo>
                    <a:pt x="1029" y="676"/>
                  </a:lnTo>
                  <a:lnTo>
                    <a:pt x="10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844;p64">
              <a:extLst>
                <a:ext uri="{FF2B5EF4-FFF2-40B4-BE49-F238E27FC236}">
                  <a16:creationId xmlns:a16="http://schemas.microsoft.com/office/drawing/2014/main" xmlns="" id="{D0B53B70-3DCC-5F9E-8F48-CEF8589A9F1C}"/>
                </a:ext>
              </a:extLst>
            </p:cNvPr>
            <p:cNvSpPr/>
            <p:nvPr/>
          </p:nvSpPr>
          <p:spPr>
            <a:xfrm>
              <a:off x="2476775" y="1644425"/>
              <a:ext cx="45050" cy="46650"/>
            </a:xfrm>
            <a:custGeom>
              <a:avLst/>
              <a:gdLst/>
              <a:ahLst/>
              <a:cxnLst/>
              <a:rect l="l" t="t" r="r" b="b"/>
              <a:pathLst>
                <a:path w="1802" h="1866" extrusionOk="0">
                  <a:moveTo>
                    <a:pt x="708" y="1"/>
                  </a:moveTo>
                  <a:lnTo>
                    <a:pt x="772" y="708"/>
                  </a:lnTo>
                  <a:lnTo>
                    <a:pt x="772" y="708"/>
                  </a:lnTo>
                  <a:lnTo>
                    <a:pt x="194" y="290"/>
                  </a:lnTo>
                  <a:lnTo>
                    <a:pt x="1" y="612"/>
                  </a:lnTo>
                  <a:lnTo>
                    <a:pt x="644" y="933"/>
                  </a:lnTo>
                  <a:lnTo>
                    <a:pt x="33" y="1222"/>
                  </a:lnTo>
                  <a:lnTo>
                    <a:pt x="226" y="1576"/>
                  </a:lnTo>
                  <a:lnTo>
                    <a:pt x="772" y="1158"/>
                  </a:lnTo>
                  <a:lnTo>
                    <a:pt x="708" y="1865"/>
                  </a:lnTo>
                  <a:lnTo>
                    <a:pt x="1126" y="1865"/>
                  </a:lnTo>
                  <a:lnTo>
                    <a:pt x="1062" y="1158"/>
                  </a:lnTo>
                  <a:lnTo>
                    <a:pt x="1608" y="1608"/>
                  </a:lnTo>
                  <a:lnTo>
                    <a:pt x="1801" y="1255"/>
                  </a:lnTo>
                  <a:lnTo>
                    <a:pt x="1190" y="933"/>
                  </a:lnTo>
                  <a:lnTo>
                    <a:pt x="1801" y="612"/>
                  </a:lnTo>
                  <a:lnTo>
                    <a:pt x="1608" y="258"/>
                  </a:lnTo>
                  <a:lnTo>
                    <a:pt x="1062" y="676"/>
                  </a:lnTo>
                  <a:lnTo>
                    <a:pt x="11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845;p64">
              <a:extLst>
                <a:ext uri="{FF2B5EF4-FFF2-40B4-BE49-F238E27FC236}">
                  <a16:creationId xmlns:a16="http://schemas.microsoft.com/office/drawing/2014/main" xmlns="" id="{77383DB1-E036-071B-E9DA-D1A09FB4F6C4}"/>
                </a:ext>
              </a:extLst>
            </p:cNvPr>
            <p:cNvSpPr/>
            <p:nvPr/>
          </p:nvSpPr>
          <p:spPr>
            <a:xfrm>
              <a:off x="2537050" y="1644425"/>
              <a:ext cx="45025" cy="46650"/>
            </a:xfrm>
            <a:custGeom>
              <a:avLst/>
              <a:gdLst/>
              <a:ahLst/>
              <a:cxnLst/>
              <a:rect l="l" t="t" r="r" b="b"/>
              <a:pathLst>
                <a:path w="1801" h="1866" extrusionOk="0">
                  <a:moveTo>
                    <a:pt x="708" y="1"/>
                  </a:moveTo>
                  <a:lnTo>
                    <a:pt x="772" y="708"/>
                  </a:lnTo>
                  <a:lnTo>
                    <a:pt x="194" y="290"/>
                  </a:lnTo>
                  <a:lnTo>
                    <a:pt x="1" y="612"/>
                  </a:lnTo>
                  <a:lnTo>
                    <a:pt x="612" y="933"/>
                  </a:lnTo>
                  <a:lnTo>
                    <a:pt x="1" y="1222"/>
                  </a:lnTo>
                  <a:lnTo>
                    <a:pt x="194" y="1576"/>
                  </a:lnTo>
                  <a:lnTo>
                    <a:pt x="772" y="1158"/>
                  </a:lnTo>
                  <a:lnTo>
                    <a:pt x="708" y="1865"/>
                  </a:lnTo>
                  <a:lnTo>
                    <a:pt x="1094" y="1865"/>
                  </a:lnTo>
                  <a:lnTo>
                    <a:pt x="1029" y="1158"/>
                  </a:lnTo>
                  <a:lnTo>
                    <a:pt x="1608" y="1608"/>
                  </a:lnTo>
                  <a:lnTo>
                    <a:pt x="1801" y="1255"/>
                  </a:lnTo>
                  <a:lnTo>
                    <a:pt x="1158" y="933"/>
                  </a:lnTo>
                  <a:lnTo>
                    <a:pt x="1801" y="612"/>
                  </a:lnTo>
                  <a:lnTo>
                    <a:pt x="1608" y="258"/>
                  </a:lnTo>
                  <a:lnTo>
                    <a:pt x="1029" y="676"/>
                  </a:lnTo>
                  <a:lnTo>
                    <a:pt x="1029" y="676"/>
                  </a:lnTo>
                  <a:lnTo>
                    <a:pt x="10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846;p64">
              <a:extLst>
                <a:ext uri="{FF2B5EF4-FFF2-40B4-BE49-F238E27FC236}">
                  <a16:creationId xmlns:a16="http://schemas.microsoft.com/office/drawing/2014/main" xmlns="" id="{24FC289A-ACE8-A31E-805E-85F1CFC34F1C}"/>
                </a:ext>
              </a:extLst>
            </p:cNvPr>
            <p:cNvSpPr/>
            <p:nvPr/>
          </p:nvSpPr>
          <p:spPr>
            <a:xfrm>
              <a:off x="2596525" y="1644425"/>
              <a:ext cx="45025" cy="46650"/>
            </a:xfrm>
            <a:custGeom>
              <a:avLst/>
              <a:gdLst/>
              <a:ahLst/>
              <a:cxnLst/>
              <a:rect l="l" t="t" r="r" b="b"/>
              <a:pathLst>
                <a:path w="1801" h="1866" extrusionOk="0">
                  <a:moveTo>
                    <a:pt x="708" y="1"/>
                  </a:moveTo>
                  <a:lnTo>
                    <a:pt x="772" y="708"/>
                  </a:lnTo>
                  <a:lnTo>
                    <a:pt x="772" y="708"/>
                  </a:lnTo>
                  <a:lnTo>
                    <a:pt x="193" y="290"/>
                  </a:lnTo>
                  <a:lnTo>
                    <a:pt x="0" y="612"/>
                  </a:lnTo>
                  <a:lnTo>
                    <a:pt x="643" y="933"/>
                  </a:lnTo>
                  <a:lnTo>
                    <a:pt x="0" y="1222"/>
                  </a:lnTo>
                  <a:lnTo>
                    <a:pt x="226" y="1576"/>
                  </a:lnTo>
                  <a:lnTo>
                    <a:pt x="772" y="1158"/>
                  </a:lnTo>
                  <a:lnTo>
                    <a:pt x="708" y="1865"/>
                  </a:lnTo>
                  <a:lnTo>
                    <a:pt x="1093" y="1865"/>
                  </a:lnTo>
                  <a:lnTo>
                    <a:pt x="1029" y="1158"/>
                  </a:lnTo>
                  <a:lnTo>
                    <a:pt x="1608" y="1608"/>
                  </a:lnTo>
                  <a:lnTo>
                    <a:pt x="1801" y="1255"/>
                  </a:lnTo>
                  <a:lnTo>
                    <a:pt x="1158" y="933"/>
                  </a:lnTo>
                  <a:lnTo>
                    <a:pt x="1801" y="612"/>
                  </a:lnTo>
                  <a:lnTo>
                    <a:pt x="1608" y="258"/>
                  </a:lnTo>
                  <a:lnTo>
                    <a:pt x="1029" y="676"/>
                  </a:lnTo>
                  <a:lnTo>
                    <a:pt x="10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47;p64">
              <a:extLst>
                <a:ext uri="{FF2B5EF4-FFF2-40B4-BE49-F238E27FC236}">
                  <a16:creationId xmlns:a16="http://schemas.microsoft.com/office/drawing/2014/main" xmlns="" id="{69F6EFCE-2BE3-E1A2-BCB7-4C8B76048AF5}"/>
                </a:ext>
              </a:extLst>
            </p:cNvPr>
            <p:cNvSpPr/>
            <p:nvPr/>
          </p:nvSpPr>
          <p:spPr>
            <a:xfrm>
              <a:off x="2656000" y="1644425"/>
              <a:ext cx="45825" cy="46650"/>
            </a:xfrm>
            <a:custGeom>
              <a:avLst/>
              <a:gdLst/>
              <a:ahLst/>
              <a:cxnLst/>
              <a:rect l="l" t="t" r="r" b="b"/>
              <a:pathLst>
                <a:path w="1833" h="1866" extrusionOk="0">
                  <a:moveTo>
                    <a:pt x="707" y="1"/>
                  </a:moveTo>
                  <a:lnTo>
                    <a:pt x="804" y="708"/>
                  </a:lnTo>
                  <a:lnTo>
                    <a:pt x="225" y="290"/>
                  </a:lnTo>
                  <a:lnTo>
                    <a:pt x="0" y="612"/>
                  </a:lnTo>
                  <a:lnTo>
                    <a:pt x="643" y="933"/>
                  </a:lnTo>
                  <a:lnTo>
                    <a:pt x="32" y="1222"/>
                  </a:lnTo>
                  <a:lnTo>
                    <a:pt x="225" y="1576"/>
                  </a:lnTo>
                  <a:lnTo>
                    <a:pt x="804" y="1158"/>
                  </a:lnTo>
                  <a:lnTo>
                    <a:pt x="707" y="1865"/>
                  </a:lnTo>
                  <a:lnTo>
                    <a:pt x="1125" y="1865"/>
                  </a:lnTo>
                  <a:lnTo>
                    <a:pt x="1061" y="1158"/>
                  </a:lnTo>
                  <a:lnTo>
                    <a:pt x="1607" y="1608"/>
                  </a:lnTo>
                  <a:lnTo>
                    <a:pt x="1832" y="1255"/>
                  </a:lnTo>
                  <a:lnTo>
                    <a:pt x="1190" y="933"/>
                  </a:lnTo>
                  <a:lnTo>
                    <a:pt x="1832" y="612"/>
                  </a:lnTo>
                  <a:lnTo>
                    <a:pt x="1607" y="258"/>
                  </a:lnTo>
                  <a:lnTo>
                    <a:pt x="1061" y="676"/>
                  </a:lnTo>
                  <a:lnTo>
                    <a:pt x="11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48;p64">
              <a:extLst>
                <a:ext uri="{FF2B5EF4-FFF2-40B4-BE49-F238E27FC236}">
                  <a16:creationId xmlns:a16="http://schemas.microsoft.com/office/drawing/2014/main" xmlns="" id="{EC63CF5C-01E4-E942-D26F-986D1F270266}"/>
                </a:ext>
              </a:extLst>
            </p:cNvPr>
            <p:cNvSpPr/>
            <p:nvPr/>
          </p:nvSpPr>
          <p:spPr>
            <a:xfrm>
              <a:off x="2716275" y="1644425"/>
              <a:ext cx="45025" cy="46650"/>
            </a:xfrm>
            <a:custGeom>
              <a:avLst/>
              <a:gdLst/>
              <a:ahLst/>
              <a:cxnLst/>
              <a:rect l="l" t="t" r="r" b="b"/>
              <a:pathLst>
                <a:path w="1801" h="1866" extrusionOk="0">
                  <a:moveTo>
                    <a:pt x="707" y="1"/>
                  </a:moveTo>
                  <a:lnTo>
                    <a:pt x="771" y="708"/>
                  </a:lnTo>
                  <a:lnTo>
                    <a:pt x="193" y="290"/>
                  </a:lnTo>
                  <a:lnTo>
                    <a:pt x="0" y="612"/>
                  </a:lnTo>
                  <a:lnTo>
                    <a:pt x="643" y="933"/>
                  </a:lnTo>
                  <a:lnTo>
                    <a:pt x="0" y="1222"/>
                  </a:lnTo>
                  <a:lnTo>
                    <a:pt x="193" y="1576"/>
                  </a:lnTo>
                  <a:lnTo>
                    <a:pt x="771" y="1158"/>
                  </a:lnTo>
                  <a:lnTo>
                    <a:pt x="707" y="1865"/>
                  </a:lnTo>
                  <a:lnTo>
                    <a:pt x="1093" y="1865"/>
                  </a:lnTo>
                  <a:lnTo>
                    <a:pt x="1029" y="1158"/>
                  </a:lnTo>
                  <a:lnTo>
                    <a:pt x="1607" y="1608"/>
                  </a:lnTo>
                  <a:lnTo>
                    <a:pt x="1800" y="1255"/>
                  </a:lnTo>
                  <a:lnTo>
                    <a:pt x="1157" y="933"/>
                  </a:lnTo>
                  <a:lnTo>
                    <a:pt x="1800" y="612"/>
                  </a:lnTo>
                  <a:lnTo>
                    <a:pt x="1607" y="258"/>
                  </a:lnTo>
                  <a:lnTo>
                    <a:pt x="1029" y="676"/>
                  </a:lnTo>
                  <a:lnTo>
                    <a:pt x="10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849;p64">
              <a:extLst>
                <a:ext uri="{FF2B5EF4-FFF2-40B4-BE49-F238E27FC236}">
                  <a16:creationId xmlns:a16="http://schemas.microsoft.com/office/drawing/2014/main" xmlns="" id="{12A8EC1D-2435-9562-C855-6D8A6C956ABB}"/>
                </a:ext>
              </a:extLst>
            </p:cNvPr>
            <p:cNvSpPr/>
            <p:nvPr/>
          </p:nvSpPr>
          <p:spPr>
            <a:xfrm>
              <a:off x="2775725" y="1644425"/>
              <a:ext cx="45025" cy="46650"/>
            </a:xfrm>
            <a:custGeom>
              <a:avLst/>
              <a:gdLst/>
              <a:ahLst/>
              <a:cxnLst/>
              <a:rect l="l" t="t" r="r" b="b"/>
              <a:pathLst>
                <a:path w="1801" h="1866" extrusionOk="0">
                  <a:moveTo>
                    <a:pt x="708" y="1"/>
                  </a:moveTo>
                  <a:lnTo>
                    <a:pt x="772" y="708"/>
                  </a:lnTo>
                  <a:lnTo>
                    <a:pt x="194" y="290"/>
                  </a:lnTo>
                  <a:lnTo>
                    <a:pt x="1" y="612"/>
                  </a:lnTo>
                  <a:lnTo>
                    <a:pt x="644" y="933"/>
                  </a:lnTo>
                  <a:lnTo>
                    <a:pt x="33" y="1222"/>
                  </a:lnTo>
                  <a:lnTo>
                    <a:pt x="226" y="1576"/>
                  </a:lnTo>
                  <a:lnTo>
                    <a:pt x="772" y="1158"/>
                  </a:lnTo>
                  <a:lnTo>
                    <a:pt x="708" y="1865"/>
                  </a:lnTo>
                  <a:lnTo>
                    <a:pt x="1126" y="1865"/>
                  </a:lnTo>
                  <a:lnTo>
                    <a:pt x="1061" y="1158"/>
                  </a:lnTo>
                  <a:lnTo>
                    <a:pt x="1608" y="1608"/>
                  </a:lnTo>
                  <a:lnTo>
                    <a:pt x="1801" y="1255"/>
                  </a:lnTo>
                  <a:lnTo>
                    <a:pt x="1190" y="933"/>
                  </a:lnTo>
                  <a:lnTo>
                    <a:pt x="1801" y="612"/>
                  </a:lnTo>
                  <a:lnTo>
                    <a:pt x="1608" y="258"/>
                  </a:lnTo>
                  <a:lnTo>
                    <a:pt x="1061" y="676"/>
                  </a:lnTo>
                  <a:lnTo>
                    <a:pt x="11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50;p64">
              <a:extLst>
                <a:ext uri="{FF2B5EF4-FFF2-40B4-BE49-F238E27FC236}">
                  <a16:creationId xmlns:a16="http://schemas.microsoft.com/office/drawing/2014/main" xmlns="" id="{2AE9C695-90B9-F520-43EF-1808273253AB}"/>
                </a:ext>
              </a:extLst>
            </p:cNvPr>
            <p:cNvSpPr/>
            <p:nvPr/>
          </p:nvSpPr>
          <p:spPr>
            <a:xfrm>
              <a:off x="2836000" y="1644425"/>
              <a:ext cx="45025" cy="46650"/>
            </a:xfrm>
            <a:custGeom>
              <a:avLst/>
              <a:gdLst/>
              <a:ahLst/>
              <a:cxnLst/>
              <a:rect l="l" t="t" r="r" b="b"/>
              <a:pathLst>
                <a:path w="1801" h="1866" extrusionOk="0">
                  <a:moveTo>
                    <a:pt x="676" y="1"/>
                  </a:moveTo>
                  <a:lnTo>
                    <a:pt x="772" y="708"/>
                  </a:lnTo>
                  <a:lnTo>
                    <a:pt x="193" y="290"/>
                  </a:lnTo>
                  <a:lnTo>
                    <a:pt x="1" y="612"/>
                  </a:lnTo>
                  <a:lnTo>
                    <a:pt x="611" y="933"/>
                  </a:lnTo>
                  <a:lnTo>
                    <a:pt x="1" y="1222"/>
                  </a:lnTo>
                  <a:lnTo>
                    <a:pt x="193" y="1576"/>
                  </a:lnTo>
                  <a:lnTo>
                    <a:pt x="772" y="1158"/>
                  </a:lnTo>
                  <a:lnTo>
                    <a:pt x="676" y="1865"/>
                  </a:lnTo>
                  <a:lnTo>
                    <a:pt x="1093" y="1865"/>
                  </a:lnTo>
                  <a:lnTo>
                    <a:pt x="1029" y="1158"/>
                  </a:lnTo>
                  <a:lnTo>
                    <a:pt x="1608" y="1608"/>
                  </a:lnTo>
                  <a:lnTo>
                    <a:pt x="1801" y="1255"/>
                  </a:lnTo>
                  <a:lnTo>
                    <a:pt x="1158" y="933"/>
                  </a:lnTo>
                  <a:lnTo>
                    <a:pt x="1801" y="612"/>
                  </a:lnTo>
                  <a:lnTo>
                    <a:pt x="1608" y="258"/>
                  </a:lnTo>
                  <a:lnTo>
                    <a:pt x="1029" y="676"/>
                  </a:lnTo>
                  <a:lnTo>
                    <a:pt x="1029" y="676"/>
                  </a:lnTo>
                  <a:lnTo>
                    <a:pt x="10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851;p64">
              <a:extLst>
                <a:ext uri="{FF2B5EF4-FFF2-40B4-BE49-F238E27FC236}">
                  <a16:creationId xmlns:a16="http://schemas.microsoft.com/office/drawing/2014/main" xmlns="" id="{CECB7D9E-3DAF-05DE-004E-338DDA6057B3}"/>
                </a:ext>
              </a:extLst>
            </p:cNvPr>
            <p:cNvSpPr/>
            <p:nvPr/>
          </p:nvSpPr>
          <p:spPr>
            <a:xfrm>
              <a:off x="3166275" y="1069850"/>
              <a:ext cx="190500" cy="167175"/>
            </a:xfrm>
            <a:custGeom>
              <a:avLst/>
              <a:gdLst/>
              <a:ahLst/>
              <a:cxnLst/>
              <a:rect l="l" t="t" r="r" b="b"/>
              <a:pathLst>
                <a:path w="7620" h="6687" extrusionOk="0">
                  <a:moveTo>
                    <a:pt x="1" y="1"/>
                  </a:moveTo>
                  <a:lnTo>
                    <a:pt x="1" y="6687"/>
                  </a:lnTo>
                  <a:lnTo>
                    <a:pt x="7619" y="3344"/>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852;p64">
              <a:extLst>
                <a:ext uri="{FF2B5EF4-FFF2-40B4-BE49-F238E27FC236}">
                  <a16:creationId xmlns:a16="http://schemas.microsoft.com/office/drawing/2014/main" xmlns="" id="{378D2657-F28E-D7F5-D6DB-2A06E801B146}"/>
                </a:ext>
              </a:extLst>
            </p:cNvPr>
            <p:cNvSpPr/>
            <p:nvPr/>
          </p:nvSpPr>
          <p:spPr>
            <a:xfrm>
              <a:off x="5470225" y="2407075"/>
              <a:ext cx="341575" cy="341550"/>
            </a:xfrm>
            <a:custGeom>
              <a:avLst/>
              <a:gdLst/>
              <a:ahLst/>
              <a:cxnLst/>
              <a:rect l="l" t="t" r="r" b="b"/>
              <a:pathLst>
                <a:path w="13663" h="13662" extrusionOk="0">
                  <a:moveTo>
                    <a:pt x="6815" y="0"/>
                  </a:moveTo>
                  <a:cubicBezTo>
                    <a:pt x="3055" y="0"/>
                    <a:pt x="1" y="3054"/>
                    <a:pt x="1" y="6815"/>
                  </a:cubicBezTo>
                  <a:cubicBezTo>
                    <a:pt x="1" y="10608"/>
                    <a:pt x="3055" y="13661"/>
                    <a:pt x="6815" y="13661"/>
                  </a:cubicBezTo>
                  <a:cubicBezTo>
                    <a:pt x="10608" y="13661"/>
                    <a:pt x="13662" y="10608"/>
                    <a:pt x="13662" y="6815"/>
                  </a:cubicBezTo>
                  <a:cubicBezTo>
                    <a:pt x="13662" y="3054"/>
                    <a:pt x="10608" y="0"/>
                    <a:pt x="68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853;p64">
              <a:extLst>
                <a:ext uri="{FF2B5EF4-FFF2-40B4-BE49-F238E27FC236}">
                  <a16:creationId xmlns:a16="http://schemas.microsoft.com/office/drawing/2014/main" xmlns="" id="{03D56B58-0CEE-E6D4-2E14-E98B1C326436}"/>
                </a:ext>
              </a:extLst>
            </p:cNvPr>
            <p:cNvSpPr/>
            <p:nvPr/>
          </p:nvSpPr>
          <p:spPr>
            <a:xfrm>
              <a:off x="5464600" y="2401425"/>
              <a:ext cx="352025" cy="352025"/>
            </a:xfrm>
            <a:custGeom>
              <a:avLst/>
              <a:gdLst/>
              <a:ahLst/>
              <a:cxnLst/>
              <a:rect l="l" t="t" r="r" b="b"/>
              <a:pathLst>
                <a:path w="14081" h="14081" extrusionOk="0">
                  <a:moveTo>
                    <a:pt x="7040" y="451"/>
                  </a:moveTo>
                  <a:cubicBezTo>
                    <a:pt x="8873" y="451"/>
                    <a:pt x="10544" y="1190"/>
                    <a:pt x="11733" y="2380"/>
                  </a:cubicBezTo>
                  <a:cubicBezTo>
                    <a:pt x="12923" y="3569"/>
                    <a:pt x="13662" y="5241"/>
                    <a:pt x="13662" y="7041"/>
                  </a:cubicBezTo>
                  <a:cubicBezTo>
                    <a:pt x="13662" y="8873"/>
                    <a:pt x="12923" y="10544"/>
                    <a:pt x="11733" y="11734"/>
                  </a:cubicBezTo>
                  <a:cubicBezTo>
                    <a:pt x="10544" y="12923"/>
                    <a:pt x="8873" y="13662"/>
                    <a:pt x="7040" y="13662"/>
                  </a:cubicBezTo>
                  <a:cubicBezTo>
                    <a:pt x="5240" y="13662"/>
                    <a:pt x="3569" y="12923"/>
                    <a:pt x="2379" y="11734"/>
                  </a:cubicBezTo>
                  <a:cubicBezTo>
                    <a:pt x="1190" y="10544"/>
                    <a:pt x="451" y="8873"/>
                    <a:pt x="451" y="7041"/>
                  </a:cubicBezTo>
                  <a:cubicBezTo>
                    <a:pt x="451" y="5241"/>
                    <a:pt x="1190" y="3569"/>
                    <a:pt x="2379" y="2380"/>
                  </a:cubicBezTo>
                  <a:cubicBezTo>
                    <a:pt x="3569" y="1190"/>
                    <a:pt x="5240" y="451"/>
                    <a:pt x="7040" y="451"/>
                  </a:cubicBezTo>
                  <a:close/>
                  <a:moveTo>
                    <a:pt x="7040" y="1"/>
                  </a:moveTo>
                  <a:cubicBezTo>
                    <a:pt x="3183" y="1"/>
                    <a:pt x="1" y="3151"/>
                    <a:pt x="1" y="7041"/>
                  </a:cubicBezTo>
                  <a:cubicBezTo>
                    <a:pt x="1" y="10930"/>
                    <a:pt x="3183" y="14080"/>
                    <a:pt x="7040" y="14080"/>
                  </a:cubicBezTo>
                  <a:cubicBezTo>
                    <a:pt x="10930" y="14080"/>
                    <a:pt x="14080" y="10930"/>
                    <a:pt x="14080" y="7041"/>
                  </a:cubicBezTo>
                  <a:cubicBezTo>
                    <a:pt x="14080" y="3151"/>
                    <a:pt x="10930" y="1"/>
                    <a:pt x="7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854;p64">
              <a:extLst>
                <a:ext uri="{FF2B5EF4-FFF2-40B4-BE49-F238E27FC236}">
                  <a16:creationId xmlns:a16="http://schemas.microsoft.com/office/drawing/2014/main" xmlns="" id="{19B9ED3D-0996-E686-2482-8FF459E85296}"/>
                </a:ext>
              </a:extLst>
            </p:cNvPr>
            <p:cNvSpPr/>
            <p:nvPr/>
          </p:nvSpPr>
          <p:spPr>
            <a:xfrm>
              <a:off x="5514425" y="2451250"/>
              <a:ext cx="253175" cy="253175"/>
            </a:xfrm>
            <a:custGeom>
              <a:avLst/>
              <a:gdLst/>
              <a:ahLst/>
              <a:cxnLst/>
              <a:rect l="l" t="t" r="r" b="b"/>
              <a:pathLst>
                <a:path w="10127" h="10127" extrusionOk="0">
                  <a:moveTo>
                    <a:pt x="5047" y="1"/>
                  </a:moveTo>
                  <a:cubicBezTo>
                    <a:pt x="2251" y="1"/>
                    <a:pt x="1" y="2251"/>
                    <a:pt x="1" y="5048"/>
                  </a:cubicBezTo>
                  <a:cubicBezTo>
                    <a:pt x="1" y="7876"/>
                    <a:pt x="2251" y="10126"/>
                    <a:pt x="5047" y="10126"/>
                  </a:cubicBezTo>
                  <a:cubicBezTo>
                    <a:pt x="7876" y="10126"/>
                    <a:pt x="10126" y="7876"/>
                    <a:pt x="10126" y="5048"/>
                  </a:cubicBezTo>
                  <a:cubicBezTo>
                    <a:pt x="10126" y="2251"/>
                    <a:pt x="7876" y="1"/>
                    <a:pt x="50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855;p64">
              <a:extLst>
                <a:ext uri="{FF2B5EF4-FFF2-40B4-BE49-F238E27FC236}">
                  <a16:creationId xmlns:a16="http://schemas.microsoft.com/office/drawing/2014/main" xmlns="" id="{FDEEB4D7-0A87-21C4-1CAD-28D51D020DAD}"/>
                </a:ext>
              </a:extLst>
            </p:cNvPr>
            <p:cNvSpPr/>
            <p:nvPr/>
          </p:nvSpPr>
          <p:spPr>
            <a:xfrm>
              <a:off x="5508800" y="2445625"/>
              <a:ext cx="264425" cy="264425"/>
            </a:xfrm>
            <a:custGeom>
              <a:avLst/>
              <a:gdLst/>
              <a:ahLst/>
              <a:cxnLst/>
              <a:rect l="l" t="t" r="r" b="b"/>
              <a:pathLst>
                <a:path w="10577" h="10577" extrusionOk="0">
                  <a:moveTo>
                    <a:pt x="5272" y="419"/>
                  </a:moveTo>
                  <a:cubicBezTo>
                    <a:pt x="6622" y="419"/>
                    <a:pt x="7844" y="965"/>
                    <a:pt x="8712" y="1865"/>
                  </a:cubicBezTo>
                  <a:cubicBezTo>
                    <a:pt x="9612" y="2733"/>
                    <a:pt x="10158" y="3955"/>
                    <a:pt x="10158" y="5273"/>
                  </a:cubicBezTo>
                  <a:cubicBezTo>
                    <a:pt x="10158" y="6623"/>
                    <a:pt x="9612" y="7844"/>
                    <a:pt x="8712" y="8712"/>
                  </a:cubicBezTo>
                  <a:cubicBezTo>
                    <a:pt x="7844" y="9612"/>
                    <a:pt x="6622" y="10159"/>
                    <a:pt x="5272" y="10159"/>
                  </a:cubicBezTo>
                  <a:cubicBezTo>
                    <a:pt x="3954" y="10159"/>
                    <a:pt x="2733" y="9612"/>
                    <a:pt x="1865" y="8712"/>
                  </a:cubicBezTo>
                  <a:cubicBezTo>
                    <a:pt x="965" y="7844"/>
                    <a:pt x="419" y="6623"/>
                    <a:pt x="419" y="5273"/>
                  </a:cubicBezTo>
                  <a:cubicBezTo>
                    <a:pt x="419" y="3955"/>
                    <a:pt x="965" y="2733"/>
                    <a:pt x="1865" y="1865"/>
                  </a:cubicBezTo>
                  <a:cubicBezTo>
                    <a:pt x="2733" y="965"/>
                    <a:pt x="3954" y="419"/>
                    <a:pt x="5272" y="419"/>
                  </a:cubicBezTo>
                  <a:close/>
                  <a:moveTo>
                    <a:pt x="5272" y="1"/>
                  </a:moveTo>
                  <a:cubicBezTo>
                    <a:pt x="2379" y="1"/>
                    <a:pt x="1" y="2380"/>
                    <a:pt x="1" y="5273"/>
                  </a:cubicBezTo>
                  <a:cubicBezTo>
                    <a:pt x="1" y="8198"/>
                    <a:pt x="2379" y="10576"/>
                    <a:pt x="5272" y="10576"/>
                  </a:cubicBezTo>
                  <a:cubicBezTo>
                    <a:pt x="8198" y="10576"/>
                    <a:pt x="10576" y="8198"/>
                    <a:pt x="10576" y="5273"/>
                  </a:cubicBezTo>
                  <a:cubicBezTo>
                    <a:pt x="10576" y="2380"/>
                    <a:pt x="8198" y="1"/>
                    <a:pt x="5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856;p64">
              <a:extLst>
                <a:ext uri="{FF2B5EF4-FFF2-40B4-BE49-F238E27FC236}">
                  <a16:creationId xmlns:a16="http://schemas.microsoft.com/office/drawing/2014/main" xmlns="" id="{99B9F8F7-2C47-D320-7BCB-62D09940E4D4}"/>
                </a:ext>
              </a:extLst>
            </p:cNvPr>
            <p:cNvSpPr/>
            <p:nvPr/>
          </p:nvSpPr>
          <p:spPr>
            <a:xfrm>
              <a:off x="5589175" y="2480200"/>
              <a:ext cx="103675" cy="189475"/>
            </a:xfrm>
            <a:custGeom>
              <a:avLst/>
              <a:gdLst/>
              <a:ahLst/>
              <a:cxnLst/>
              <a:rect l="l" t="t" r="r" b="b"/>
              <a:pathLst>
                <a:path w="4147" h="7579" extrusionOk="0">
                  <a:moveTo>
                    <a:pt x="2057" y="0"/>
                  </a:moveTo>
                  <a:cubicBezTo>
                    <a:pt x="1993" y="0"/>
                    <a:pt x="1897" y="32"/>
                    <a:pt x="1832" y="97"/>
                  </a:cubicBezTo>
                  <a:cubicBezTo>
                    <a:pt x="1768" y="161"/>
                    <a:pt x="1736" y="225"/>
                    <a:pt x="1736" y="354"/>
                  </a:cubicBezTo>
                  <a:lnTo>
                    <a:pt x="1736" y="1351"/>
                  </a:lnTo>
                  <a:lnTo>
                    <a:pt x="1736" y="1351"/>
                  </a:lnTo>
                  <a:cubicBezTo>
                    <a:pt x="1278" y="1376"/>
                    <a:pt x="892" y="1479"/>
                    <a:pt x="579" y="1672"/>
                  </a:cubicBezTo>
                  <a:cubicBezTo>
                    <a:pt x="193" y="1929"/>
                    <a:pt x="0" y="2282"/>
                    <a:pt x="0" y="2765"/>
                  </a:cubicBezTo>
                  <a:cubicBezTo>
                    <a:pt x="0" y="2957"/>
                    <a:pt x="0" y="3118"/>
                    <a:pt x="64" y="3247"/>
                  </a:cubicBezTo>
                  <a:cubicBezTo>
                    <a:pt x="97" y="3407"/>
                    <a:pt x="161" y="3504"/>
                    <a:pt x="257" y="3600"/>
                  </a:cubicBezTo>
                  <a:cubicBezTo>
                    <a:pt x="322" y="3697"/>
                    <a:pt x="450" y="3793"/>
                    <a:pt x="611" y="3890"/>
                  </a:cubicBezTo>
                  <a:cubicBezTo>
                    <a:pt x="772" y="3954"/>
                    <a:pt x="900" y="4018"/>
                    <a:pt x="1061" y="4083"/>
                  </a:cubicBezTo>
                  <a:cubicBezTo>
                    <a:pt x="1222" y="4147"/>
                    <a:pt x="1415" y="4211"/>
                    <a:pt x="1672" y="4275"/>
                  </a:cubicBezTo>
                  <a:lnTo>
                    <a:pt x="2315" y="4436"/>
                  </a:lnTo>
                  <a:cubicBezTo>
                    <a:pt x="2507" y="4500"/>
                    <a:pt x="2636" y="4565"/>
                    <a:pt x="2732" y="4629"/>
                  </a:cubicBezTo>
                  <a:cubicBezTo>
                    <a:pt x="2861" y="4693"/>
                    <a:pt x="2893" y="4790"/>
                    <a:pt x="2893" y="4886"/>
                  </a:cubicBezTo>
                  <a:cubicBezTo>
                    <a:pt x="2893" y="4983"/>
                    <a:pt x="2861" y="5079"/>
                    <a:pt x="2797" y="5143"/>
                  </a:cubicBezTo>
                  <a:cubicBezTo>
                    <a:pt x="2732" y="5208"/>
                    <a:pt x="2636" y="5240"/>
                    <a:pt x="2540" y="5272"/>
                  </a:cubicBezTo>
                  <a:cubicBezTo>
                    <a:pt x="2443" y="5304"/>
                    <a:pt x="2347" y="5304"/>
                    <a:pt x="2218" y="5336"/>
                  </a:cubicBezTo>
                  <a:lnTo>
                    <a:pt x="1897" y="5336"/>
                  </a:lnTo>
                  <a:cubicBezTo>
                    <a:pt x="1768" y="5336"/>
                    <a:pt x="1607" y="5304"/>
                    <a:pt x="1479" y="5272"/>
                  </a:cubicBezTo>
                  <a:cubicBezTo>
                    <a:pt x="1350" y="5240"/>
                    <a:pt x="1254" y="5208"/>
                    <a:pt x="1190" y="5175"/>
                  </a:cubicBezTo>
                  <a:cubicBezTo>
                    <a:pt x="1093" y="5143"/>
                    <a:pt x="1029" y="5079"/>
                    <a:pt x="932" y="5047"/>
                  </a:cubicBezTo>
                  <a:cubicBezTo>
                    <a:pt x="836" y="4983"/>
                    <a:pt x="772" y="4950"/>
                    <a:pt x="739" y="4950"/>
                  </a:cubicBezTo>
                  <a:cubicBezTo>
                    <a:pt x="611" y="4886"/>
                    <a:pt x="514" y="4854"/>
                    <a:pt x="418" y="4854"/>
                  </a:cubicBezTo>
                  <a:cubicBezTo>
                    <a:pt x="322" y="4886"/>
                    <a:pt x="225" y="4918"/>
                    <a:pt x="161" y="4983"/>
                  </a:cubicBezTo>
                  <a:cubicBezTo>
                    <a:pt x="97" y="5047"/>
                    <a:pt x="64" y="5143"/>
                    <a:pt x="32" y="5240"/>
                  </a:cubicBezTo>
                  <a:cubicBezTo>
                    <a:pt x="0" y="5304"/>
                    <a:pt x="0" y="5400"/>
                    <a:pt x="32" y="5497"/>
                  </a:cubicBezTo>
                  <a:cubicBezTo>
                    <a:pt x="64" y="5593"/>
                    <a:pt x="97" y="5690"/>
                    <a:pt x="193" y="5754"/>
                  </a:cubicBezTo>
                  <a:cubicBezTo>
                    <a:pt x="660" y="6075"/>
                    <a:pt x="1206" y="6264"/>
                    <a:pt x="1832" y="6320"/>
                  </a:cubicBezTo>
                  <a:lnTo>
                    <a:pt x="1832" y="6320"/>
                  </a:lnTo>
                  <a:lnTo>
                    <a:pt x="1832" y="7233"/>
                  </a:lnTo>
                  <a:cubicBezTo>
                    <a:pt x="1832" y="7393"/>
                    <a:pt x="1865" y="7490"/>
                    <a:pt x="1993" y="7554"/>
                  </a:cubicBezTo>
                  <a:cubicBezTo>
                    <a:pt x="2041" y="7570"/>
                    <a:pt x="2098" y="7578"/>
                    <a:pt x="2154" y="7578"/>
                  </a:cubicBezTo>
                  <a:cubicBezTo>
                    <a:pt x="2210" y="7578"/>
                    <a:pt x="2266" y="7570"/>
                    <a:pt x="2315" y="7554"/>
                  </a:cubicBezTo>
                  <a:cubicBezTo>
                    <a:pt x="2443" y="7490"/>
                    <a:pt x="2475" y="7393"/>
                    <a:pt x="2475" y="7233"/>
                  </a:cubicBezTo>
                  <a:lnTo>
                    <a:pt x="2475" y="6315"/>
                  </a:lnTo>
                  <a:lnTo>
                    <a:pt x="2475" y="6315"/>
                  </a:lnTo>
                  <a:cubicBezTo>
                    <a:pt x="2707" y="6294"/>
                    <a:pt x="2919" y="6252"/>
                    <a:pt x="3118" y="6172"/>
                  </a:cubicBezTo>
                  <a:cubicBezTo>
                    <a:pt x="3440" y="6075"/>
                    <a:pt x="3697" y="5883"/>
                    <a:pt x="3890" y="5625"/>
                  </a:cubicBezTo>
                  <a:cubicBezTo>
                    <a:pt x="4083" y="5400"/>
                    <a:pt x="4147" y="5079"/>
                    <a:pt x="4147" y="4725"/>
                  </a:cubicBezTo>
                  <a:cubicBezTo>
                    <a:pt x="4147" y="4500"/>
                    <a:pt x="4115" y="4308"/>
                    <a:pt x="4050" y="4147"/>
                  </a:cubicBezTo>
                  <a:cubicBezTo>
                    <a:pt x="3954" y="3986"/>
                    <a:pt x="3857" y="3858"/>
                    <a:pt x="3697" y="3761"/>
                  </a:cubicBezTo>
                  <a:cubicBezTo>
                    <a:pt x="3568" y="3632"/>
                    <a:pt x="3407" y="3536"/>
                    <a:pt x="3215" y="3472"/>
                  </a:cubicBezTo>
                  <a:cubicBezTo>
                    <a:pt x="3022" y="3407"/>
                    <a:pt x="2797" y="3343"/>
                    <a:pt x="2540" y="3247"/>
                  </a:cubicBezTo>
                  <a:lnTo>
                    <a:pt x="1897" y="3086"/>
                  </a:lnTo>
                  <a:cubicBezTo>
                    <a:pt x="1704" y="3054"/>
                    <a:pt x="1543" y="2990"/>
                    <a:pt x="1479" y="2925"/>
                  </a:cubicBezTo>
                  <a:cubicBezTo>
                    <a:pt x="1382" y="2861"/>
                    <a:pt x="1350" y="2765"/>
                    <a:pt x="1350" y="2668"/>
                  </a:cubicBezTo>
                  <a:cubicBezTo>
                    <a:pt x="1350" y="2572"/>
                    <a:pt x="1382" y="2507"/>
                    <a:pt x="1511" y="2443"/>
                  </a:cubicBezTo>
                  <a:cubicBezTo>
                    <a:pt x="1607" y="2379"/>
                    <a:pt x="1704" y="2347"/>
                    <a:pt x="1832" y="2347"/>
                  </a:cubicBezTo>
                  <a:lnTo>
                    <a:pt x="2218" y="2347"/>
                  </a:lnTo>
                  <a:cubicBezTo>
                    <a:pt x="2540" y="2379"/>
                    <a:pt x="2893" y="2443"/>
                    <a:pt x="3182" y="2572"/>
                  </a:cubicBezTo>
                  <a:cubicBezTo>
                    <a:pt x="3273" y="2594"/>
                    <a:pt x="3364" y="2617"/>
                    <a:pt x="3444" y="2617"/>
                  </a:cubicBezTo>
                  <a:cubicBezTo>
                    <a:pt x="3477" y="2617"/>
                    <a:pt x="3508" y="2613"/>
                    <a:pt x="3536" y="2604"/>
                  </a:cubicBezTo>
                  <a:cubicBezTo>
                    <a:pt x="3632" y="2572"/>
                    <a:pt x="3697" y="2540"/>
                    <a:pt x="3761" y="2443"/>
                  </a:cubicBezTo>
                  <a:cubicBezTo>
                    <a:pt x="3793" y="2379"/>
                    <a:pt x="3825" y="2282"/>
                    <a:pt x="3857" y="2186"/>
                  </a:cubicBezTo>
                  <a:cubicBezTo>
                    <a:pt x="3857" y="2090"/>
                    <a:pt x="3825" y="1993"/>
                    <a:pt x="3761" y="1897"/>
                  </a:cubicBezTo>
                  <a:cubicBezTo>
                    <a:pt x="3729" y="1800"/>
                    <a:pt x="3632" y="1736"/>
                    <a:pt x="3536" y="1672"/>
                  </a:cubicBezTo>
                  <a:cubicBezTo>
                    <a:pt x="3375" y="1607"/>
                    <a:pt x="3247" y="1575"/>
                    <a:pt x="3150" y="1543"/>
                  </a:cubicBezTo>
                  <a:cubicBezTo>
                    <a:pt x="3086" y="1511"/>
                    <a:pt x="2925" y="1447"/>
                    <a:pt x="2765" y="1415"/>
                  </a:cubicBezTo>
                  <a:cubicBezTo>
                    <a:pt x="2649" y="1391"/>
                    <a:pt x="2516" y="1368"/>
                    <a:pt x="2379" y="1357"/>
                  </a:cubicBezTo>
                  <a:lnTo>
                    <a:pt x="2379" y="1357"/>
                  </a:lnTo>
                  <a:lnTo>
                    <a:pt x="2379" y="354"/>
                  </a:lnTo>
                  <a:cubicBezTo>
                    <a:pt x="2379" y="225"/>
                    <a:pt x="2347" y="161"/>
                    <a:pt x="2282" y="97"/>
                  </a:cubicBezTo>
                  <a:cubicBezTo>
                    <a:pt x="2218" y="32"/>
                    <a:pt x="2154" y="0"/>
                    <a:pt x="2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857;p64">
              <a:extLst>
                <a:ext uri="{FF2B5EF4-FFF2-40B4-BE49-F238E27FC236}">
                  <a16:creationId xmlns:a16="http://schemas.microsoft.com/office/drawing/2014/main" xmlns="" id="{8825B3D8-9FFD-14B1-1DC4-D9EA000425C7}"/>
                </a:ext>
              </a:extLst>
            </p:cNvPr>
            <p:cNvSpPr/>
            <p:nvPr/>
          </p:nvSpPr>
          <p:spPr>
            <a:xfrm>
              <a:off x="5470225" y="2280900"/>
              <a:ext cx="341575" cy="340750"/>
            </a:xfrm>
            <a:custGeom>
              <a:avLst/>
              <a:gdLst/>
              <a:ahLst/>
              <a:cxnLst/>
              <a:rect l="l" t="t" r="r" b="b"/>
              <a:pathLst>
                <a:path w="13663" h="13630" extrusionOk="0">
                  <a:moveTo>
                    <a:pt x="6815" y="0"/>
                  </a:moveTo>
                  <a:cubicBezTo>
                    <a:pt x="3055" y="0"/>
                    <a:pt x="1" y="3054"/>
                    <a:pt x="1" y="6815"/>
                  </a:cubicBezTo>
                  <a:cubicBezTo>
                    <a:pt x="1" y="10576"/>
                    <a:pt x="3055" y="13630"/>
                    <a:pt x="6815" y="13630"/>
                  </a:cubicBezTo>
                  <a:cubicBezTo>
                    <a:pt x="10608" y="13630"/>
                    <a:pt x="13662" y="10576"/>
                    <a:pt x="13662" y="6815"/>
                  </a:cubicBezTo>
                  <a:cubicBezTo>
                    <a:pt x="13662" y="3054"/>
                    <a:pt x="10608" y="0"/>
                    <a:pt x="68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858;p64">
              <a:extLst>
                <a:ext uri="{FF2B5EF4-FFF2-40B4-BE49-F238E27FC236}">
                  <a16:creationId xmlns:a16="http://schemas.microsoft.com/office/drawing/2014/main" xmlns="" id="{8823A9EA-C4A6-1AF3-E90E-E9BA626370ED}"/>
                </a:ext>
              </a:extLst>
            </p:cNvPr>
            <p:cNvSpPr/>
            <p:nvPr/>
          </p:nvSpPr>
          <p:spPr>
            <a:xfrm>
              <a:off x="5464600" y="2275275"/>
              <a:ext cx="352025" cy="352000"/>
            </a:xfrm>
            <a:custGeom>
              <a:avLst/>
              <a:gdLst/>
              <a:ahLst/>
              <a:cxnLst/>
              <a:rect l="l" t="t" r="r" b="b"/>
              <a:pathLst>
                <a:path w="14081" h="14080" extrusionOk="0">
                  <a:moveTo>
                    <a:pt x="7040" y="418"/>
                  </a:moveTo>
                  <a:cubicBezTo>
                    <a:pt x="8873" y="418"/>
                    <a:pt x="10544" y="1158"/>
                    <a:pt x="11733" y="2379"/>
                  </a:cubicBezTo>
                  <a:cubicBezTo>
                    <a:pt x="12923" y="3568"/>
                    <a:pt x="13662" y="5208"/>
                    <a:pt x="13662" y="7040"/>
                  </a:cubicBezTo>
                  <a:cubicBezTo>
                    <a:pt x="13662" y="8872"/>
                    <a:pt x="12923" y="10512"/>
                    <a:pt x="11733" y="11733"/>
                  </a:cubicBezTo>
                  <a:cubicBezTo>
                    <a:pt x="10544" y="12922"/>
                    <a:pt x="8873" y="13662"/>
                    <a:pt x="7040" y="13662"/>
                  </a:cubicBezTo>
                  <a:cubicBezTo>
                    <a:pt x="5240" y="13662"/>
                    <a:pt x="3569" y="12922"/>
                    <a:pt x="2379" y="11733"/>
                  </a:cubicBezTo>
                  <a:cubicBezTo>
                    <a:pt x="1190" y="10512"/>
                    <a:pt x="451" y="8872"/>
                    <a:pt x="451" y="7040"/>
                  </a:cubicBezTo>
                  <a:cubicBezTo>
                    <a:pt x="451" y="5208"/>
                    <a:pt x="1190" y="3568"/>
                    <a:pt x="2379" y="2379"/>
                  </a:cubicBezTo>
                  <a:cubicBezTo>
                    <a:pt x="3569" y="1158"/>
                    <a:pt x="5240" y="418"/>
                    <a:pt x="7040" y="418"/>
                  </a:cubicBezTo>
                  <a:close/>
                  <a:moveTo>
                    <a:pt x="7040" y="0"/>
                  </a:moveTo>
                  <a:cubicBezTo>
                    <a:pt x="3183" y="0"/>
                    <a:pt x="1" y="3150"/>
                    <a:pt x="1" y="7040"/>
                  </a:cubicBezTo>
                  <a:cubicBezTo>
                    <a:pt x="1" y="10929"/>
                    <a:pt x="3183" y="14080"/>
                    <a:pt x="7040" y="14080"/>
                  </a:cubicBezTo>
                  <a:cubicBezTo>
                    <a:pt x="10930" y="14080"/>
                    <a:pt x="14080" y="10929"/>
                    <a:pt x="14080" y="7040"/>
                  </a:cubicBezTo>
                  <a:cubicBezTo>
                    <a:pt x="14080" y="3150"/>
                    <a:pt x="10930" y="0"/>
                    <a:pt x="7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859;p64">
              <a:extLst>
                <a:ext uri="{FF2B5EF4-FFF2-40B4-BE49-F238E27FC236}">
                  <a16:creationId xmlns:a16="http://schemas.microsoft.com/office/drawing/2014/main" xmlns="" id="{1F285857-CE2A-36BB-CCDB-30639E7C986A}"/>
                </a:ext>
              </a:extLst>
            </p:cNvPr>
            <p:cNvSpPr/>
            <p:nvPr/>
          </p:nvSpPr>
          <p:spPr>
            <a:xfrm>
              <a:off x="5514425" y="2324300"/>
              <a:ext cx="253175" cy="253950"/>
            </a:xfrm>
            <a:custGeom>
              <a:avLst/>
              <a:gdLst/>
              <a:ahLst/>
              <a:cxnLst/>
              <a:rect l="l" t="t" r="r" b="b"/>
              <a:pathLst>
                <a:path w="10127" h="10158" extrusionOk="0">
                  <a:moveTo>
                    <a:pt x="5047" y="0"/>
                  </a:moveTo>
                  <a:cubicBezTo>
                    <a:pt x="2251" y="0"/>
                    <a:pt x="1" y="2282"/>
                    <a:pt x="1" y="5079"/>
                  </a:cubicBezTo>
                  <a:cubicBezTo>
                    <a:pt x="1" y="7876"/>
                    <a:pt x="2251" y="10158"/>
                    <a:pt x="5047" y="10158"/>
                  </a:cubicBezTo>
                  <a:cubicBezTo>
                    <a:pt x="7876" y="10158"/>
                    <a:pt x="10126" y="7876"/>
                    <a:pt x="10126" y="5079"/>
                  </a:cubicBezTo>
                  <a:cubicBezTo>
                    <a:pt x="10126" y="2282"/>
                    <a:pt x="7876" y="0"/>
                    <a:pt x="50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860;p64">
              <a:extLst>
                <a:ext uri="{FF2B5EF4-FFF2-40B4-BE49-F238E27FC236}">
                  <a16:creationId xmlns:a16="http://schemas.microsoft.com/office/drawing/2014/main" xmlns="" id="{1E6E8394-E725-6FE6-1E7B-C8BD6CB96CB3}"/>
                </a:ext>
              </a:extLst>
            </p:cNvPr>
            <p:cNvSpPr/>
            <p:nvPr/>
          </p:nvSpPr>
          <p:spPr>
            <a:xfrm>
              <a:off x="5508800" y="2319475"/>
              <a:ext cx="264425" cy="263600"/>
            </a:xfrm>
            <a:custGeom>
              <a:avLst/>
              <a:gdLst/>
              <a:ahLst/>
              <a:cxnLst/>
              <a:rect l="l" t="t" r="r" b="b"/>
              <a:pathLst>
                <a:path w="10577" h="10544" extrusionOk="0">
                  <a:moveTo>
                    <a:pt x="5272" y="418"/>
                  </a:moveTo>
                  <a:cubicBezTo>
                    <a:pt x="6622" y="418"/>
                    <a:pt x="7844" y="965"/>
                    <a:pt x="8712" y="1832"/>
                  </a:cubicBezTo>
                  <a:cubicBezTo>
                    <a:pt x="9612" y="2733"/>
                    <a:pt x="10158" y="3922"/>
                    <a:pt x="10158" y="5272"/>
                  </a:cubicBezTo>
                  <a:cubicBezTo>
                    <a:pt x="10158" y="6622"/>
                    <a:pt x="9612" y="7844"/>
                    <a:pt x="8712" y="8711"/>
                  </a:cubicBezTo>
                  <a:cubicBezTo>
                    <a:pt x="7844" y="9579"/>
                    <a:pt x="6622" y="10126"/>
                    <a:pt x="5272" y="10126"/>
                  </a:cubicBezTo>
                  <a:cubicBezTo>
                    <a:pt x="3954" y="10126"/>
                    <a:pt x="2733" y="9579"/>
                    <a:pt x="1865" y="8711"/>
                  </a:cubicBezTo>
                  <a:cubicBezTo>
                    <a:pt x="965" y="7844"/>
                    <a:pt x="419" y="6622"/>
                    <a:pt x="419" y="5272"/>
                  </a:cubicBezTo>
                  <a:cubicBezTo>
                    <a:pt x="419" y="3922"/>
                    <a:pt x="965" y="2733"/>
                    <a:pt x="1865" y="1832"/>
                  </a:cubicBezTo>
                  <a:cubicBezTo>
                    <a:pt x="2733" y="965"/>
                    <a:pt x="3954" y="418"/>
                    <a:pt x="5272" y="418"/>
                  </a:cubicBezTo>
                  <a:close/>
                  <a:moveTo>
                    <a:pt x="5272" y="0"/>
                  </a:moveTo>
                  <a:cubicBezTo>
                    <a:pt x="2379" y="0"/>
                    <a:pt x="1" y="2347"/>
                    <a:pt x="1" y="5272"/>
                  </a:cubicBezTo>
                  <a:cubicBezTo>
                    <a:pt x="1" y="8197"/>
                    <a:pt x="2379" y="10544"/>
                    <a:pt x="5272" y="10544"/>
                  </a:cubicBezTo>
                  <a:cubicBezTo>
                    <a:pt x="8198" y="10544"/>
                    <a:pt x="10576" y="8197"/>
                    <a:pt x="10576" y="5272"/>
                  </a:cubicBezTo>
                  <a:cubicBezTo>
                    <a:pt x="10576" y="2347"/>
                    <a:pt x="8198" y="0"/>
                    <a:pt x="5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861;p64">
              <a:extLst>
                <a:ext uri="{FF2B5EF4-FFF2-40B4-BE49-F238E27FC236}">
                  <a16:creationId xmlns:a16="http://schemas.microsoft.com/office/drawing/2014/main" xmlns="" id="{3CFE14A5-7F61-CAFC-19AC-905152023F82}"/>
                </a:ext>
              </a:extLst>
            </p:cNvPr>
            <p:cNvSpPr/>
            <p:nvPr/>
          </p:nvSpPr>
          <p:spPr>
            <a:xfrm>
              <a:off x="5589175" y="2354025"/>
              <a:ext cx="103675" cy="189275"/>
            </a:xfrm>
            <a:custGeom>
              <a:avLst/>
              <a:gdLst/>
              <a:ahLst/>
              <a:cxnLst/>
              <a:rect l="l" t="t" r="r" b="b"/>
              <a:pathLst>
                <a:path w="4147" h="7571" extrusionOk="0">
                  <a:moveTo>
                    <a:pt x="2057" y="0"/>
                  </a:moveTo>
                  <a:cubicBezTo>
                    <a:pt x="1993" y="0"/>
                    <a:pt x="1897" y="33"/>
                    <a:pt x="1832" y="97"/>
                  </a:cubicBezTo>
                  <a:cubicBezTo>
                    <a:pt x="1768" y="129"/>
                    <a:pt x="1736" y="225"/>
                    <a:pt x="1736" y="322"/>
                  </a:cubicBezTo>
                  <a:lnTo>
                    <a:pt x="1736" y="1337"/>
                  </a:lnTo>
                  <a:lnTo>
                    <a:pt x="1736" y="1337"/>
                  </a:lnTo>
                  <a:cubicBezTo>
                    <a:pt x="1278" y="1359"/>
                    <a:pt x="892" y="1479"/>
                    <a:pt x="579" y="1672"/>
                  </a:cubicBezTo>
                  <a:cubicBezTo>
                    <a:pt x="193" y="1929"/>
                    <a:pt x="0" y="2283"/>
                    <a:pt x="0" y="2733"/>
                  </a:cubicBezTo>
                  <a:cubicBezTo>
                    <a:pt x="0" y="2926"/>
                    <a:pt x="0" y="3086"/>
                    <a:pt x="64" y="3247"/>
                  </a:cubicBezTo>
                  <a:cubicBezTo>
                    <a:pt x="97" y="3376"/>
                    <a:pt x="161" y="3504"/>
                    <a:pt x="257" y="3601"/>
                  </a:cubicBezTo>
                  <a:cubicBezTo>
                    <a:pt x="322" y="3697"/>
                    <a:pt x="450" y="3794"/>
                    <a:pt x="611" y="3858"/>
                  </a:cubicBezTo>
                  <a:cubicBezTo>
                    <a:pt x="772" y="3954"/>
                    <a:pt x="900" y="4019"/>
                    <a:pt x="1061" y="4083"/>
                  </a:cubicBezTo>
                  <a:cubicBezTo>
                    <a:pt x="1222" y="4115"/>
                    <a:pt x="1415" y="4179"/>
                    <a:pt x="1672" y="4276"/>
                  </a:cubicBezTo>
                  <a:lnTo>
                    <a:pt x="2315" y="4436"/>
                  </a:lnTo>
                  <a:cubicBezTo>
                    <a:pt x="2507" y="4469"/>
                    <a:pt x="2636" y="4533"/>
                    <a:pt x="2732" y="4629"/>
                  </a:cubicBezTo>
                  <a:cubicBezTo>
                    <a:pt x="2861" y="4694"/>
                    <a:pt x="2893" y="4790"/>
                    <a:pt x="2893" y="4854"/>
                  </a:cubicBezTo>
                  <a:cubicBezTo>
                    <a:pt x="2893" y="4983"/>
                    <a:pt x="2861" y="5047"/>
                    <a:pt x="2797" y="5111"/>
                  </a:cubicBezTo>
                  <a:cubicBezTo>
                    <a:pt x="2732" y="5208"/>
                    <a:pt x="2636" y="5240"/>
                    <a:pt x="2540" y="5272"/>
                  </a:cubicBezTo>
                  <a:cubicBezTo>
                    <a:pt x="2443" y="5304"/>
                    <a:pt x="2347" y="5304"/>
                    <a:pt x="2218" y="5336"/>
                  </a:cubicBezTo>
                  <a:cubicBezTo>
                    <a:pt x="2122" y="5336"/>
                    <a:pt x="1993" y="5336"/>
                    <a:pt x="1897" y="5304"/>
                  </a:cubicBezTo>
                  <a:cubicBezTo>
                    <a:pt x="1768" y="5304"/>
                    <a:pt x="1607" y="5304"/>
                    <a:pt x="1479" y="5272"/>
                  </a:cubicBezTo>
                  <a:cubicBezTo>
                    <a:pt x="1350" y="5208"/>
                    <a:pt x="1254" y="5176"/>
                    <a:pt x="1190" y="5144"/>
                  </a:cubicBezTo>
                  <a:cubicBezTo>
                    <a:pt x="1093" y="5111"/>
                    <a:pt x="1029" y="5079"/>
                    <a:pt x="932" y="5015"/>
                  </a:cubicBezTo>
                  <a:cubicBezTo>
                    <a:pt x="836" y="4983"/>
                    <a:pt x="772" y="4951"/>
                    <a:pt x="739" y="4919"/>
                  </a:cubicBezTo>
                  <a:cubicBezTo>
                    <a:pt x="611" y="4886"/>
                    <a:pt x="514" y="4854"/>
                    <a:pt x="418" y="4854"/>
                  </a:cubicBezTo>
                  <a:cubicBezTo>
                    <a:pt x="322" y="4854"/>
                    <a:pt x="225" y="4919"/>
                    <a:pt x="161" y="4983"/>
                  </a:cubicBezTo>
                  <a:cubicBezTo>
                    <a:pt x="97" y="5047"/>
                    <a:pt x="64" y="5144"/>
                    <a:pt x="32" y="5208"/>
                  </a:cubicBezTo>
                  <a:cubicBezTo>
                    <a:pt x="0" y="5304"/>
                    <a:pt x="0" y="5401"/>
                    <a:pt x="32" y="5497"/>
                  </a:cubicBezTo>
                  <a:cubicBezTo>
                    <a:pt x="64" y="5594"/>
                    <a:pt x="97" y="5658"/>
                    <a:pt x="193" y="5722"/>
                  </a:cubicBezTo>
                  <a:cubicBezTo>
                    <a:pt x="660" y="6072"/>
                    <a:pt x="1206" y="6264"/>
                    <a:pt x="1832" y="6296"/>
                  </a:cubicBezTo>
                  <a:lnTo>
                    <a:pt x="1832" y="6296"/>
                  </a:lnTo>
                  <a:lnTo>
                    <a:pt x="1832" y="7233"/>
                  </a:lnTo>
                  <a:cubicBezTo>
                    <a:pt x="1832" y="7394"/>
                    <a:pt x="1865" y="7490"/>
                    <a:pt x="1993" y="7522"/>
                  </a:cubicBezTo>
                  <a:cubicBezTo>
                    <a:pt x="2041" y="7554"/>
                    <a:pt x="2098" y="7571"/>
                    <a:pt x="2154" y="7571"/>
                  </a:cubicBezTo>
                  <a:cubicBezTo>
                    <a:pt x="2210" y="7571"/>
                    <a:pt x="2266" y="7554"/>
                    <a:pt x="2315" y="7522"/>
                  </a:cubicBezTo>
                  <a:cubicBezTo>
                    <a:pt x="2443" y="7458"/>
                    <a:pt x="2475" y="7362"/>
                    <a:pt x="2475" y="7233"/>
                  </a:cubicBezTo>
                  <a:lnTo>
                    <a:pt x="2475" y="6308"/>
                  </a:lnTo>
                  <a:lnTo>
                    <a:pt x="2475" y="6308"/>
                  </a:lnTo>
                  <a:cubicBezTo>
                    <a:pt x="2707" y="6295"/>
                    <a:pt x="2919" y="6252"/>
                    <a:pt x="3118" y="6172"/>
                  </a:cubicBezTo>
                  <a:cubicBezTo>
                    <a:pt x="3440" y="6076"/>
                    <a:pt x="3697" y="5883"/>
                    <a:pt x="3890" y="5626"/>
                  </a:cubicBezTo>
                  <a:cubicBezTo>
                    <a:pt x="4083" y="5369"/>
                    <a:pt x="4147" y="5079"/>
                    <a:pt x="4147" y="4726"/>
                  </a:cubicBezTo>
                  <a:cubicBezTo>
                    <a:pt x="4147" y="4501"/>
                    <a:pt x="4115" y="4308"/>
                    <a:pt x="4050" y="4147"/>
                  </a:cubicBezTo>
                  <a:cubicBezTo>
                    <a:pt x="3954" y="3986"/>
                    <a:pt x="3857" y="3858"/>
                    <a:pt x="3697" y="3729"/>
                  </a:cubicBezTo>
                  <a:cubicBezTo>
                    <a:pt x="3568" y="3633"/>
                    <a:pt x="3407" y="3536"/>
                    <a:pt x="3215" y="3472"/>
                  </a:cubicBezTo>
                  <a:cubicBezTo>
                    <a:pt x="3022" y="3408"/>
                    <a:pt x="2797" y="3311"/>
                    <a:pt x="2540" y="3247"/>
                  </a:cubicBezTo>
                  <a:lnTo>
                    <a:pt x="1897" y="3086"/>
                  </a:lnTo>
                  <a:cubicBezTo>
                    <a:pt x="1704" y="3054"/>
                    <a:pt x="1543" y="2990"/>
                    <a:pt x="1479" y="2926"/>
                  </a:cubicBezTo>
                  <a:cubicBezTo>
                    <a:pt x="1382" y="2861"/>
                    <a:pt x="1350" y="2765"/>
                    <a:pt x="1350" y="2668"/>
                  </a:cubicBezTo>
                  <a:cubicBezTo>
                    <a:pt x="1350" y="2572"/>
                    <a:pt x="1382" y="2476"/>
                    <a:pt x="1511" y="2411"/>
                  </a:cubicBezTo>
                  <a:cubicBezTo>
                    <a:pt x="1607" y="2379"/>
                    <a:pt x="1704" y="2347"/>
                    <a:pt x="1832" y="2347"/>
                  </a:cubicBezTo>
                  <a:cubicBezTo>
                    <a:pt x="1913" y="2331"/>
                    <a:pt x="1977" y="2323"/>
                    <a:pt x="2037" y="2323"/>
                  </a:cubicBezTo>
                  <a:cubicBezTo>
                    <a:pt x="2098" y="2323"/>
                    <a:pt x="2154" y="2331"/>
                    <a:pt x="2218" y="2347"/>
                  </a:cubicBezTo>
                  <a:cubicBezTo>
                    <a:pt x="2540" y="2379"/>
                    <a:pt x="2893" y="2443"/>
                    <a:pt x="3182" y="2572"/>
                  </a:cubicBezTo>
                  <a:cubicBezTo>
                    <a:pt x="3311" y="2604"/>
                    <a:pt x="3440" y="2604"/>
                    <a:pt x="3536" y="2604"/>
                  </a:cubicBezTo>
                  <a:cubicBezTo>
                    <a:pt x="3632" y="2572"/>
                    <a:pt x="3697" y="2508"/>
                    <a:pt x="3761" y="2443"/>
                  </a:cubicBezTo>
                  <a:cubicBezTo>
                    <a:pt x="3793" y="2347"/>
                    <a:pt x="3825" y="2283"/>
                    <a:pt x="3857" y="2186"/>
                  </a:cubicBezTo>
                  <a:cubicBezTo>
                    <a:pt x="3857" y="2090"/>
                    <a:pt x="3825" y="1993"/>
                    <a:pt x="3761" y="1897"/>
                  </a:cubicBezTo>
                  <a:cubicBezTo>
                    <a:pt x="3729" y="1801"/>
                    <a:pt x="3632" y="1736"/>
                    <a:pt x="3536" y="1672"/>
                  </a:cubicBezTo>
                  <a:cubicBezTo>
                    <a:pt x="3375" y="1608"/>
                    <a:pt x="3247" y="1543"/>
                    <a:pt x="3150" y="1511"/>
                  </a:cubicBezTo>
                  <a:cubicBezTo>
                    <a:pt x="3086" y="1479"/>
                    <a:pt x="2925" y="1447"/>
                    <a:pt x="2765" y="1415"/>
                  </a:cubicBezTo>
                  <a:cubicBezTo>
                    <a:pt x="2649" y="1392"/>
                    <a:pt x="2516" y="1368"/>
                    <a:pt x="2379" y="1357"/>
                  </a:cubicBezTo>
                  <a:lnTo>
                    <a:pt x="2379" y="1357"/>
                  </a:lnTo>
                  <a:lnTo>
                    <a:pt x="2379" y="322"/>
                  </a:lnTo>
                  <a:cubicBezTo>
                    <a:pt x="2379" y="225"/>
                    <a:pt x="2347" y="161"/>
                    <a:pt x="2282" y="97"/>
                  </a:cubicBezTo>
                  <a:cubicBezTo>
                    <a:pt x="2218" y="33"/>
                    <a:pt x="2154" y="0"/>
                    <a:pt x="2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862;p64">
              <a:extLst>
                <a:ext uri="{FF2B5EF4-FFF2-40B4-BE49-F238E27FC236}">
                  <a16:creationId xmlns:a16="http://schemas.microsoft.com/office/drawing/2014/main" xmlns="" id="{1F43BBAD-2001-29C1-94C4-163157631052}"/>
                </a:ext>
              </a:extLst>
            </p:cNvPr>
            <p:cNvSpPr/>
            <p:nvPr/>
          </p:nvSpPr>
          <p:spPr>
            <a:xfrm>
              <a:off x="5470225" y="2054275"/>
              <a:ext cx="341575" cy="341550"/>
            </a:xfrm>
            <a:custGeom>
              <a:avLst/>
              <a:gdLst/>
              <a:ahLst/>
              <a:cxnLst/>
              <a:rect l="l" t="t" r="r" b="b"/>
              <a:pathLst>
                <a:path w="13663" h="13662" extrusionOk="0">
                  <a:moveTo>
                    <a:pt x="6815" y="1"/>
                  </a:moveTo>
                  <a:cubicBezTo>
                    <a:pt x="3055" y="1"/>
                    <a:pt x="1" y="3054"/>
                    <a:pt x="1" y="6815"/>
                  </a:cubicBezTo>
                  <a:cubicBezTo>
                    <a:pt x="1" y="10608"/>
                    <a:pt x="3055" y="13662"/>
                    <a:pt x="6815" y="13662"/>
                  </a:cubicBezTo>
                  <a:cubicBezTo>
                    <a:pt x="10608" y="13662"/>
                    <a:pt x="13662" y="10608"/>
                    <a:pt x="13662" y="6815"/>
                  </a:cubicBezTo>
                  <a:cubicBezTo>
                    <a:pt x="13662" y="3054"/>
                    <a:pt x="10608" y="1"/>
                    <a:pt x="68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863;p64">
              <a:extLst>
                <a:ext uri="{FF2B5EF4-FFF2-40B4-BE49-F238E27FC236}">
                  <a16:creationId xmlns:a16="http://schemas.microsoft.com/office/drawing/2014/main" xmlns="" id="{E9A64237-B93B-F4F6-CACD-9D25F827AB1B}"/>
                </a:ext>
              </a:extLst>
            </p:cNvPr>
            <p:cNvSpPr/>
            <p:nvPr/>
          </p:nvSpPr>
          <p:spPr>
            <a:xfrm>
              <a:off x="5464600" y="2049450"/>
              <a:ext cx="352025" cy="351200"/>
            </a:xfrm>
            <a:custGeom>
              <a:avLst/>
              <a:gdLst/>
              <a:ahLst/>
              <a:cxnLst/>
              <a:rect l="l" t="t" r="r" b="b"/>
              <a:pathLst>
                <a:path w="14081" h="14048" extrusionOk="0">
                  <a:moveTo>
                    <a:pt x="7040" y="419"/>
                  </a:moveTo>
                  <a:cubicBezTo>
                    <a:pt x="8873" y="419"/>
                    <a:pt x="10544" y="1158"/>
                    <a:pt x="11733" y="2347"/>
                  </a:cubicBezTo>
                  <a:cubicBezTo>
                    <a:pt x="12923" y="3537"/>
                    <a:pt x="13662" y="5208"/>
                    <a:pt x="13662" y="7008"/>
                  </a:cubicBezTo>
                  <a:cubicBezTo>
                    <a:pt x="13662" y="8840"/>
                    <a:pt x="12923" y="10512"/>
                    <a:pt x="11733" y="11701"/>
                  </a:cubicBezTo>
                  <a:cubicBezTo>
                    <a:pt x="10544" y="12891"/>
                    <a:pt x="8873" y="13630"/>
                    <a:pt x="7040" y="13630"/>
                  </a:cubicBezTo>
                  <a:cubicBezTo>
                    <a:pt x="5240" y="13630"/>
                    <a:pt x="3569" y="12891"/>
                    <a:pt x="2379" y="11701"/>
                  </a:cubicBezTo>
                  <a:cubicBezTo>
                    <a:pt x="1190" y="10512"/>
                    <a:pt x="451" y="8840"/>
                    <a:pt x="451" y="7008"/>
                  </a:cubicBezTo>
                  <a:cubicBezTo>
                    <a:pt x="451" y="5208"/>
                    <a:pt x="1190" y="3537"/>
                    <a:pt x="2379" y="2347"/>
                  </a:cubicBezTo>
                  <a:cubicBezTo>
                    <a:pt x="3569" y="1158"/>
                    <a:pt x="5240" y="419"/>
                    <a:pt x="7040" y="419"/>
                  </a:cubicBezTo>
                  <a:close/>
                  <a:moveTo>
                    <a:pt x="7040" y="1"/>
                  </a:moveTo>
                  <a:cubicBezTo>
                    <a:pt x="3183" y="1"/>
                    <a:pt x="1" y="3151"/>
                    <a:pt x="1" y="7008"/>
                  </a:cubicBezTo>
                  <a:cubicBezTo>
                    <a:pt x="1" y="10898"/>
                    <a:pt x="3183" y="14048"/>
                    <a:pt x="7040" y="14048"/>
                  </a:cubicBezTo>
                  <a:cubicBezTo>
                    <a:pt x="10930" y="14048"/>
                    <a:pt x="14080" y="10898"/>
                    <a:pt x="14080" y="7008"/>
                  </a:cubicBezTo>
                  <a:cubicBezTo>
                    <a:pt x="14080" y="3151"/>
                    <a:pt x="10930" y="1"/>
                    <a:pt x="7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864;p64">
              <a:extLst>
                <a:ext uri="{FF2B5EF4-FFF2-40B4-BE49-F238E27FC236}">
                  <a16:creationId xmlns:a16="http://schemas.microsoft.com/office/drawing/2014/main" xmlns="" id="{DA0A1F35-0646-DB48-471A-A09875333CB5}"/>
                </a:ext>
              </a:extLst>
            </p:cNvPr>
            <p:cNvSpPr/>
            <p:nvPr/>
          </p:nvSpPr>
          <p:spPr>
            <a:xfrm>
              <a:off x="5514425" y="2098475"/>
              <a:ext cx="253175" cy="253175"/>
            </a:xfrm>
            <a:custGeom>
              <a:avLst/>
              <a:gdLst/>
              <a:ahLst/>
              <a:cxnLst/>
              <a:rect l="l" t="t" r="r" b="b"/>
              <a:pathLst>
                <a:path w="10127" h="10127" extrusionOk="0">
                  <a:moveTo>
                    <a:pt x="5047" y="1"/>
                  </a:moveTo>
                  <a:cubicBezTo>
                    <a:pt x="2251" y="1"/>
                    <a:pt x="1" y="2251"/>
                    <a:pt x="1" y="5047"/>
                  </a:cubicBezTo>
                  <a:cubicBezTo>
                    <a:pt x="1" y="7876"/>
                    <a:pt x="2251" y="10126"/>
                    <a:pt x="5047" y="10126"/>
                  </a:cubicBezTo>
                  <a:cubicBezTo>
                    <a:pt x="7876" y="10126"/>
                    <a:pt x="10126" y="7876"/>
                    <a:pt x="10126" y="5047"/>
                  </a:cubicBezTo>
                  <a:cubicBezTo>
                    <a:pt x="10126" y="2251"/>
                    <a:pt x="7876" y="1"/>
                    <a:pt x="50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865;p64">
              <a:extLst>
                <a:ext uri="{FF2B5EF4-FFF2-40B4-BE49-F238E27FC236}">
                  <a16:creationId xmlns:a16="http://schemas.microsoft.com/office/drawing/2014/main" xmlns="" id="{56A4C2FA-E4AE-FFF8-E2BA-569CD3D666E5}"/>
                </a:ext>
              </a:extLst>
            </p:cNvPr>
            <p:cNvSpPr/>
            <p:nvPr/>
          </p:nvSpPr>
          <p:spPr>
            <a:xfrm>
              <a:off x="5508800" y="2092850"/>
              <a:ext cx="264425" cy="264425"/>
            </a:xfrm>
            <a:custGeom>
              <a:avLst/>
              <a:gdLst/>
              <a:ahLst/>
              <a:cxnLst/>
              <a:rect l="l" t="t" r="r" b="b"/>
              <a:pathLst>
                <a:path w="10577" h="10577" extrusionOk="0">
                  <a:moveTo>
                    <a:pt x="5272" y="418"/>
                  </a:moveTo>
                  <a:cubicBezTo>
                    <a:pt x="6622" y="418"/>
                    <a:pt x="7844" y="965"/>
                    <a:pt x="8712" y="1865"/>
                  </a:cubicBezTo>
                  <a:cubicBezTo>
                    <a:pt x="9612" y="2733"/>
                    <a:pt x="10158" y="3954"/>
                    <a:pt x="10158" y="5272"/>
                  </a:cubicBezTo>
                  <a:cubicBezTo>
                    <a:pt x="10158" y="6622"/>
                    <a:pt x="9612" y="7844"/>
                    <a:pt x="8712" y="8712"/>
                  </a:cubicBezTo>
                  <a:cubicBezTo>
                    <a:pt x="7844" y="9612"/>
                    <a:pt x="6622" y="10158"/>
                    <a:pt x="5272" y="10158"/>
                  </a:cubicBezTo>
                  <a:cubicBezTo>
                    <a:pt x="3954" y="10158"/>
                    <a:pt x="2733" y="9612"/>
                    <a:pt x="1865" y="8712"/>
                  </a:cubicBezTo>
                  <a:cubicBezTo>
                    <a:pt x="965" y="7844"/>
                    <a:pt x="419" y="6622"/>
                    <a:pt x="419" y="5272"/>
                  </a:cubicBezTo>
                  <a:cubicBezTo>
                    <a:pt x="419" y="3954"/>
                    <a:pt x="965" y="2733"/>
                    <a:pt x="1865" y="1865"/>
                  </a:cubicBezTo>
                  <a:cubicBezTo>
                    <a:pt x="2733" y="965"/>
                    <a:pt x="3954" y="418"/>
                    <a:pt x="5272" y="418"/>
                  </a:cubicBezTo>
                  <a:close/>
                  <a:moveTo>
                    <a:pt x="5272" y="1"/>
                  </a:moveTo>
                  <a:cubicBezTo>
                    <a:pt x="2379" y="1"/>
                    <a:pt x="1" y="2379"/>
                    <a:pt x="1" y="5272"/>
                  </a:cubicBezTo>
                  <a:cubicBezTo>
                    <a:pt x="1" y="8197"/>
                    <a:pt x="2379" y="10576"/>
                    <a:pt x="5272" y="10576"/>
                  </a:cubicBezTo>
                  <a:cubicBezTo>
                    <a:pt x="8198" y="10576"/>
                    <a:pt x="10576" y="8197"/>
                    <a:pt x="10576" y="5272"/>
                  </a:cubicBezTo>
                  <a:cubicBezTo>
                    <a:pt x="10576" y="2379"/>
                    <a:pt x="8198" y="1"/>
                    <a:pt x="5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866;p64">
              <a:extLst>
                <a:ext uri="{FF2B5EF4-FFF2-40B4-BE49-F238E27FC236}">
                  <a16:creationId xmlns:a16="http://schemas.microsoft.com/office/drawing/2014/main" xmlns="" id="{2BB40040-5F59-28C7-C23A-860C20070507}"/>
                </a:ext>
              </a:extLst>
            </p:cNvPr>
            <p:cNvSpPr/>
            <p:nvPr/>
          </p:nvSpPr>
          <p:spPr>
            <a:xfrm>
              <a:off x="5589175" y="2127400"/>
              <a:ext cx="103675" cy="189475"/>
            </a:xfrm>
            <a:custGeom>
              <a:avLst/>
              <a:gdLst/>
              <a:ahLst/>
              <a:cxnLst/>
              <a:rect l="l" t="t" r="r" b="b"/>
              <a:pathLst>
                <a:path w="4147" h="7579" extrusionOk="0">
                  <a:moveTo>
                    <a:pt x="2057" y="1"/>
                  </a:moveTo>
                  <a:cubicBezTo>
                    <a:pt x="1993" y="1"/>
                    <a:pt x="1897" y="33"/>
                    <a:pt x="1832" y="97"/>
                  </a:cubicBezTo>
                  <a:cubicBezTo>
                    <a:pt x="1768" y="161"/>
                    <a:pt x="1736" y="226"/>
                    <a:pt x="1736" y="354"/>
                  </a:cubicBezTo>
                  <a:lnTo>
                    <a:pt x="1736" y="1351"/>
                  </a:lnTo>
                  <a:lnTo>
                    <a:pt x="1736" y="1351"/>
                  </a:lnTo>
                  <a:cubicBezTo>
                    <a:pt x="1278" y="1377"/>
                    <a:pt x="892" y="1479"/>
                    <a:pt x="579" y="1672"/>
                  </a:cubicBezTo>
                  <a:cubicBezTo>
                    <a:pt x="193" y="1929"/>
                    <a:pt x="0" y="2283"/>
                    <a:pt x="0" y="2765"/>
                  </a:cubicBezTo>
                  <a:cubicBezTo>
                    <a:pt x="0" y="2958"/>
                    <a:pt x="0" y="3119"/>
                    <a:pt x="64" y="3247"/>
                  </a:cubicBezTo>
                  <a:cubicBezTo>
                    <a:pt x="97" y="3408"/>
                    <a:pt x="161" y="3504"/>
                    <a:pt x="257" y="3601"/>
                  </a:cubicBezTo>
                  <a:cubicBezTo>
                    <a:pt x="322" y="3697"/>
                    <a:pt x="450" y="3794"/>
                    <a:pt x="611" y="3890"/>
                  </a:cubicBezTo>
                  <a:cubicBezTo>
                    <a:pt x="772" y="3954"/>
                    <a:pt x="900" y="4019"/>
                    <a:pt x="1061" y="4083"/>
                  </a:cubicBezTo>
                  <a:cubicBezTo>
                    <a:pt x="1222" y="4147"/>
                    <a:pt x="1415" y="4212"/>
                    <a:pt x="1672" y="4276"/>
                  </a:cubicBezTo>
                  <a:lnTo>
                    <a:pt x="2315" y="4437"/>
                  </a:lnTo>
                  <a:cubicBezTo>
                    <a:pt x="2507" y="4501"/>
                    <a:pt x="2636" y="4565"/>
                    <a:pt x="2732" y="4630"/>
                  </a:cubicBezTo>
                  <a:cubicBezTo>
                    <a:pt x="2861" y="4726"/>
                    <a:pt x="2893" y="4790"/>
                    <a:pt x="2893" y="4887"/>
                  </a:cubicBezTo>
                  <a:cubicBezTo>
                    <a:pt x="2893" y="4983"/>
                    <a:pt x="2861" y="5080"/>
                    <a:pt x="2797" y="5144"/>
                  </a:cubicBezTo>
                  <a:cubicBezTo>
                    <a:pt x="2732" y="5208"/>
                    <a:pt x="2636" y="5240"/>
                    <a:pt x="2540" y="5272"/>
                  </a:cubicBezTo>
                  <a:cubicBezTo>
                    <a:pt x="2443" y="5305"/>
                    <a:pt x="2347" y="5337"/>
                    <a:pt x="2218" y="5337"/>
                  </a:cubicBezTo>
                  <a:lnTo>
                    <a:pt x="1897" y="5337"/>
                  </a:lnTo>
                  <a:cubicBezTo>
                    <a:pt x="1768" y="5337"/>
                    <a:pt x="1607" y="5305"/>
                    <a:pt x="1479" y="5272"/>
                  </a:cubicBezTo>
                  <a:cubicBezTo>
                    <a:pt x="1350" y="5240"/>
                    <a:pt x="1254" y="5208"/>
                    <a:pt x="1190" y="5176"/>
                  </a:cubicBezTo>
                  <a:cubicBezTo>
                    <a:pt x="1093" y="5144"/>
                    <a:pt x="1029" y="5080"/>
                    <a:pt x="932" y="5047"/>
                  </a:cubicBezTo>
                  <a:cubicBezTo>
                    <a:pt x="836" y="4983"/>
                    <a:pt x="772" y="4951"/>
                    <a:pt x="739" y="4951"/>
                  </a:cubicBezTo>
                  <a:cubicBezTo>
                    <a:pt x="611" y="4887"/>
                    <a:pt x="514" y="4855"/>
                    <a:pt x="418" y="4855"/>
                  </a:cubicBezTo>
                  <a:cubicBezTo>
                    <a:pt x="322" y="4887"/>
                    <a:pt x="225" y="4919"/>
                    <a:pt x="161" y="4983"/>
                  </a:cubicBezTo>
                  <a:cubicBezTo>
                    <a:pt x="97" y="5047"/>
                    <a:pt x="64" y="5144"/>
                    <a:pt x="32" y="5240"/>
                  </a:cubicBezTo>
                  <a:cubicBezTo>
                    <a:pt x="0" y="5305"/>
                    <a:pt x="0" y="5401"/>
                    <a:pt x="32" y="5497"/>
                  </a:cubicBezTo>
                  <a:cubicBezTo>
                    <a:pt x="64" y="5594"/>
                    <a:pt x="97" y="5690"/>
                    <a:pt x="193" y="5755"/>
                  </a:cubicBezTo>
                  <a:cubicBezTo>
                    <a:pt x="660" y="6076"/>
                    <a:pt x="1206" y="6264"/>
                    <a:pt x="1832" y="6320"/>
                  </a:cubicBezTo>
                  <a:lnTo>
                    <a:pt x="1832" y="6320"/>
                  </a:lnTo>
                  <a:lnTo>
                    <a:pt x="1832" y="7233"/>
                  </a:lnTo>
                  <a:cubicBezTo>
                    <a:pt x="1832" y="7394"/>
                    <a:pt x="1865" y="7490"/>
                    <a:pt x="1993" y="7555"/>
                  </a:cubicBezTo>
                  <a:cubicBezTo>
                    <a:pt x="2041" y="7571"/>
                    <a:pt x="2098" y="7579"/>
                    <a:pt x="2154" y="7579"/>
                  </a:cubicBezTo>
                  <a:cubicBezTo>
                    <a:pt x="2210" y="7579"/>
                    <a:pt x="2266" y="7571"/>
                    <a:pt x="2315" y="7555"/>
                  </a:cubicBezTo>
                  <a:cubicBezTo>
                    <a:pt x="2443" y="7490"/>
                    <a:pt x="2475" y="7394"/>
                    <a:pt x="2475" y="7233"/>
                  </a:cubicBezTo>
                  <a:lnTo>
                    <a:pt x="2475" y="6316"/>
                  </a:lnTo>
                  <a:lnTo>
                    <a:pt x="2475" y="6316"/>
                  </a:lnTo>
                  <a:cubicBezTo>
                    <a:pt x="2707" y="6295"/>
                    <a:pt x="2919" y="6252"/>
                    <a:pt x="3118" y="6172"/>
                  </a:cubicBezTo>
                  <a:cubicBezTo>
                    <a:pt x="3440" y="6076"/>
                    <a:pt x="3697" y="5883"/>
                    <a:pt x="3890" y="5658"/>
                  </a:cubicBezTo>
                  <a:cubicBezTo>
                    <a:pt x="4083" y="5401"/>
                    <a:pt x="4147" y="5080"/>
                    <a:pt x="4147" y="4726"/>
                  </a:cubicBezTo>
                  <a:cubicBezTo>
                    <a:pt x="4147" y="4501"/>
                    <a:pt x="4115" y="4308"/>
                    <a:pt x="4050" y="4147"/>
                  </a:cubicBezTo>
                  <a:cubicBezTo>
                    <a:pt x="3954" y="3987"/>
                    <a:pt x="3857" y="3858"/>
                    <a:pt x="3697" y="3762"/>
                  </a:cubicBezTo>
                  <a:cubicBezTo>
                    <a:pt x="3568" y="3633"/>
                    <a:pt x="3407" y="3537"/>
                    <a:pt x="3215" y="3472"/>
                  </a:cubicBezTo>
                  <a:cubicBezTo>
                    <a:pt x="3022" y="3408"/>
                    <a:pt x="2797" y="3344"/>
                    <a:pt x="2540" y="3247"/>
                  </a:cubicBezTo>
                  <a:lnTo>
                    <a:pt x="1897" y="3087"/>
                  </a:lnTo>
                  <a:cubicBezTo>
                    <a:pt x="1704" y="3054"/>
                    <a:pt x="1543" y="2990"/>
                    <a:pt x="1479" y="2926"/>
                  </a:cubicBezTo>
                  <a:cubicBezTo>
                    <a:pt x="1382" y="2862"/>
                    <a:pt x="1350" y="2797"/>
                    <a:pt x="1350" y="2669"/>
                  </a:cubicBezTo>
                  <a:cubicBezTo>
                    <a:pt x="1350" y="2572"/>
                    <a:pt x="1382" y="2508"/>
                    <a:pt x="1511" y="2444"/>
                  </a:cubicBezTo>
                  <a:cubicBezTo>
                    <a:pt x="1607" y="2379"/>
                    <a:pt x="1704" y="2347"/>
                    <a:pt x="1832" y="2347"/>
                  </a:cubicBezTo>
                  <a:lnTo>
                    <a:pt x="2218" y="2347"/>
                  </a:lnTo>
                  <a:cubicBezTo>
                    <a:pt x="2540" y="2379"/>
                    <a:pt x="2893" y="2476"/>
                    <a:pt x="3182" y="2572"/>
                  </a:cubicBezTo>
                  <a:cubicBezTo>
                    <a:pt x="3273" y="2595"/>
                    <a:pt x="3364" y="2618"/>
                    <a:pt x="3444" y="2618"/>
                  </a:cubicBezTo>
                  <a:cubicBezTo>
                    <a:pt x="3477" y="2618"/>
                    <a:pt x="3508" y="2614"/>
                    <a:pt x="3536" y="2604"/>
                  </a:cubicBezTo>
                  <a:cubicBezTo>
                    <a:pt x="3632" y="2572"/>
                    <a:pt x="3697" y="2540"/>
                    <a:pt x="3761" y="2444"/>
                  </a:cubicBezTo>
                  <a:cubicBezTo>
                    <a:pt x="3793" y="2379"/>
                    <a:pt x="3825" y="2283"/>
                    <a:pt x="3857" y="2187"/>
                  </a:cubicBezTo>
                  <a:cubicBezTo>
                    <a:pt x="3857" y="2090"/>
                    <a:pt x="3825" y="1994"/>
                    <a:pt x="3761" y="1897"/>
                  </a:cubicBezTo>
                  <a:cubicBezTo>
                    <a:pt x="3729" y="1801"/>
                    <a:pt x="3632" y="1737"/>
                    <a:pt x="3536" y="1672"/>
                  </a:cubicBezTo>
                  <a:cubicBezTo>
                    <a:pt x="3375" y="1608"/>
                    <a:pt x="3247" y="1576"/>
                    <a:pt x="3150" y="1544"/>
                  </a:cubicBezTo>
                  <a:cubicBezTo>
                    <a:pt x="3086" y="1512"/>
                    <a:pt x="2925" y="1447"/>
                    <a:pt x="2765" y="1415"/>
                  </a:cubicBezTo>
                  <a:cubicBezTo>
                    <a:pt x="2649" y="1392"/>
                    <a:pt x="2516" y="1369"/>
                    <a:pt x="2379" y="1358"/>
                  </a:cubicBezTo>
                  <a:lnTo>
                    <a:pt x="2379" y="1358"/>
                  </a:lnTo>
                  <a:lnTo>
                    <a:pt x="2379" y="354"/>
                  </a:lnTo>
                  <a:cubicBezTo>
                    <a:pt x="2379" y="226"/>
                    <a:pt x="2347" y="161"/>
                    <a:pt x="2282" y="97"/>
                  </a:cubicBezTo>
                  <a:cubicBezTo>
                    <a:pt x="2218" y="33"/>
                    <a:pt x="2154" y="1"/>
                    <a:pt x="2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867;p64">
              <a:extLst>
                <a:ext uri="{FF2B5EF4-FFF2-40B4-BE49-F238E27FC236}">
                  <a16:creationId xmlns:a16="http://schemas.microsoft.com/office/drawing/2014/main" xmlns="" id="{1E3D0FD2-8198-243D-A71A-A6A49EAB43F6}"/>
                </a:ext>
              </a:extLst>
            </p:cNvPr>
            <p:cNvSpPr/>
            <p:nvPr/>
          </p:nvSpPr>
          <p:spPr>
            <a:xfrm>
              <a:off x="5070850" y="2818525"/>
              <a:ext cx="197700" cy="144500"/>
            </a:xfrm>
            <a:custGeom>
              <a:avLst/>
              <a:gdLst/>
              <a:ahLst/>
              <a:cxnLst/>
              <a:rect l="l" t="t" r="r" b="b"/>
              <a:pathLst>
                <a:path w="7908" h="5780" extrusionOk="0">
                  <a:moveTo>
                    <a:pt x="7467" y="0"/>
                  </a:moveTo>
                  <a:cubicBezTo>
                    <a:pt x="5221" y="0"/>
                    <a:pt x="0" y="3825"/>
                    <a:pt x="0" y="3825"/>
                  </a:cubicBezTo>
                  <a:cubicBezTo>
                    <a:pt x="0" y="3825"/>
                    <a:pt x="579" y="4597"/>
                    <a:pt x="1286" y="5143"/>
                  </a:cubicBezTo>
                  <a:cubicBezTo>
                    <a:pt x="1752" y="5468"/>
                    <a:pt x="2475" y="5780"/>
                    <a:pt x="3187" y="5780"/>
                  </a:cubicBezTo>
                  <a:cubicBezTo>
                    <a:pt x="3603" y="5780"/>
                    <a:pt x="4016" y="5673"/>
                    <a:pt x="4372" y="5400"/>
                  </a:cubicBezTo>
                  <a:cubicBezTo>
                    <a:pt x="5336" y="4693"/>
                    <a:pt x="5818" y="3054"/>
                    <a:pt x="5818" y="3054"/>
                  </a:cubicBezTo>
                  <a:cubicBezTo>
                    <a:pt x="5818" y="3054"/>
                    <a:pt x="6911" y="3054"/>
                    <a:pt x="7200" y="3022"/>
                  </a:cubicBezTo>
                  <a:cubicBezTo>
                    <a:pt x="7490" y="3022"/>
                    <a:pt x="7908" y="64"/>
                    <a:pt x="7908" y="64"/>
                  </a:cubicBezTo>
                  <a:cubicBezTo>
                    <a:pt x="7779" y="21"/>
                    <a:pt x="7630" y="0"/>
                    <a:pt x="74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868;p64">
              <a:extLst>
                <a:ext uri="{FF2B5EF4-FFF2-40B4-BE49-F238E27FC236}">
                  <a16:creationId xmlns:a16="http://schemas.microsoft.com/office/drawing/2014/main" xmlns="" id="{4D305408-3A62-C90F-8AD9-E3A789FD919C}"/>
                </a:ext>
              </a:extLst>
            </p:cNvPr>
            <p:cNvSpPr/>
            <p:nvPr/>
          </p:nvSpPr>
          <p:spPr>
            <a:xfrm>
              <a:off x="5063600" y="2813700"/>
              <a:ext cx="210575" cy="154300"/>
            </a:xfrm>
            <a:custGeom>
              <a:avLst/>
              <a:gdLst/>
              <a:ahLst/>
              <a:cxnLst/>
              <a:rect l="l" t="t" r="r" b="b"/>
              <a:pathLst>
                <a:path w="8423" h="6172" extrusionOk="0">
                  <a:moveTo>
                    <a:pt x="7748" y="418"/>
                  </a:moveTo>
                  <a:cubicBezTo>
                    <a:pt x="7828" y="418"/>
                    <a:pt x="7901" y="426"/>
                    <a:pt x="7965" y="438"/>
                  </a:cubicBezTo>
                  <a:lnTo>
                    <a:pt x="7965" y="438"/>
                  </a:lnTo>
                  <a:cubicBezTo>
                    <a:pt x="7950" y="513"/>
                    <a:pt x="7931" y="604"/>
                    <a:pt x="7908" y="707"/>
                  </a:cubicBezTo>
                  <a:cubicBezTo>
                    <a:pt x="7844" y="1125"/>
                    <a:pt x="7748" y="1736"/>
                    <a:pt x="7619" y="2250"/>
                  </a:cubicBezTo>
                  <a:cubicBezTo>
                    <a:pt x="7587" y="2507"/>
                    <a:pt x="7523" y="2732"/>
                    <a:pt x="7458" y="2893"/>
                  </a:cubicBezTo>
                  <a:cubicBezTo>
                    <a:pt x="7435" y="2940"/>
                    <a:pt x="7428" y="2988"/>
                    <a:pt x="7414" y="3022"/>
                  </a:cubicBezTo>
                  <a:lnTo>
                    <a:pt x="7414" y="3022"/>
                  </a:lnTo>
                  <a:cubicBezTo>
                    <a:pt x="7042" y="3026"/>
                    <a:pt x="6076" y="3054"/>
                    <a:pt x="6076" y="3054"/>
                  </a:cubicBezTo>
                  <a:lnTo>
                    <a:pt x="5947" y="3054"/>
                  </a:lnTo>
                  <a:lnTo>
                    <a:pt x="5883" y="3215"/>
                  </a:lnTo>
                  <a:lnTo>
                    <a:pt x="5883" y="3279"/>
                  </a:lnTo>
                  <a:cubicBezTo>
                    <a:pt x="5787" y="3568"/>
                    <a:pt x="5305" y="4854"/>
                    <a:pt x="4533" y="5433"/>
                  </a:cubicBezTo>
                  <a:cubicBezTo>
                    <a:pt x="4244" y="5658"/>
                    <a:pt x="3858" y="5754"/>
                    <a:pt x="3472" y="5754"/>
                  </a:cubicBezTo>
                  <a:cubicBezTo>
                    <a:pt x="2829" y="5754"/>
                    <a:pt x="2122" y="5465"/>
                    <a:pt x="1704" y="5143"/>
                  </a:cubicBezTo>
                  <a:cubicBezTo>
                    <a:pt x="1383" y="4886"/>
                    <a:pt x="1062" y="4565"/>
                    <a:pt x="836" y="4307"/>
                  </a:cubicBezTo>
                  <a:cubicBezTo>
                    <a:pt x="727" y="4226"/>
                    <a:pt x="665" y="4121"/>
                    <a:pt x="609" y="4051"/>
                  </a:cubicBezTo>
                  <a:lnTo>
                    <a:pt x="609" y="4051"/>
                  </a:lnTo>
                  <a:cubicBezTo>
                    <a:pt x="620" y="4041"/>
                    <a:pt x="632" y="4030"/>
                    <a:pt x="644" y="4018"/>
                  </a:cubicBezTo>
                  <a:cubicBezTo>
                    <a:pt x="1158" y="3665"/>
                    <a:pt x="2476" y="2765"/>
                    <a:pt x="3890" y="1929"/>
                  </a:cubicBezTo>
                  <a:cubicBezTo>
                    <a:pt x="4597" y="1543"/>
                    <a:pt x="5337" y="1157"/>
                    <a:pt x="6012" y="868"/>
                  </a:cubicBezTo>
                  <a:cubicBezTo>
                    <a:pt x="6687" y="579"/>
                    <a:pt x="7298" y="418"/>
                    <a:pt x="7748" y="418"/>
                  </a:cubicBezTo>
                  <a:close/>
                  <a:moveTo>
                    <a:pt x="7748" y="0"/>
                  </a:moveTo>
                  <a:cubicBezTo>
                    <a:pt x="7137" y="0"/>
                    <a:pt x="6365" y="257"/>
                    <a:pt x="5530" y="611"/>
                  </a:cubicBezTo>
                  <a:cubicBezTo>
                    <a:pt x="3087" y="1704"/>
                    <a:pt x="194" y="3857"/>
                    <a:pt x="161" y="3857"/>
                  </a:cubicBezTo>
                  <a:lnTo>
                    <a:pt x="1" y="3986"/>
                  </a:lnTo>
                  <a:lnTo>
                    <a:pt x="129" y="4147"/>
                  </a:lnTo>
                  <a:cubicBezTo>
                    <a:pt x="129" y="4147"/>
                    <a:pt x="708" y="4918"/>
                    <a:pt x="1447" y="5497"/>
                  </a:cubicBezTo>
                  <a:cubicBezTo>
                    <a:pt x="1962" y="5850"/>
                    <a:pt x="2701" y="6172"/>
                    <a:pt x="3472" y="6172"/>
                  </a:cubicBezTo>
                  <a:cubicBezTo>
                    <a:pt x="3954" y="6172"/>
                    <a:pt x="4405" y="6075"/>
                    <a:pt x="4790" y="5786"/>
                  </a:cubicBezTo>
                  <a:cubicBezTo>
                    <a:pt x="5337" y="5368"/>
                    <a:pt x="5690" y="4758"/>
                    <a:pt x="5947" y="4243"/>
                  </a:cubicBezTo>
                  <a:cubicBezTo>
                    <a:pt x="6089" y="3920"/>
                    <a:pt x="6192" y="3635"/>
                    <a:pt x="6249" y="3468"/>
                  </a:cubicBezTo>
                  <a:lnTo>
                    <a:pt x="6249" y="3468"/>
                  </a:lnTo>
                  <a:cubicBezTo>
                    <a:pt x="6560" y="3459"/>
                    <a:pt x="7290" y="3440"/>
                    <a:pt x="7490" y="3440"/>
                  </a:cubicBezTo>
                  <a:cubicBezTo>
                    <a:pt x="7619" y="3440"/>
                    <a:pt x="7683" y="3375"/>
                    <a:pt x="7715" y="3343"/>
                  </a:cubicBezTo>
                  <a:cubicBezTo>
                    <a:pt x="7780" y="3247"/>
                    <a:pt x="7812" y="3150"/>
                    <a:pt x="7844" y="3054"/>
                  </a:cubicBezTo>
                  <a:cubicBezTo>
                    <a:pt x="8005" y="2668"/>
                    <a:pt x="8133" y="1993"/>
                    <a:pt x="8230" y="1382"/>
                  </a:cubicBezTo>
                  <a:cubicBezTo>
                    <a:pt x="8326" y="804"/>
                    <a:pt x="8423" y="289"/>
                    <a:pt x="8423" y="289"/>
                  </a:cubicBezTo>
                  <a:lnTo>
                    <a:pt x="8423" y="129"/>
                  </a:lnTo>
                  <a:lnTo>
                    <a:pt x="8262" y="64"/>
                  </a:lnTo>
                  <a:cubicBezTo>
                    <a:pt x="8101" y="0"/>
                    <a:pt x="7940" y="0"/>
                    <a:pt x="77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869;p64">
              <a:extLst>
                <a:ext uri="{FF2B5EF4-FFF2-40B4-BE49-F238E27FC236}">
                  <a16:creationId xmlns:a16="http://schemas.microsoft.com/office/drawing/2014/main" xmlns="" id="{450C02BF-AE3E-E2CD-A41C-BBA1E276A638}"/>
                </a:ext>
              </a:extLst>
            </p:cNvPr>
            <p:cNvSpPr/>
            <p:nvPr/>
          </p:nvSpPr>
          <p:spPr>
            <a:xfrm>
              <a:off x="5134325" y="3466225"/>
              <a:ext cx="366475" cy="166375"/>
            </a:xfrm>
            <a:custGeom>
              <a:avLst/>
              <a:gdLst/>
              <a:ahLst/>
              <a:cxnLst/>
              <a:rect l="l" t="t" r="r" b="b"/>
              <a:pathLst>
                <a:path w="14659" h="6655" extrusionOk="0">
                  <a:moveTo>
                    <a:pt x="0" y="0"/>
                  </a:moveTo>
                  <a:lnTo>
                    <a:pt x="193" y="5465"/>
                  </a:lnTo>
                  <a:cubicBezTo>
                    <a:pt x="193" y="5465"/>
                    <a:pt x="7991" y="6655"/>
                    <a:pt x="8719" y="6655"/>
                  </a:cubicBezTo>
                  <a:cubicBezTo>
                    <a:pt x="8728" y="6655"/>
                    <a:pt x="8737" y="6655"/>
                    <a:pt x="8744" y="6654"/>
                  </a:cubicBezTo>
                  <a:cubicBezTo>
                    <a:pt x="9322" y="6654"/>
                    <a:pt x="11669" y="5690"/>
                    <a:pt x="12376" y="5529"/>
                  </a:cubicBezTo>
                  <a:cubicBezTo>
                    <a:pt x="13083" y="5369"/>
                    <a:pt x="14658" y="4083"/>
                    <a:pt x="14658" y="4083"/>
                  </a:cubicBezTo>
                  <a:lnTo>
                    <a:pt x="14658" y="4083"/>
                  </a:lnTo>
                  <a:lnTo>
                    <a:pt x="7715" y="417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870;p64">
              <a:extLst>
                <a:ext uri="{FF2B5EF4-FFF2-40B4-BE49-F238E27FC236}">
                  <a16:creationId xmlns:a16="http://schemas.microsoft.com/office/drawing/2014/main" xmlns="" id="{A54AAD69-4706-D1D8-DED6-930775FD3601}"/>
                </a:ext>
              </a:extLst>
            </p:cNvPr>
            <p:cNvSpPr/>
            <p:nvPr/>
          </p:nvSpPr>
          <p:spPr>
            <a:xfrm>
              <a:off x="5128700" y="3457375"/>
              <a:ext cx="387375" cy="180850"/>
            </a:xfrm>
            <a:custGeom>
              <a:avLst/>
              <a:gdLst/>
              <a:ahLst/>
              <a:cxnLst/>
              <a:rect l="l" t="t" r="r" b="b"/>
              <a:pathLst>
                <a:path w="15495" h="7234" extrusionOk="0">
                  <a:moveTo>
                    <a:pt x="450" y="708"/>
                  </a:moveTo>
                  <a:lnTo>
                    <a:pt x="7908" y="4726"/>
                  </a:lnTo>
                  <a:lnTo>
                    <a:pt x="14229" y="4668"/>
                  </a:lnTo>
                  <a:lnTo>
                    <a:pt x="14229" y="4668"/>
                  </a:lnTo>
                  <a:cubicBezTo>
                    <a:pt x="14015" y="4823"/>
                    <a:pt x="13766" y="5000"/>
                    <a:pt x="13501" y="5176"/>
                  </a:cubicBezTo>
                  <a:cubicBezTo>
                    <a:pt x="13147" y="5433"/>
                    <a:pt x="12762" y="5626"/>
                    <a:pt x="12569" y="5690"/>
                  </a:cubicBezTo>
                  <a:cubicBezTo>
                    <a:pt x="12183" y="5755"/>
                    <a:pt x="11412" y="6044"/>
                    <a:pt x="10672" y="6301"/>
                  </a:cubicBezTo>
                  <a:cubicBezTo>
                    <a:pt x="10287" y="6430"/>
                    <a:pt x="9933" y="6558"/>
                    <a:pt x="9612" y="6655"/>
                  </a:cubicBezTo>
                  <a:cubicBezTo>
                    <a:pt x="9322" y="6751"/>
                    <a:pt x="9065" y="6816"/>
                    <a:pt x="8969" y="6816"/>
                  </a:cubicBezTo>
                  <a:cubicBezTo>
                    <a:pt x="8937" y="6816"/>
                    <a:pt x="8744" y="6783"/>
                    <a:pt x="8454" y="6751"/>
                  </a:cubicBezTo>
                  <a:cubicBezTo>
                    <a:pt x="7490" y="6655"/>
                    <a:pt x="5497" y="6333"/>
                    <a:pt x="3729" y="6076"/>
                  </a:cubicBezTo>
                  <a:cubicBezTo>
                    <a:pt x="2829" y="5948"/>
                    <a:pt x="2026" y="5851"/>
                    <a:pt x="1415" y="5755"/>
                  </a:cubicBezTo>
                  <a:cubicBezTo>
                    <a:pt x="1055" y="5695"/>
                    <a:pt x="770" y="5647"/>
                    <a:pt x="606" y="5620"/>
                  </a:cubicBezTo>
                  <a:lnTo>
                    <a:pt x="606" y="5620"/>
                  </a:lnTo>
                  <a:lnTo>
                    <a:pt x="450" y="708"/>
                  </a:lnTo>
                  <a:close/>
                  <a:moveTo>
                    <a:pt x="0" y="1"/>
                  </a:moveTo>
                  <a:lnTo>
                    <a:pt x="193" y="5980"/>
                  </a:lnTo>
                  <a:lnTo>
                    <a:pt x="386" y="6012"/>
                  </a:lnTo>
                  <a:cubicBezTo>
                    <a:pt x="386" y="6012"/>
                    <a:pt x="2347" y="6333"/>
                    <a:pt x="4436" y="6623"/>
                  </a:cubicBezTo>
                  <a:cubicBezTo>
                    <a:pt x="5465" y="6783"/>
                    <a:pt x="6494" y="6912"/>
                    <a:pt x="7329" y="7041"/>
                  </a:cubicBezTo>
                  <a:cubicBezTo>
                    <a:pt x="7747" y="7105"/>
                    <a:pt x="8133" y="7137"/>
                    <a:pt x="8390" y="7169"/>
                  </a:cubicBezTo>
                  <a:cubicBezTo>
                    <a:pt x="8679" y="7201"/>
                    <a:pt x="8872" y="7233"/>
                    <a:pt x="8969" y="7233"/>
                  </a:cubicBezTo>
                  <a:lnTo>
                    <a:pt x="9001" y="7233"/>
                  </a:lnTo>
                  <a:cubicBezTo>
                    <a:pt x="9162" y="7233"/>
                    <a:pt x="9419" y="7169"/>
                    <a:pt x="9740" y="7073"/>
                  </a:cubicBezTo>
                  <a:cubicBezTo>
                    <a:pt x="10222" y="6912"/>
                    <a:pt x="10833" y="6687"/>
                    <a:pt x="11380" y="6494"/>
                  </a:cubicBezTo>
                  <a:cubicBezTo>
                    <a:pt x="11926" y="6301"/>
                    <a:pt x="12408" y="6140"/>
                    <a:pt x="12633" y="6108"/>
                  </a:cubicBezTo>
                  <a:cubicBezTo>
                    <a:pt x="12858" y="6044"/>
                    <a:pt x="13115" y="5915"/>
                    <a:pt x="13340" y="5787"/>
                  </a:cubicBezTo>
                  <a:cubicBezTo>
                    <a:pt x="14112" y="5337"/>
                    <a:pt x="15012" y="4598"/>
                    <a:pt x="15012" y="4598"/>
                  </a:cubicBezTo>
                  <a:lnTo>
                    <a:pt x="15494" y="4212"/>
                  </a:lnTo>
                  <a:lnTo>
                    <a:pt x="8004" y="430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871;p64">
              <a:extLst>
                <a:ext uri="{FF2B5EF4-FFF2-40B4-BE49-F238E27FC236}">
                  <a16:creationId xmlns:a16="http://schemas.microsoft.com/office/drawing/2014/main" xmlns="" id="{1835198F-73E1-F5DA-D4E1-ABF7C957D915}"/>
                </a:ext>
              </a:extLst>
            </p:cNvPr>
            <p:cNvSpPr/>
            <p:nvPr/>
          </p:nvSpPr>
          <p:spPr>
            <a:xfrm>
              <a:off x="5301475" y="3568275"/>
              <a:ext cx="199325" cy="64325"/>
            </a:xfrm>
            <a:custGeom>
              <a:avLst/>
              <a:gdLst/>
              <a:ahLst/>
              <a:cxnLst/>
              <a:rect l="l" t="t" r="r" b="b"/>
              <a:pathLst>
                <a:path w="7973" h="2573" extrusionOk="0">
                  <a:moveTo>
                    <a:pt x="7972" y="1"/>
                  </a:moveTo>
                  <a:lnTo>
                    <a:pt x="1029" y="97"/>
                  </a:lnTo>
                  <a:cubicBezTo>
                    <a:pt x="1029" y="97"/>
                    <a:pt x="0" y="451"/>
                    <a:pt x="97" y="1512"/>
                  </a:cubicBezTo>
                  <a:cubicBezTo>
                    <a:pt x="129" y="1865"/>
                    <a:pt x="386" y="2187"/>
                    <a:pt x="708" y="2412"/>
                  </a:cubicBezTo>
                  <a:cubicBezTo>
                    <a:pt x="1415" y="2508"/>
                    <a:pt x="1929" y="2572"/>
                    <a:pt x="2058" y="2572"/>
                  </a:cubicBezTo>
                  <a:cubicBezTo>
                    <a:pt x="2636" y="2572"/>
                    <a:pt x="4983" y="1608"/>
                    <a:pt x="5690" y="1447"/>
                  </a:cubicBezTo>
                  <a:cubicBezTo>
                    <a:pt x="6397" y="1287"/>
                    <a:pt x="7972" y="1"/>
                    <a:pt x="79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872;p64">
              <a:extLst>
                <a:ext uri="{FF2B5EF4-FFF2-40B4-BE49-F238E27FC236}">
                  <a16:creationId xmlns:a16="http://schemas.microsoft.com/office/drawing/2014/main" xmlns="" id="{502289A5-913B-0124-728B-88014B054896}"/>
                </a:ext>
              </a:extLst>
            </p:cNvPr>
            <p:cNvSpPr/>
            <p:nvPr/>
          </p:nvSpPr>
          <p:spPr>
            <a:xfrm>
              <a:off x="5298250" y="3562650"/>
              <a:ext cx="217825" cy="75575"/>
            </a:xfrm>
            <a:custGeom>
              <a:avLst/>
              <a:gdLst/>
              <a:ahLst/>
              <a:cxnLst/>
              <a:rect l="l" t="t" r="r" b="b"/>
              <a:pathLst>
                <a:path w="8713" h="3023" extrusionOk="0">
                  <a:moveTo>
                    <a:pt x="7446" y="457"/>
                  </a:moveTo>
                  <a:cubicBezTo>
                    <a:pt x="7233" y="612"/>
                    <a:pt x="6984" y="789"/>
                    <a:pt x="6719" y="965"/>
                  </a:cubicBezTo>
                  <a:cubicBezTo>
                    <a:pt x="6365" y="1222"/>
                    <a:pt x="5980" y="1415"/>
                    <a:pt x="5787" y="1479"/>
                  </a:cubicBezTo>
                  <a:cubicBezTo>
                    <a:pt x="5401" y="1544"/>
                    <a:pt x="4630" y="1833"/>
                    <a:pt x="3890" y="2090"/>
                  </a:cubicBezTo>
                  <a:cubicBezTo>
                    <a:pt x="3505" y="2219"/>
                    <a:pt x="3151" y="2347"/>
                    <a:pt x="2830" y="2444"/>
                  </a:cubicBezTo>
                  <a:cubicBezTo>
                    <a:pt x="2540" y="2540"/>
                    <a:pt x="2283" y="2605"/>
                    <a:pt x="2187" y="2605"/>
                  </a:cubicBezTo>
                  <a:cubicBezTo>
                    <a:pt x="2155" y="2605"/>
                    <a:pt x="1994" y="2572"/>
                    <a:pt x="1737" y="2540"/>
                  </a:cubicBezTo>
                  <a:cubicBezTo>
                    <a:pt x="1525" y="2540"/>
                    <a:pt x="1257" y="2483"/>
                    <a:pt x="932" y="2450"/>
                  </a:cubicBezTo>
                  <a:lnTo>
                    <a:pt x="932" y="2450"/>
                  </a:lnTo>
                  <a:cubicBezTo>
                    <a:pt x="659" y="2231"/>
                    <a:pt x="450" y="1983"/>
                    <a:pt x="419" y="1704"/>
                  </a:cubicBezTo>
                  <a:lnTo>
                    <a:pt x="419" y="1608"/>
                  </a:lnTo>
                  <a:cubicBezTo>
                    <a:pt x="419" y="1190"/>
                    <a:pt x="612" y="933"/>
                    <a:pt x="837" y="772"/>
                  </a:cubicBezTo>
                  <a:cubicBezTo>
                    <a:pt x="933" y="676"/>
                    <a:pt x="1030" y="612"/>
                    <a:pt x="1126" y="579"/>
                  </a:cubicBezTo>
                  <a:lnTo>
                    <a:pt x="1222" y="515"/>
                  </a:lnTo>
                  <a:lnTo>
                    <a:pt x="1222" y="515"/>
                  </a:lnTo>
                  <a:lnTo>
                    <a:pt x="1222" y="515"/>
                  </a:lnTo>
                  <a:lnTo>
                    <a:pt x="7446" y="457"/>
                  </a:lnTo>
                  <a:close/>
                  <a:moveTo>
                    <a:pt x="8712" y="1"/>
                  </a:moveTo>
                  <a:lnTo>
                    <a:pt x="1126" y="97"/>
                  </a:lnTo>
                  <a:lnTo>
                    <a:pt x="1094" y="97"/>
                  </a:lnTo>
                  <a:cubicBezTo>
                    <a:pt x="1094" y="97"/>
                    <a:pt x="805" y="194"/>
                    <a:pt x="547" y="451"/>
                  </a:cubicBezTo>
                  <a:cubicBezTo>
                    <a:pt x="290" y="676"/>
                    <a:pt x="1" y="1062"/>
                    <a:pt x="1" y="1608"/>
                  </a:cubicBezTo>
                  <a:cubicBezTo>
                    <a:pt x="1" y="1640"/>
                    <a:pt x="1" y="1704"/>
                    <a:pt x="1" y="1737"/>
                  </a:cubicBezTo>
                  <a:cubicBezTo>
                    <a:pt x="33" y="2219"/>
                    <a:pt x="354" y="2572"/>
                    <a:pt x="708" y="2830"/>
                  </a:cubicBezTo>
                  <a:lnTo>
                    <a:pt x="772" y="2862"/>
                  </a:lnTo>
                  <a:lnTo>
                    <a:pt x="805" y="2862"/>
                  </a:lnTo>
                  <a:cubicBezTo>
                    <a:pt x="1158" y="2894"/>
                    <a:pt x="1480" y="2958"/>
                    <a:pt x="1705" y="2990"/>
                  </a:cubicBezTo>
                  <a:cubicBezTo>
                    <a:pt x="1930" y="2990"/>
                    <a:pt x="2090" y="3022"/>
                    <a:pt x="2187" y="3022"/>
                  </a:cubicBezTo>
                  <a:lnTo>
                    <a:pt x="2219" y="3022"/>
                  </a:lnTo>
                  <a:cubicBezTo>
                    <a:pt x="2380" y="3022"/>
                    <a:pt x="2637" y="2958"/>
                    <a:pt x="2958" y="2862"/>
                  </a:cubicBezTo>
                  <a:cubicBezTo>
                    <a:pt x="3440" y="2701"/>
                    <a:pt x="4051" y="2476"/>
                    <a:pt x="4598" y="2283"/>
                  </a:cubicBezTo>
                  <a:cubicBezTo>
                    <a:pt x="5144" y="2090"/>
                    <a:pt x="5626" y="1929"/>
                    <a:pt x="5851" y="1897"/>
                  </a:cubicBezTo>
                  <a:cubicBezTo>
                    <a:pt x="6076" y="1833"/>
                    <a:pt x="6333" y="1704"/>
                    <a:pt x="6558" y="1576"/>
                  </a:cubicBezTo>
                  <a:cubicBezTo>
                    <a:pt x="7330" y="1126"/>
                    <a:pt x="8230" y="387"/>
                    <a:pt x="8230" y="387"/>
                  </a:cubicBezTo>
                  <a:lnTo>
                    <a:pt x="87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873;p64">
              <a:extLst>
                <a:ext uri="{FF2B5EF4-FFF2-40B4-BE49-F238E27FC236}">
                  <a16:creationId xmlns:a16="http://schemas.microsoft.com/office/drawing/2014/main" xmlns="" id="{E87FA5F6-52EA-587E-D099-2768E947C02B}"/>
                </a:ext>
              </a:extLst>
            </p:cNvPr>
            <p:cNvSpPr/>
            <p:nvPr/>
          </p:nvSpPr>
          <p:spPr>
            <a:xfrm>
              <a:off x="4830550" y="3803825"/>
              <a:ext cx="219425" cy="1071950"/>
            </a:xfrm>
            <a:custGeom>
              <a:avLst/>
              <a:gdLst/>
              <a:ahLst/>
              <a:cxnLst/>
              <a:rect l="l" t="t" r="r" b="b"/>
              <a:pathLst>
                <a:path w="8777" h="42878" extrusionOk="0">
                  <a:moveTo>
                    <a:pt x="3190" y="0"/>
                  </a:moveTo>
                  <a:cubicBezTo>
                    <a:pt x="3112" y="0"/>
                    <a:pt x="3034" y="10"/>
                    <a:pt x="2958" y="29"/>
                  </a:cubicBezTo>
                  <a:cubicBezTo>
                    <a:pt x="1544" y="383"/>
                    <a:pt x="1930" y="2215"/>
                    <a:pt x="1930" y="2215"/>
                  </a:cubicBezTo>
                  <a:cubicBezTo>
                    <a:pt x="1930" y="2215"/>
                    <a:pt x="2476" y="16873"/>
                    <a:pt x="2508" y="19220"/>
                  </a:cubicBezTo>
                  <a:cubicBezTo>
                    <a:pt x="2572" y="21598"/>
                    <a:pt x="1" y="26934"/>
                    <a:pt x="290" y="30727"/>
                  </a:cubicBezTo>
                  <a:cubicBezTo>
                    <a:pt x="579" y="34488"/>
                    <a:pt x="997" y="42878"/>
                    <a:pt x="997" y="42878"/>
                  </a:cubicBezTo>
                  <a:lnTo>
                    <a:pt x="3890" y="42814"/>
                  </a:lnTo>
                  <a:cubicBezTo>
                    <a:pt x="3890" y="42814"/>
                    <a:pt x="4276" y="40660"/>
                    <a:pt x="5080" y="38056"/>
                  </a:cubicBezTo>
                  <a:cubicBezTo>
                    <a:pt x="5883" y="35453"/>
                    <a:pt x="6880" y="31306"/>
                    <a:pt x="7137" y="27770"/>
                  </a:cubicBezTo>
                  <a:cubicBezTo>
                    <a:pt x="7362" y="24202"/>
                    <a:pt x="8776" y="14141"/>
                    <a:pt x="7458" y="8323"/>
                  </a:cubicBezTo>
                  <a:cubicBezTo>
                    <a:pt x="6213" y="2856"/>
                    <a:pt x="4537" y="0"/>
                    <a:pt x="3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874;p64">
              <a:extLst>
                <a:ext uri="{FF2B5EF4-FFF2-40B4-BE49-F238E27FC236}">
                  <a16:creationId xmlns:a16="http://schemas.microsoft.com/office/drawing/2014/main" xmlns="" id="{06D8EFE9-859E-3818-63D2-CD3D1BED3DD8}"/>
                </a:ext>
              </a:extLst>
            </p:cNvPr>
            <p:cNvSpPr/>
            <p:nvPr/>
          </p:nvSpPr>
          <p:spPr>
            <a:xfrm>
              <a:off x="4832175" y="3798125"/>
              <a:ext cx="204125" cy="1083275"/>
            </a:xfrm>
            <a:custGeom>
              <a:avLst/>
              <a:gdLst/>
              <a:ahLst/>
              <a:cxnLst/>
              <a:rect l="l" t="t" r="r" b="b"/>
              <a:pathLst>
                <a:path w="8165" h="43331" extrusionOk="0">
                  <a:moveTo>
                    <a:pt x="3118" y="418"/>
                  </a:moveTo>
                  <a:cubicBezTo>
                    <a:pt x="3375" y="418"/>
                    <a:pt x="3697" y="579"/>
                    <a:pt x="4050" y="900"/>
                  </a:cubicBezTo>
                  <a:cubicBezTo>
                    <a:pt x="4565" y="1415"/>
                    <a:pt x="5111" y="2315"/>
                    <a:pt x="5658" y="3600"/>
                  </a:cubicBezTo>
                  <a:cubicBezTo>
                    <a:pt x="6204" y="4886"/>
                    <a:pt x="6718" y="6558"/>
                    <a:pt x="7168" y="8615"/>
                  </a:cubicBezTo>
                  <a:cubicBezTo>
                    <a:pt x="7586" y="10383"/>
                    <a:pt x="7715" y="12601"/>
                    <a:pt x="7715" y="14915"/>
                  </a:cubicBezTo>
                  <a:cubicBezTo>
                    <a:pt x="7715" y="19994"/>
                    <a:pt x="7008" y="25491"/>
                    <a:pt x="6847" y="27966"/>
                  </a:cubicBezTo>
                  <a:cubicBezTo>
                    <a:pt x="6622" y="31502"/>
                    <a:pt x="5625" y="35616"/>
                    <a:pt x="4822" y="38220"/>
                  </a:cubicBezTo>
                  <a:cubicBezTo>
                    <a:pt x="4145" y="40412"/>
                    <a:pt x="3765" y="42308"/>
                    <a:pt x="3662" y="42852"/>
                  </a:cubicBezTo>
                  <a:lnTo>
                    <a:pt x="3662" y="42852"/>
                  </a:lnTo>
                  <a:lnTo>
                    <a:pt x="1147" y="42908"/>
                  </a:lnTo>
                  <a:lnTo>
                    <a:pt x="1147" y="42908"/>
                  </a:lnTo>
                  <a:cubicBezTo>
                    <a:pt x="1083" y="41618"/>
                    <a:pt x="713" y="34343"/>
                    <a:pt x="450" y="30923"/>
                  </a:cubicBezTo>
                  <a:cubicBezTo>
                    <a:pt x="418" y="30730"/>
                    <a:pt x="418" y="30505"/>
                    <a:pt x="418" y="30312"/>
                  </a:cubicBezTo>
                  <a:cubicBezTo>
                    <a:pt x="418" y="28512"/>
                    <a:pt x="964" y="26391"/>
                    <a:pt x="1543" y="24462"/>
                  </a:cubicBezTo>
                  <a:cubicBezTo>
                    <a:pt x="2090" y="22501"/>
                    <a:pt x="2668" y="20733"/>
                    <a:pt x="2668" y="19544"/>
                  </a:cubicBezTo>
                  <a:lnTo>
                    <a:pt x="2668" y="19448"/>
                  </a:lnTo>
                  <a:cubicBezTo>
                    <a:pt x="2604" y="17069"/>
                    <a:pt x="2057" y="2411"/>
                    <a:pt x="2057" y="2411"/>
                  </a:cubicBezTo>
                  <a:lnTo>
                    <a:pt x="2057" y="2379"/>
                  </a:lnTo>
                  <a:lnTo>
                    <a:pt x="2057" y="2347"/>
                  </a:lnTo>
                  <a:cubicBezTo>
                    <a:pt x="2057" y="2282"/>
                    <a:pt x="2025" y="2122"/>
                    <a:pt x="2025" y="1929"/>
                  </a:cubicBezTo>
                  <a:cubicBezTo>
                    <a:pt x="2025" y="1640"/>
                    <a:pt x="2057" y="1318"/>
                    <a:pt x="2186" y="1061"/>
                  </a:cubicBezTo>
                  <a:cubicBezTo>
                    <a:pt x="2347" y="772"/>
                    <a:pt x="2540" y="547"/>
                    <a:pt x="2925" y="450"/>
                  </a:cubicBezTo>
                  <a:cubicBezTo>
                    <a:pt x="2990" y="450"/>
                    <a:pt x="3054" y="418"/>
                    <a:pt x="3118" y="418"/>
                  </a:cubicBezTo>
                  <a:close/>
                  <a:moveTo>
                    <a:pt x="3118" y="0"/>
                  </a:moveTo>
                  <a:cubicBezTo>
                    <a:pt x="3022" y="0"/>
                    <a:pt x="2925" y="32"/>
                    <a:pt x="2829" y="32"/>
                  </a:cubicBezTo>
                  <a:cubicBezTo>
                    <a:pt x="2315" y="161"/>
                    <a:pt x="1993" y="514"/>
                    <a:pt x="1800" y="868"/>
                  </a:cubicBezTo>
                  <a:cubicBezTo>
                    <a:pt x="1640" y="1222"/>
                    <a:pt x="1607" y="1607"/>
                    <a:pt x="1607" y="1929"/>
                  </a:cubicBezTo>
                  <a:cubicBezTo>
                    <a:pt x="1607" y="2250"/>
                    <a:pt x="1640" y="2475"/>
                    <a:pt x="1640" y="2475"/>
                  </a:cubicBezTo>
                  <a:lnTo>
                    <a:pt x="1641" y="2475"/>
                  </a:lnTo>
                  <a:lnTo>
                    <a:pt x="1641" y="2475"/>
                  </a:lnTo>
                  <a:cubicBezTo>
                    <a:pt x="1647" y="2647"/>
                    <a:pt x="1679" y="3498"/>
                    <a:pt x="1736" y="4758"/>
                  </a:cubicBezTo>
                  <a:cubicBezTo>
                    <a:pt x="1897" y="9001"/>
                    <a:pt x="2186" y="17680"/>
                    <a:pt x="2250" y="19448"/>
                  </a:cubicBezTo>
                  <a:lnTo>
                    <a:pt x="2250" y="19544"/>
                  </a:lnTo>
                  <a:cubicBezTo>
                    <a:pt x="2250" y="20605"/>
                    <a:pt x="1704" y="22373"/>
                    <a:pt x="1125" y="24334"/>
                  </a:cubicBezTo>
                  <a:cubicBezTo>
                    <a:pt x="547" y="26294"/>
                    <a:pt x="0" y="28416"/>
                    <a:pt x="0" y="30312"/>
                  </a:cubicBezTo>
                  <a:cubicBezTo>
                    <a:pt x="0" y="30537"/>
                    <a:pt x="0" y="30730"/>
                    <a:pt x="0" y="30955"/>
                  </a:cubicBezTo>
                  <a:cubicBezTo>
                    <a:pt x="161" y="32852"/>
                    <a:pt x="354" y="35873"/>
                    <a:pt x="482" y="38445"/>
                  </a:cubicBezTo>
                  <a:cubicBezTo>
                    <a:pt x="547" y="39731"/>
                    <a:pt x="611" y="40920"/>
                    <a:pt x="643" y="41756"/>
                  </a:cubicBezTo>
                  <a:cubicBezTo>
                    <a:pt x="707" y="42592"/>
                    <a:pt x="707" y="43138"/>
                    <a:pt x="707" y="43138"/>
                  </a:cubicBezTo>
                  <a:lnTo>
                    <a:pt x="739" y="43331"/>
                  </a:lnTo>
                  <a:lnTo>
                    <a:pt x="4018" y="43267"/>
                  </a:lnTo>
                  <a:lnTo>
                    <a:pt x="4050" y="43074"/>
                  </a:lnTo>
                  <a:cubicBezTo>
                    <a:pt x="4050" y="43074"/>
                    <a:pt x="4082" y="42945"/>
                    <a:pt x="4115" y="42720"/>
                  </a:cubicBezTo>
                  <a:cubicBezTo>
                    <a:pt x="4275" y="41981"/>
                    <a:pt x="4629" y="40277"/>
                    <a:pt x="5240" y="38349"/>
                  </a:cubicBezTo>
                  <a:cubicBezTo>
                    <a:pt x="6043" y="35713"/>
                    <a:pt x="7040" y="31598"/>
                    <a:pt x="7265" y="27998"/>
                  </a:cubicBezTo>
                  <a:cubicBezTo>
                    <a:pt x="7458" y="25555"/>
                    <a:pt x="8165" y="20026"/>
                    <a:pt x="8165" y="14915"/>
                  </a:cubicBezTo>
                  <a:cubicBezTo>
                    <a:pt x="8165" y="12601"/>
                    <a:pt x="8004" y="10351"/>
                    <a:pt x="7586" y="8518"/>
                  </a:cubicBezTo>
                  <a:cubicBezTo>
                    <a:pt x="6975" y="5754"/>
                    <a:pt x="6236" y="3665"/>
                    <a:pt x="5497" y="2250"/>
                  </a:cubicBezTo>
                  <a:cubicBezTo>
                    <a:pt x="5111" y="1511"/>
                    <a:pt x="4725" y="964"/>
                    <a:pt x="4340" y="611"/>
                  </a:cubicBezTo>
                  <a:cubicBezTo>
                    <a:pt x="3954" y="225"/>
                    <a:pt x="3536" y="0"/>
                    <a:pt x="3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875;p64">
              <a:extLst>
                <a:ext uri="{FF2B5EF4-FFF2-40B4-BE49-F238E27FC236}">
                  <a16:creationId xmlns:a16="http://schemas.microsoft.com/office/drawing/2014/main" xmlns="" id="{E1ED6AEE-BEDE-89B3-63F0-65CD41899B31}"/>
                </a:ext>
              </a:extLst>
            </p:cNvPr>
            <p:cNvSpPr/>
            <p:nvPr/>
          </p:nvSpPr>
          <p:spPr>
            <a:xfrm>
              <a:off x="4814475" y="3655075"/>
              <a:ext cx="331925" cy="1231150"/>
            </a:xfrm>
            <a:custGeom>
              <a:avLst/>
              <a:gdLst/>
              <a:ahLst/>
              <a:cxnLst/>
              <a:rect l="l" t="t" r="r" b="b"/>
              <a:pathLst>
                <a:path w="13277" h="49246" extrusionOk="0">
                  <a:moveTo>
                    <a:pt x="772" y="0"/>
                  </a:moveTo>
                  <a:cubicBezTo>
                    <a:pt x="772" y="1"/>
                    <a:pt x="1" y="4340"/>
                    <a:pt x="1030" y="6558"/>
                  </a:cubicBezTo>
                  <a:cubicBezTo>
                    <a:pt x="2026" y="8808"/>
                    <a:pt x="3665" y="14690"/>
                    <a:pt x="4630" y="18130"/>
                  </a:cubicBezTo>
                  <a:cubicBezTo>
                    <a:pt x="5562" y="21569"/>
                    <a:pt x="5755" y="25234"/>
                    <a:pt x="4855" y="28384"/>
                  </a:cubicBezTo>
                  <a:cubicBezTo>
                    <a:pt x="3955" y="31534"/>
                    <a:pt x="4565" y="35617"/>
                    <a:pt x="5305" y="38927"/>
                  </a:cubicBezTo>
                  <a:cubicBezTo>
                    <a:pt x="6012" y="42270"/>
                    <a:pt x="7137" y="49246"/>
                    <a:pt x="7137" y="49246"/>
                  </a:cubicBezTo>
                  <a:lnTo>
                    <a:pt x="9837" y="49182"/>
                  </a:lnTo>
                  <a:cubicBezTo>
                    <a:pt x="9837" y="49182"/>
                    <a:pt x="11059" y="35584"/>
                    <a:pt x="11734" y="32338"/>
                  </a:cubicBezTo>
                  <a:cubicBezTo>
                    <a:pt x="12409" y="29059"/>
                    <a:pt x="13052" y="23980"/>
                    <a:pt x="13180" y="19448"/>
                  </a:cubicBezTo>
                  <a:cubicBezTo>
                    <a:pt x="13277" y="14915"/>
                    <a:pt x="12955" y="4565"/>
                    <a:pt x="12955" y="4565"/>
                  </a:cubicBezTo>
                  <a:lnTo>
                    <a:pt x="13084" y="1029"/>
                  </a:lnTo>
                  <a:lnTo>
                    <a:pt x="7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3876;p64">
              <a:extLst>
                <a:ext uri="{FF2B5EF4-FFF2-40B4-BE49-F238E27FC236}">
                  <a16:creationId xmlns:a16="http://schemas.microsoft.com/office/drawing/2014/main" xmlns="" id="{9E883272-2C42-D376-9475-86513A752410}"/>
                </a:ext>
              </a:extLst>
            </p:cNvPr>
            <p:cNvSpPr/>
            <p:nvPr/>
          </p:nvSpPr>
          <p:spPr>
            <a:xfrm>
              <a:off x="4821725" y="3649450"/>
              <a:ext cx="327900" cy="1242400"/>
            </a:xfrm>
            <a:custGeom>
              <a:avLst/>
              <a:gdLst/>
              <a:ahLst/>
              <a:cxnLst/>
              <a:rect l="l" t="t" r="r" b="b"/>
              <a:pathLst>
                <a:path w="13116" h="49696" extrusionOk="0">
                  <a:moveTo>
                    <a:pt x="657" y="436"/>
                  </a:moveTo>
                  <a:lnTo>
                    <a:pt x="12569" y="1447"/>
                  </a:lnTo>
                  <a:lnTo>
                    <a:pt x="12440" y="4790"/>
                  </a:lnTo>
                  <a:lnTo>
                    <a:pt x="12440" y="4822"/>
                  </a:lnTo>
                  <a:cubicBezTo>
                    <a:pt x="12440" y="4822"/>
                    <a:pt x="12472" y="5272"/>
                    <a:pt x="12472" y="6076"/>
                  </a:cubicBezTo>
                  <a:cubicBezTo>
                    <a:pt x="12569" y="8422"/>
                    <a:pt x="12697" y="13630"/>
                    <a:pt x="12697" y="17391"/>
                  </a:cubicBezTo>
                  <a:cubicBezTo>
                    <a:pt x="12697" y="18258"/>
                    <a:pt x="12697" y="19030"/>
                    <a:pt x="12665" y="19673"/>
                  </a:cubicBezTo>
                  <a:cubicBezTo>
                    <a:pt x="12569" y="24205"/>
                    <a:pt x="11926" y="29284"/>
                    <a:pt x="11219" y="32499"/>
                  </a:cubicBezTo>
                  <a:cubicBezTo>
                    <a:pt x="10897" y="34170"/>
                    <a:pt x="10415" y="38349"/>
                    <a:pt x="10029" y="42174"/>
                  </a:cubicBezTo>
                  <a:cubicBezTo>
                    <a:pt x="9697" y="45469"/>
                    <a:pt x="9436" y="48453"/>
                    <a:pt x="9370" y="49218"/>
                  </a:cubicBezTo>
                  <a:lnTo>
                    <a:pt x="9370" y="49218"/>
                  </a:lnTo>
                  <a:lnTo>
                    <a:pt x="7045" y="49273"/>
                  </a:lnTo>
                  <a:lnTo>
                    <a:pt x="7045" y="49273"/>
                  </a:lnTo>
                  <a:cubicBezTo>
                    <a:pt x="6870" y="48199"/>
                    <a:pt x="5880" y="42159"/>
                    <a:pt x="5208" y="39120"/>
                  </a:cubicBezTo>
                  <a:cubicBezTo>
                    <a:pt x="4758" y="36967"/>
                    <a:pt x="4340" y="34524"/>
                    <a:pt x="4340" y="32209"/>
                  </a:cubicBezTo>
                  <a:cubicBezTo>
                    <a:pt x="4340" y="30956"/>
                    <a:pt x="4468" y="29734"/>
                    <a:pt x="4758" y="28673"/>
                  </a:cubicBezTo>
                  <a:cubicBezTo>
                    <a:pt x="5176" y="27227"/>
                    <a:pt x="5368" y="25716"/>
                    <a:pt x="5368" y="24173"/>
                  </a:cubicBezTo>
                  <a:cubicBezTo>
                    <a:pt x="5368" y="22244"/>
                    <a:pt x="5047" y="20219"/>
                    <a:pt x="4533" y="18291"/>
                  </a:cubicBezTo>
                  <a:cubicBezTo>
                    <a:pt x="4050" y="16587"/>
                    <a:pt x="3408" y="14273"/>
                    <a:pt x="2765" y="12055"/>
                  </a:cubicBezTo>
                  <a:cubicBezTo>
                    <a:pt x="2122" y="9869"/>
                    <a:pt x="1447" y="7844"/>
                    <a:pt x="932" y="6719"/>
                  </a:cubicBezTo>
                  <a:cubicBezTo>
                    <a:pt x="547" y="5851"/>
                    <a:pt x="418" y="4661"/>
                    <a:pt x="418" y="3504"/>
                  </a:cubicBezTo>
                  <a:cubicBezTo>
                    <a:pt x="418" y="2668"/>
                    <a:pt x="482" y="1833"/>
                    <a:pt x="547" y="1254"/>
                  </a:cubicBezTo>
                  <a:cubicBezTo>
                    <a:pt x="579" y="933"/>
                    <a:pt x="611" y="708"/>
                    <a:pt x="643" y="515"/>
                  </a:cubicBezTo>
                  <a:cubicBezTo>
                    <a:pt x="649" y="486"/>
                    <a:pt x="654" y="460"/>
                    <a:pt x="657" y="436"/>
                  </a:cubicBezTo>
                  <a:close/>
                  <a:moveTo>
                    <a:pt x="290" y="0"/>
                  </a:moveTo>
                  <a:lnTo>
                    <a:pt x="257" y="193"/>
                  </a:lnTo>
                  <a:cubicBezTo>
                    <a:pt x="257" y="193"/>
                    <a:pt x="0" y="1768"/>
                    <a:pt x="0" y="3504"/>
                  </a:cubicBezTo>
                  <a:cubicBezTo>
                    <a:pt x="0" y="4694"/>
                    <a:pt x="97" y="5947"/>
                    <a:pt x="547" y="6879"/>
                  </a:cubicBezTo>
                  <a:cubicBezTo>
                    <a:pt x="1029" y="7972"/>
                    <a:pt x="1704" y="10029"/>
                    <a:pt x="2347" y="12183"/>
                  </a:cubicBezTo>
                  <a:cubicBezTo>
                    <a:pt x="3022" y="14369"/>
                    <a:pt x="3665" y="16716"/>
                    <a:pt x="4115" y="18419"/>
                  </a:cubicBezTo>
                  <a:cubicBezTo>
                    <a:pt x="4629" y="20316"/>
                    <a:pt x="4918" y="22277"/>
                    <a:pt x="4918" y="24173"/>
                  </a:cubicBezTo>
                  <a:cubicBezTo>
                    <a:pt x="4918" y="25684"/>
                    <a:pt x="4758" y="27163"/>
                    <a:pt x="4340" y="28545"/>
                  </a:cubicBezTo>
                  <a:cubicBezTo>
                    <a:pt x="4018" y="29670"/>
                    <a:pt x="3890" y="30923"/>
                    <a:pt x="3890" y="32209"/>
                  </a:cubicBezTo>
                  <a:cubicBezTo>
                    <a:pt x="3890" y="34556"/>
                    <a:pt x="4340" y="37031"/>
                    <a:pt x="4790" y="39217"/>
                  </a:cubicBezTo>
                  <a:cubicBezTo>
                    <a:pt x="5176" y="40856"/>
                    <a:pt x="5626" y="43428"/>
                    <a:pt x="6011" y="45613"/>
                  </a:cubicBezTo>
                  <a:cubicBezTo>
                    <a:pt x="6172" y="46674"/>
                    <a:pt x="6333" y="47671"/>
                    <a:pt x="6461" y="48378"/>
                  </a:cubicBezTo>
                  <a:cubicBezTo>
                    <a:pt x="6590" y="49085"/>
                    <a:pt x="6654" y="49503"/>
                    <a:pt x="6654" y="49503"/>
                  </a:cubicBezTo>
                  <a:lnTo>
                    <a:pt x="6686" y="49696"/>
                  </a:lnTo>
                  <a:lnTo>
                    <a:pt x="9740" y="49632"/>
                  </a:lnTo>
                  <a:lnTo>
                    <a:pt x="9772" y="49439"/>
                  </a:lnTo>
                  <a:cubicBezTo>
                    <a:pt x="9772" y="49439"/>
                    <a:pt x="9836" y="48571"/>
                    <a:pt x="9965" y="47253"/>
                  </a:cubicBezTo>
                  <a:cubicBezTo>
                    <a:pt x="10158" y="45260"/>
                    <a:pt x="10447" y="42206"/>
                    <a:pt x="10769" y="39345"/>
                  </a:cubicBezTo>
                  <a:cubicBezTo>
                    <a:pt x="11058" y="36484"/>
                    <a:pt x="11412" y="33784"/>
                    <a:pt x="11637" y="32595"/>
                  </a:cubicBezTo>
                  <a:cubicBezTo>
                    <a:pt x="12344" y="29316"/>
                    <a:pt x="12987" y="24237"/>
                    <a:pt x="13083" y="19673"/>
                  </a:cubicBezTo>
                  <a:cubicBezTo>
                    <a:pt x="13115" y="19030"/>
                    <a:pt x="13115" y="18258"/>
                    <a:pt x="13115" y="17391"/>
                  </a:cubicBezTo>
                  <a:cubicBezTo>
                    <a:pt x="13115" y="12518"/>
                    <a:pt x="12872" y="5216"/>
                    <a:pt x="12859" y="4808"/>
                  </a:cubicBezTo>
                  <a:lnTo>
                    <a:pt x="12859" y="4808"/>
                  </a:lnTo>
                  <a:lnTo>
                    <a:pt x="13019" y="1029"/>
                  </a:lnTo>
                  <a:lnTo>
                    <a:pt x="2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3877;p64">
              <a:extLst>
                <a:ext uri="{FF2B5EF4-FFF2-40B4-BE49-F238E27FC236}">
                  <a16:creationId xmlns:a16="http://schemas.microsoft.com/office/drawing/2014/main" xmlns="" id="{6F4717D4-DE75-A05E-50FF-56F7095F258C}"/>
                </a:ext>
              </a:extLst>
            </p:cNvPr>
            <p:cNvSpPr/>
            <p:nvPr/>
          </p:nvSpPr>
          <p:spPr>
            <a:xfrm>
              <a:off x="4835375" y="4872550"/>
              <a:ext cx="217000" cy="65925"/>
            </a:xfrm>
            <a:custGeom>
              <a:avLst/>
              <a:gdLst/>
              <a:ahLst/>
              <a:cxnLst/>
              <a:rect l="l" t="t" r="r" b="b"/>
              <a:pathLst>
                <a:path w="8680" h="2637" extrusionOk="0">
                  <a:moveTo>
                    <a:pt x="804" y="0"/>
                  </a:moveTo>
                  <a:lnTo>
                    <a:pt x="772" y="65"/>
                  </a:lnTo>
                  <a:cubicBezTo>
                    <a:pt x="1" y="965"/>
                    <a:pt x="258" y="2636"/>
                    <a:pt x="258" y="2636"/>
                  </a:cubicBezTo>
                  <a:lnTo>
                    <a:pt x="8680" y="2636"/>
                  </a:lnTo>
                  <a:lnTo>
                    <a:pt x="8680" y="2379"/>
                  </a:lnTo>
                  <a:cubicBezTo>
                    <a:pt x="8680" y="2379"/>
                    <a:pt x="8390" y="2025"/>
                    <a:pt x="8230" y="1929"/>
                  </a:cubicBezTo>
                  <a:cubicBezTo>
                    <a:pt x="8069" y="1833"/>
                    <a:pt x="5594" y="1415"/>
                    <a:pt x="5047" y="997"/>
                  </a:cubicBezTo>
                  <a:cubicBezTo>
                    <a:pt x="4469" y="579"/>
                    <a:pt x="3729" y="0"/>
                    <a:pt x="37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3878;p64">
              <a:extLst>
                <a:ext uri="{FF2B5EF4-FFF2-40B4-BE49-F238E27FC236}">
                  <a16:creationId xmlns:a16="http://schemas.microsoft.com/office/drawing/2014/main" xmlns="" id="{B03C2BFA-60FA-4C35-2B6E-3316079E219E}"/>
                </a:ext>
              </a:extLst>
            </p:cNvPr>
            <p:cNvSpPr/>
            <p:nvPr/>
          </p:nvSpPr>
          <p:spPr>
            <a:xfrm>
              <a:off x="4835375" y="4867725"/>
              <a:ext cx="222625" cy="76375"/>
            </a:xfrm>
            <a:custGeom>
              <a:avLst/>
              <a:gdLst/>
              <a:ahLst/>
              <a:cxnLst/>
              <a:rect l="l" t="t" r="r" b="b"/>
              <a:pathLst>
                <a:path w="8905" h="3055" extrusionOk="0">
                  <a:moveTo>
                    <a:pt x="3644" y="418"/>
                  </a:moveTo>
                  <a:cubicBezTo>
                    <a:pt x="3811" y="541"/>
                    <a:pt x="4424" y="993"/>
                    <a:pt x="4919" y="1351"/>
                  </a:cubicBezTo>
                  <a:cubicBezTo>
                    <a:pt x="5112" y="1479"/>
                    <a:pt x="5369" y="1608"/>
                    <a:pt x="5690" y="1704"/>
                  </a:cubicBezTo>
                  <a:cubicBezTo>
                    <a:pt x="6172" y="1833"/>
                    <a:pt x="6751" y="1993"/>
                    <a:pt x="7265" y="2090"/>
                  </a:cubicBezTo>
                  <a:cubicBezTo>
                    <a:pt x="7490" y="2154"/>
                    <a:pt x="7715" y="2186"/>
                    <a:pt x="7876" y="2218"/>
                  </a:cubicBezTo>
                  <a:cubicBezTo>
                    <a:pt x="7940" y="2251"/>
                    <a:pt x="8037" y="2283"/>
                    <a:pt x="8069" y="2283"/>
                  </a:cubicBezTo>
                  <a:lnTo>
                    <a:pt x="8101" y="2283"/>
                  </a:lnTo>
                  <a:cubicBezTo>
                    <a:pt x="8101" y="2283"/>
                    <a:pt x="8101" y="2283"/>
                    <a:pt x="8101" y="2283"/>
                  </a:cubicBezTo>
                  <a:lnTo>
                    <a:pt x="8101" y="2283"/>
                  </a:lnTo>
                  <a:lnTo>
                    <a:pt x="8133" y="2315"/>
                  </a:lnTo>
                  <a:lnTo>
                    <a:pt x="8135" y="2306"/>
                  </a:lnTo>
                  <a:lnTo>
                    <a:pt x="8135" y="2306"/>
                  </a:lnTo>
                  <a:cubicBezTo>
                    <a:pt x="8197" y="2357"/>
                    <a:pt x="8278" y="2459"/>
                    <a:pt x="8358" y="2540"/>
                  </a:cubicBezTo>
                  <a:cubicBezTo>
                    <a:pt x="8382" y="2563"/>
                    <a:pt x="8403" y="2585"/>
                    <a:pt x="8423" y="2604"/>
                  </a:cubicBezTo>
                  <a:lnTo>
                    <a:pt x="440" y="2604"/>
                  </a:lnTo>
                  <a:cubicBezTo>
                    <a:pt x="431" y="2489"/>
                    <a:pt x="419" y="2334"/>
                    <a:pt x="419" y="2154"/>
                  </a:cubicBezTo>
                  <a:cubicBezTo>
                    <a:pt x="419" y="1608"/>
                    <a:pt x="515" y="836"/>
                    <a:pt x="933" y="418"/>
                  </a:cubicBezTo>
                  <a:close/>
                  <a:moveTo>
                    <a:pt x="708" y="0"/>
                  </a:moveTo>
                  <a:lnTo>
                    <a:pt x="611" y="129"/>
                  </a:lnTo>
                  <a:cubicBezTo>
                    <a:pt x="97" y="708"/>
                    <a:pt x="1" y="1543"/>
                    <a:pt x="1" y="2154"/>
                  </a:cubicBezTo>
                  <a:cubicBezTo>
                    <a:pt x="1" y="2572"/>
                    <a:pt x="65" y="2861"/>
                    <a:pt x="65" y="2861"/>
                  </a:cubicBezTo>
                  <a:lnTo>
                    <a:pt x="65" y="3054"/>
                  </a:lnTo>
                  <a:lnTo>
                    <a:pt x="8905" y="3054"/>
                  </a:lnTo>
                  <a:lnTo>
                    <a:pt x="8905" y="2572"/>
                  </a:lnTo>
                  <a:lnTo>
                    <a:pt x="8905" y="2508"/>
                  </a:lnTo>
                  <a:lnTo>
                    <a:pt x="8840" y="2443"/>
                  </a:lnTo>
                  <a:cubicBezTo>
                    <a:pt x="8840" y="2443"/>
                    <a:pt x="8776" y="2347"/>
                    <a:pt x="8680" y="2251"/>
                  </a:cubicBezTo>
                  <a:cubicBezTo>
                    <a:pt x="8583" y="2122"/>
                    <a:pt x="8455" y="2026"/>
                    <a:pt x="8358" y="1929"/>
                  </a:cubicBezTo>
                  <a:lnTo>
                    <a:pt x="8230" y="1897"/>
                  </a:lnTo>
                  <a:cubicBezTo>
                    <a:pt x="8133" y="1865"/>
                    <a:pt x="7908" y="1801"/>
                    <a:pt x="7651" y="1736"/>
                  </a:cubicBezTo>
                  <a:cubicBezTo>
                    <a:pt x="7233" y="1640"/>
                    <a:pt x="6687" y="1543"/>
                    <a:pt x="6205" y="1415"/>
                  </a:cubicBezTo>
                  <a:cubicBezTo>
                    <a:pt x="5980" y="1351"/>
                    <a:pt x="5755" y="1286"/>
                    <a:pt x="5562" y="1190"/>
                  </a:cubicBezTo>
                  <a:cubicBezTo>
                    <a:pt x="5369" y="1126"/>
                    <a:pt x="5240" y="1061"/>
                    <a:pt x="5176" y="1029"/>
                  </a:cubicBezTo>
                  <a:cubicBezTo>
                    <a:pt x="4597" y="611"/>
                    <a:pt x="3858" y="33"/>
                    <a:pt x="3858" y="33"/>
                  </a:cubicBezTo>
                  <a:lnTo>
                    <a:pt x="37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3879;p64">
              <a:extLst>
                <a:ext uri="{FF2B5EF4-FFF2-40B4-BE49-F238E27FC236}">
                  <a16:creationId xmlns:a16="http://schemas.microsoft.com/office/drawing/2014/main" xmlns="" id="{8F0DCF0E-0603-F67E-0280-C6FA5888107F}"/>
                </a:ext>
              </a:extLst>
            </p:cNvPr>
            <p:cNvSpPr/>
            <p:nvPr/>
          </p:nvSpPr>
          <p:spPr>
            <a:xfrm>
              <a:off x="4841000" y="4927200"/>
              <a:ext cx="211375" cy="11275"/>
            </a:xfrm>
            <a:custGeom>
              <a:avLst/>
              <a:gdLst/>
              <a:ahLst/>
              <a:cxnLst/>
              <a:rect l="l" t="t" r="r" b="b"/>
              <a:pathLst>
                <a:path w="8455" h="451" extrusionOk="0">
                  <a:moveTo>
                    <a:pt x="1" y="0"/>
                  </a:moveTo>
                  <a:cubicBezTo>
                    <a:pt x="1" y="289"/>
                    <a:pt x="33" y="450"/>
                    <a:pt x="33" y="450"/>
                  </a:cubicBezTo>
                  <a:lnTo>
                    <a:pt x="8455" y="450"/>
                  </a:lnTo>
                  <a:lnTo>
                    <a:pt x="8455" y="193"/>
                  </a:lnTo>
                  <a:cubicBezTo>
                    <a:pt x="8455" y="193"/>
                    <a:pt x="8390" y="97"/>
                    <a:pt x="8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3880;p64">
              <a:extLst>
                <a:ext uri="{FF2B5EF4-FFF2-40B4-BE49-F238E27FC236}">
                  <a16:creationId xmlns:a16="http://schemas.microsoft.com/office/drawing/2014/main" xmlns="" id="{462AFBED-99BE-FB86-66C7-E84ED01E11D0}"/>
                </a:ext>
              </a:extLst>
            </p:cNvPr>
            <p:cNvSpPr/>
            <p:nvPr/>
          </p:nvSpPr>
          <p:spPr>
            <a:xfrm>
              <a:off x="4835375" y="4921575"/>
              <a:ext cx="222625" cy="22525"/>
            </a:xfrm>
            <a:custGeom>
              <a:avLst/>
              <a:gdLst/>
              <a:ahLst/>
              <a:cxnLst/>
              <a:rect l="l" t="t" r="r" b="b"/>
              <a:pathLst>
                <a:path w="8905" h="901" extrusionOk="0">
                  <a:moveTo>
                    <a:pt x="1" y="0"/>
                  </a:moveTo>
                  <a:lnTo>
                    <a:pt x="1" y="225"/>
                  </a:lnTo>
                  <a:cubicBezTo>
                    <a:pt x="33" y="514"/>
                    <a:pt x="65" y="707"/>
                    <a:pt x="65" y="707"/>
                  </a:cubicBezTo>
                  <a:lnTo>
                    <a:pt x="65" y="900"/>
                  </a:lnTo>
                  <a:lnTo>
                    <a:pt x="8905" y="900"/>
                  </a:lnTo>
                  <a:lnTo>
                    <a:pt x="8905" y="418"/>
                  </a:lnTo>
                  <a:lnTo>
                    <a:pt x="8905" y="354"/>
                  </a:lnTo>
                  <a:lnTo>
                    <a:pt x="8840" y="289"/>
                  </a:lnTo>
                  <a:cubicBezTo>
                    <a:pt x="8840" y="289"/>
                    <a:pt x="8776" y="193"/>
                    <a:pt x="8680" y="97"/>
                  </a:cubicBezTo>
                  <a:lnTo>
                    <a:pt x="86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3881;p64">
              <a:extLst>
                <a:ext uri="{FF2B5EF4-FFF2-40B4-BE49-F238E27FC236}">
                  <a16:creationId xmlns:a16="http://schemas.microsoft.com/office/drawing/2014/main" xmlns="" id="{752EFDD0-58E3-65A8-7FD3-6199BEB13A68}"/>
                </a:ext>
              </a:extLst>
            </p:cNvPr>
            <p:cNvSpPr/>
            <p:nvPr/>
          </p:nvSpPr>
          <p:spPr>
            <a:xfrm>
              <a:off x="4983250" y="4884600"/>
              <a:ext cx="230400" cy="70475"/>
            </a:xfrm>
            <a:custGeom>
              <a:avLst/>
              <a:gdLst/>
              <a:ahLst/>
              <a:cxnLst/>
              <a:rect l="l" t="t" r="r" b="b"/>
              <a:pathLst>
                <a:path w="9216" h="2819" extrusionOk="0">
                  <a:moveTo>
                    <a:pt x="3086" y="1"/>
                  </a:moveTo>
                  <a:lnTo>
                    <a:pt x="386" y="65"/>
                  </a:lnTo>
                  <a:cubicBezTo>
                    <a:pt x="386" y="65"/>
                    <a:pt x="0" y="676"/>
                    <a:pt x="0" y="1704"/>
                  </a:cubicBezTo>
                  <a:cubicBezTo>
                    <a:pt x="0" y="2733"/>
                    <a:pt x="322" y="2733"/>
                    <a:pt x="322" y="2733"/>
                  </a:cubicBezTo>
                  <a:cubicBezTo>
                    <a:pt x="322" y="2733"/>
                    <a:pt x="4293" y="2819"/>
                    <a:pt x="6922" y="2819"/>
                  </a:cubicBezTo>
                  <a:cubicBezTo>
                    <a:pt x="8236" y="2819"/>
                    <a:pt x="9215" y="2797"/>
                    <a:pt x="9194" y="2733"/>
                  </a:cubicBezTo>
                  <a:cubicBezTo>
                    <a:pt x="9161" y="2508"/>
                    <a:pt x="8165" y="2058"/>
                    <a:pt x="6847" y="1801"/>
                  </a:cubicBezTo>
                  <a:cubicBezTo>
                    <a:pt x="5497" y="1543"/>
                    <a:pt x="3086" y="1"/>
                    <a:pt x="30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3882;p64">
              <a:extLst>
                <a:ext uri="{FF2B5EF4-FFF2-40B4-BE49-F238E27FC236}">
                  <a16:creationId xmlns:a16="http://schemas.microsoft.com/office/drawing/2014/main" xmlns="" id="{9A428177-F635-8BAC-739E-2F751F0E2B07}"/>
                </a:ext>
              </a:extLst>
            </p:cNvPr>
            <p:cNvSpPr/>
            <p:nvPr/>
          </p:nvSpPr>
          <p:spPr>
            <a:xfrm>
              <a:off x="4977625" y="4879775"/>
              <a:ext cx="241100" cy="80400"/>
            </a:xfrm>
            <a:custGeom>
              <a:avLst/>
              <a:gdLst/>
              <a:ahLst/>
              <a:cxnLst/>
              <a:rect l="l" t="t" r="r" b="b"/>
              <a:pathLst>
                <a:path w="9644" h="3216" extrusionOk="0">
                  <a:moveTo>
                    <a:pt x="3268" y="420"/>
                  </a:moveTo>
                  <a:cubicBezTo>
                    <a:pt x="3432" y="522"/>
                    <a:pt x="3960" y="845"/>
                    <a:pt x="4597" y="1190"/>
                  </a:cubicBezTo>
                  <a:cubicBezTo>
                    <a:pt x="5368" y="1608"/>
                    <a:pt x="6301" y="2058"/>
                    <a:pt x="7008" y="2186"/>
                  </a:cubicBezTo>
                  <a:cubicBezTo>
                    <a:pt x="7683" y="2315"/>
                    <a:pt x="8229" y="2508"/>
                    <a:pt x="8647" y="2669"/>
                  </a:cubicBezTo>
                  <a:cubicBezTo>
                    <a:pt x="8731" y="2710"/>
                    <a:pt x="8808" y="2746"/>
                    <a:pt x="8877" y="2779"/>
                  </a:cubicBezTo>
                  <a:lnTo>
                    <a:pt x="8877" y="2779"/>
                  </a:lnTo>
                  <a:cubicBezTo>
                    <a:pt x="8470" y="2797"/>
                    <a:pt x="7859" y="2797"/>
                    <a:pt x="7136" y="2797"/>
                  </a:cubicBezTo>
                  <a:cubicBezTo>
                    <a:pt x="5818" y="2797"/>
                    <a:pt x="4179" y="2765"/>
                    <a:pt x="2861" y="2765"/>
                  </a:cubicBezTo>
                  <a:cubicBezTo>
                    <a:pt x="1681" y="2736"/>
                    <a:pt x="759" y="2708"/>
                    <a:pt x="579" y="2702"/>
                  </a:cubicBezTo>
                  <a:lnTo>
                    <a:pt x="579" y="2702"/>
                  </a:lnTo>
                  <a:lnTo>
                    <a:pt x="579" y="2701"/>
                  </a:lnTo>
                  <a:cubicBezTo>
                    <a:pt x="579" y="2701"/>
                    <a:pt x="450" y="2540"/>
                    <a:pt x="450" y="1897"/>
                  </a:cubicBezTo>
                  <a:cubicBezTo>
                    <a:pt x="450" y="1415"/>
                    <a:pt x="547" y="1029"/>
                    <a:pt x="611" y="772"/>
                  </a:cubicBezTo>
                  <a:cubicBezTo>
                    <a:pt x="675" y="644"/>
                    <a:pt x="707" y="547"/>
                    <a:pt x="740" y="483"/>
                  </a:cubicBezTo>
                  <a:lnTo>
                    <a:pt x="741" y="480"/>
                  </a:lnTo>
                  <a:lnTo>
                    <a:pt x="741" y="480"/>
                  </a:lnTo>
                  <a:lnTo>
                    <a:pt x="3268" y="420"/>
                  </a:lnTo>
                  <a:close/>
                  <a:moveTo>
                    <a:pt x="3311" y="1"/>
                  </a:moveTo>
                  <a:lnTo>
                    <a:pt x="515" y="65"/>
                  </a:lnTo>
                  <a:lnTo>
                    <a:pt x="450" y="161"/>
                  </a:lnTo>
                  <a:cubicBezTo>
                    <a:pt x="418" y="161"/>
                    <a:pt x="0" y="804"/>
                    <a:pt x="0" y="1897"/>
                  </a:cubicBezTo>
                  <a:cubicBezTo>
                    <a:pt x="0" y="2411"/>
                    <a:pt x="97" y="2701"/>
                    <a:pt x="193" y="2894"/>
                  </a:cubicBezTo>
                  <a:cubicBezTo>
                    <a:pt x="274" y="3055"/>
                    <a:pt x="422" y="3127"/>
                    <a:pt x="506" y="3127"/>
                  </a:cubicBezTo>
                  <a:cubicBezTo>
                    <a:pt x="522" y="3127"/>
                    <a:pt x="535" y="3124"/>
                    <a:pt x="545" y="3119"/>
                  </a:cubicBezTo>
                  <a:lnTo>
                    <a:pt x="545" y="3119"/>
                  </a:lnTo>
                  <a:cubicBezTo>
                    <a:pt x="919" y="3128"/>
                    <a:pt x="4635" y="3215"/>
                    <a:pt x="7136" y="3215"/>
                  </a:cubicBezTo>
                  <a:lnTo>
                    <a:pt x="8776" y="3215"/>
                  </a:lnTo>
                  <a:cubicBezTo>
                    <a:pt x="9001" y="3183"/>
                    <a:pt x="9161" y="3183"/>
                    <a:pt x="9258" y="3183"/>
                  </a:cubicBezTo>
                  <a:cubicBezTo>
                    <a:pt x="9322" y="3151"/>
                    <a:pt x="9386" y="3151"/>
                    <a:pt x="9419" y="3151"/>
                  </a:cubicBezTo>
                  <a:lnTo>
                    <a:pt x="9515" y="3119"/>
                  </a:lnTo>
                  <a:lnTo>
                    <a:pt x="9579" y="3054"/>
                  </a:lnTo>
                  <a:cubicBezTo>
                    <a:pt x="9611" y="3054"/>
                    <a:pt x="9644" y="2990"/>
                    <a:pt x="9644" y="2926"/>
                  </a:cubicBezTo>
                  <a:lnTo>
                    <a:pt x="9644" y="2894"/>
                  </a:lnTo>
                  <a:lnTo>
                    <a:pt x="9644" y="2862"/>
                  </a:lnTo>
                  <a:cubicBezTo>
                    <a:pt x="9611" y="2765"/>
                    <a:pt x="9547" y="2733"/>
                    <a:pt x="9515" y="2669"/>
                  </a:cubicBezTo>
                  <a:cubicBezTo>
                    <a:pt x="9354" y="2508"/>
                    <a:pt x="9065" y="2379"/>
                    <a:pt x="8647" y="2219"/>
                  </a:cubicBezTo>
                  <a:cubicBezTo>
                    <a:pt x="8229" y="2058"/>
                    <a:pt x="7683" y="1897"/>
                    <a:pt x="7104" y="1769"/>
                  </a:cubicBezTo>
                  <a:cubicBezTo>
                    <a:pt x="6493" y="1672"/>
                    <a:pt x="5561" y="1222"/>
                    <a:pt x="4790" y="804"/>
                  </a:cubicBezTo>
                  <a:cubicBezTo>
                    <a:pt x="4404" y="611"/>
                    <a:pt x="4083" y="419"/>
                    <a:pt x="3825" y="258"/>
                  </a:cubicBezTo>
                  <a:cubicBezTo>
                    <a:pt x="3568" y="129"/>
                    <a:pt x="3440" y="33"/>
                    <a:pt x="3440" y="33"/>
                  </a:cubicBezTo>
                  <a:lnTo>
                    <a:pt x="3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3883;p64">
              <a:extLst>
                <a:ext uri="{FF2B5EF4-FFF2-40B4-BE49-F238E27FC236}">
                  <a16:creationId xmlns:a16="http://schemas.microsoft.com/office/drawing/2014/main" xmlns="" id="{FD45138A-2C41-84B0-0EE8-4D6F20962A34}"/>
                </a:ext>
              </a:extLst>
            </p:cNvPr>
            <p:cNvSpPr/>
            <p:nvPr/>
          </p:nvSpPr>
          <p:spPr>
            <a:xfrm>
              <a:off x="4984050" y="4940850"/>
              <a:ext cx="229600" cy="14225"/>
            </a:xfrm>
            <a:custGeom>
              <a:avLst/>
              <a:gdLst/>
              <a:ahLst/>
              <a:cxnLst/>
              <a:rect l="l" t="t" r="r" b="b"/>
              <a:pathLst>
                <a:path w="9184" h="569" extrusionOk="0">
                  <a:moveTo>
                    <a:pt x="0" y="1"/>
                  </a:moveTo>
                  <a:cubicBezTo>
                    <a:pt x="97" y="483"/>
                    <a:pt x="290" y="483"/>
                    <a:pt x="290" y="483"/>
                  </a:cubicBezTo>
                  <a:cubicBezTo>
                    <a:pt x="290" y="483"/>
                    <a:pt x="4261" y="569"/>
                    <a:pt x="6890" y="569"/>
                  </a:cubicBezTo>
                  <a:cubicBezTo>
                    <a:pt x="8204" y="569"/>
                    <a:pt x="9183" y="547"/>
                    <a:pt x="9162" y="483"/>
                  </a:cubicBezTo>
                  <a:cubicBezTo>
                    <a:pt x="9129" y="354"/>
                    <a:pt x="8840" y="193"/>
                    <a:pt x="8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3884;p64">
              <a:extLst>
                <a:ext uri="{FF2B5EF4-FFF2-40B4-BE49-F238E27FC236}">
                  <a16:creationId xmlns:a16="http://schemas.microsoft.com/office/drawing/2014/main" xmlns="" id="{FA63314F-279B-6499-E027-B23441574C00}"/>
                </a:ext>
              </a:extLst>
            </p:cNvPr>
            <p:cNvSpPr/>
            <p:nvPr/>
          </p:nvSpPr>
          <p:spPr>
            <a:xfrm>
              <a:off x="4977625" y="4935225"/>
              <a:ext cx="241100" cy="24950"/>
            </a:xfrm>
            <a:custGeom>
              <a:avLst/>
              <a:gdLst/>
              <a:ahLst/>
              <a:cxnLst/>
              <a:rect l="l" t="t" r="r" b="b"/>
              <a:pathLst>
                <a:path w="9644" h="998" extrusionOk="0">
                  <a:moveTo>
                    <a:pt x="8551" y="418"/>
                  </a:moveTo>
                  <a:cubicBezTo>
                    <a:pt x="8676" y="472"/>
                    <a:pt x="8791" y="516"/>
                    <a:pt x="8885" y="560"/>
                  </a:cubicBezTo>
                  <a:lnTo>
                    <a:pt x="8885" y="560"/>
                  </a:lnTo>
                  <a:cubicBezTo>
                    <a:pt x="8478" y="579"/>
                    <a:pt x="7863" y="579"/>
                    <a:pt x="7136" y="579"/>
                  </a:cubicBezTo>
                  <a:cubicBezTo>
                    <a:pt x="5818" y="579"/>
                    <a:pt x="4179" y="547"/>
                    <a:pt x="2861" y="547"/>
                  </a:cubicBezTo>
                  <a:cubicBezTo>
                    <a:pt x="1681" y="518"/>
                    <a:pt x="759" y="490"/>
                    <a:pt x="579" y="484"/>
                  </a:cubicBezTo>
                  <a:lnTo>
                    <a:pt x="579" y="484"/>
                  </a:lnTo>
                  <a:lnTo>
                    <a:pt x="579" y="483"/>
                  </a:lnTo>
                  <a:cubicBezTo>
                    <a:pt x="579" y="483"/>
                    <a:pt x="565" y="461"/>
                    <a:pt x="546" y="418"/>
                  </a:cubicBezTo>
                  <a:close/>
                  <a:moveTo>
                    <a:pt x="0" y="1"/>
                  </a:moveTo>
                  <a:lnTo>
                    <a:pt x="65" y="258"/>
                  </a:lnTo>
                  <a:cubicBezTo>
                    <a:pt x="97" y="515"/>
                    <a:pt x="193" y="676"/>
                    <a:pt x="290" y="772"/>
                  </a:cubicBezTo>
                  <a:cubicBezTo>
                    <a:pt x="354" y="869"/>
                    <a:pt x="482" y="901"/>
                    <a:pt x="515" y="901"/>
                  </a:cubicBezTo>
                  <a:cubicBezTo>
                    <a:pt x="515" y="901"/>
                    <a:pt x="4501" y="997"/>
                    <a:pt x="7136" y="997"/>
                  </a:cubicBezTo>
                  <a:lnTo>
                    <a:pt x="8776" y="997"/>
                  </a:lnTo>
                  <a:cubicBezTo>
                    <a:pt x="9001" y="965"/>
                    <a:pt x="9161" y="965"/>
                    <a:pt x="9258" y="965"/>
                  </a:cubicBezTo>
                  <a:cubicBezTo>
                    <a:pt x="9322" y="933"/>
                    <a:pt x="9386" y="933"/>
                    <a:pt x="9419" y="933"/>
                  </a:cubicBezTo>
                  <a:lnTo>
                    <a:pt x="9515" y="901"/>
                  </a:lnTo>
                  <a:lnTo>
                    <a:pt x="9579" y="836"/>
                  </a:lnTo>
                  <a:cubicBezTo>
                    <a:pt x="9611" y="836"/>
                    <a:pt x="9644" y="772"/>
                    <a:pt x="9644" y="708"/>
                  </a:cubicBezTo>
                  <a:lnTo>
                    <a:pt x="9644" y="676"/>
                  </a:lnTo>
                  <a:lnTo>
                    <a:pt x="9644" y="644"/>
                  </a:lnTo>
                  <a:cubicBezTo>
                    <a:pt x="9611" y="547"/>
                    <a:pt x="9547" y="483"/>
                    <a:pt x="9483" y="451"/>
                  </a:cubicBezTo>
                  <a:cubicBezTo>
                    <a:pt x="9322" y="290"/>
                    <a:pt x="9065" y="161"/>
                    <a:pt x="8711" y="33"/>
                  </a:cubicBezTo>
                  <a:lnTo>
                    <a:pt x="8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3885;p64">
              <a:extLst>
                <a:ext uri="{FF2B5EF4-FFF2-40B4-BE49-F238E27FC236}">
                  <a16:creationId xmlns:a16="http://schemas.microsoft.com/office/drawing/2014/main" xmlns="" id="{BFF9E0A0-FA8A-B7EA-567E-8FBDB7615EE6}"/>
                </a:ext>
              </a:extLst>
            </p:cNvPr>
            <p:cNvSpPr/>
            <p:nvPr/>
          </p:nvSpPr>
          <p:spPr>
            <a:xfrm>
              <a:off x="4779925" y="2559250"/>
              <a:ext cx="598725" cy="1158975"/>
            </a:xfrm>
            <a:custGeom>
              <a:avLst/>
              <a:gdLst/>
              <a:ahLst/>
              <a:cxnLst/>
              <a:rect l="l" t="t" r="r" b="b"/>
              <a:pathLst>
                <a:path w="23949" h="46359" extrusionOk="0">
                  <a:moveTo>
                    <a:pt x="12715" y="0"/>
                  </a:moveTo>
                  <a:cubicBezTo>
                    <a:pt x="12193" y="0"/>
                    <a:pt x="11622" y="44"/>
                    <a:pt x="10994" y="149"/>
                  </a:cubicBezTo>
                  <a:cubicBezTo>
                    <a:pt x="8069" y="631"/>
                    <a:pt x="6044" y="4039"/>
                    <a:pt x="5594" y="7607"/>
                  </a:cubicBezTo>
                  <a:cubicBezTo>
                    <a:pt x="5144" y="11175"/>
                    <a:pt x="5562" y="15128"/>
                    <a:pt x="5562" y="15128"/>
                  </a:cubicBezTo>
                  <a:cubicBezTo>
                    <a:pt x="5626" y="15675"/>
                    <a:pt x="4437" y="17025"/>
                    <a:pt x="4115" y="17411"/>
                  </a:cubicBezTo>
                  <a:cubicBezTo>
                    <a:pt x="3440" y="18311"/>
                    <a:pt x="2604" y="19018"/>
                    <a:pt x="1994" y="19982"/>
                  </a:cubicBezTo>
                  <a:cubicBezTo>
                    <a:pt x="740" y="21911"/>
                    <a:pt x="1" y="24354"/>
                    <a:pt x="258" y="26668"/>
                  </a:cubicBezTo>
                  <a:cubicBezTo>
                    <a:pt x="515" y="29079"/>
                    <a:pt x="1704" y="39815"/>
                    <a:pt x="1737" y="40780"/>
                  </a:cubicBezTo>
                  <a:cubicBezTo>
                    <a:pt x="1737" y="41712"/>
                    <a:pt x="1062" y="43191"/>
                    <a:pt x="1190" y="44348"/>
                  </a:cubicBezTo>
                  <a:cubicBezTo>
                    <a:pt x="1319" y="45473"/>
                    <a:pt x="1704" y="44958"/>
                    <a:pt x="4147" y="45312"/>
                  </a:cubicBezTo>
                  <a:cubicBezTo>
                    <a:pt x="6129" y="45629"/>
                    <a:pt x="11150" y="46359"/>
                    <a:pt x="13340" y="46359"/>
                  </a:cubicBezTo>
                  <a:cubicBezTo>
                    <a:pt x="13815" y="46359"/>
                    <a:pt x="14156" y="46324"/>
                    <a:pt x="14305" y="46244"/>
                  </a:cubicBezTo>
                  <a:cubicBezTo>
                    <a:pt x="15141" y="45794"/>
                    <a:pt x="15752" y="44541"/>
                    <a:pt x="15719" y="43898"/>
                  </a:cubicBezTo>
                  <a:cubicBezTo>
                    <a:pt x="15719" y="43287"/>
                    <a:pt x="15623" y="38690"/>
                    <a:pt x="15141" y="36279"/>
                  </a:cubicBezTo>
                  <a:cubicBezTo>
                    <a:pt x="14659" y="33869"/>
                    <a:pt x="15076" y="28951"/>
                    <a:pt x="14916" y="26443"/>
                  </a:cubicBezTo>
                  <a:cubicBezTo>
                    <a:pt x="14755" y="23936"/>
                    <a:pt x="13823" y="19886"/>
                    <a:pt x="12955" y="18536"/>
                  </a:cubicBezTo>
                  <a:cubicBezTo>
                    <a:pt x="12087" y="17186"/>
                    <a:pt x="11123" y="16157"/>
                    <a:pt x="11444" y="15643"/>
                  </a:cubicBezTo>
                  <a:cubicBezTo>
                    <a:pt x="11733" y="15096"/>
                    <a:pt x="15462" y="12814"/>
                    <a:pt x="17327" y="12043"/>
                  </a:cubicBezTo>
                  <a:cubicBezTo>
                    <a:pt x="19191" y="11271"/>
                    <a:pt x="23948" y="9278"/>
                    <a:pt x="23209" y="8571"/>
                  </a:cubicBezTo>
                  <a:cubicBezTo>
                    <a:pt x="22470" y="7864"/>
                    <a:pt x="19641" y="3621"/>
                    <a:pt x="19641" y="3621"/>
                  </a:cubicBezTo>
                  <a:cubicBezTo>
                    <a:pt x="19641" y="3621"/>
                    <a:pt x="17905" y="1467"/>
                    <a:pt x="16748" y="953"/>
                  </a:cubicBezTo>
                  <a:cubicBezTo>
                    <a:pt x="15842" y="575"/>
                    <a:pt x="14600" y="0"/>
                    <a:pt x="12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3886;p64">
              <a:extLst>
                <a:ext uri="{FF2B5EF4-FFF2-40B4-BE49-F238E27FC236}">
                  <a16:creationId xmlns:a16="http://schemas.microsoft.com/office/drawing/2014/main" xmlns="" id="{14B71796-645C-5A0D-86DE-3E491091925D}"/>
                </a:ext>
              </a:extLst>
            </p:cNvPr>
            <p:cNvSpPr/>
            <p:nvPr/>
          </p:nvSpPr>
          <p:spPr>
            <a:xfrm>
              <a:off x="4779925" y="2554125"/>
              <a:ext cx="587475" cy="1169275"/>
            </a:xfrm>
            <a:custGeom>
              <a:avLst/>
              <a:gdLst/>
              <a:ahLst/>
              <a:cxnLst/>
              <a:rect l="l" t="t" r="r" b="b"/>
              <a:pathLst>
                <a:path w="23499" h="46771" extrusionOk="0">
                  <a:moveTo>
                    <a:pt x="12730" y="418"/>
                  </a:moveTo>
                  <a:cubicBezTo>
                    <a:pt x="14562" y="418"/>
                    <a:pt x="15752" y="965"/>
                    <a:pt x="16684" y="1351"/>
                  </a:cubicBezTo>
                  <a:cubicBezTo>
                    <a:pt x="17198" y="1576"/>
                    <a:pt x="17905" y="2218"/>
                    <a:pt x="18484" y="2829"/>
                  </a:cubicBezTo>
                  <a:cubicBezTo>
                    <a:pt x="18773" y="3118"/>
                    <a:pt x="19030" y="3408"/>
                    <a:pt x="19191" y="3633"/>
                  </a:cubicBezTo>
                  <a:cubicBezTo>
                    <a:pt x="19384" y="3826"/>
                    <a:pt x="19480" y="3954"/>
                    <a:pt x="19480" y="3954"/>
                  </a:cubicBezTo>
                  <a:cubicBezTo>
                    <a:pt x="19480" y="3954"/>
                    <a:pt x="20155" y="5015"/>
                    <a:pt x="20959" y="6140"/>
                  </a:cubicBezTo>
                  <a:cubicBezTo>
                    <a:pt x="21377" y="6719"/>
                    <a:pt x="21795" y="7329"/>
                    <a:pt x="22180" y="7812"/>
                  </a:cubicBezTo>
                  <a:cubicBezTo>
                    <a:pt x="22534" y="8326"/>
                    <a:pt x="22855" y="8712"/>
                    <a:pt x="23048" y="8937"/>
                  </a:cubicBezTo>
                  <a:lnTo>
                    <a:pt x="23080" y="8937"/>
                  </a:lnTo>
                  <a:cubicBezTo>
                    <a:pt x="23080" y="8937"/>
                    <a:pt x="23048" y="9033"/>
                    <a:pt x="22952" y="9162"/>
                  </a:cubicBezTo>
                  <a:cubicBezTo>
                    <a:pt x="22759" y="9355"/>
                    <a:pt x="22405" y="9612"/>
                    <a:pt x="21955" y="9869"/>
                  </a:cubicBezTo>
                  <a:cubicBezTo>
                    <a:pt x="20573" y="10672"/>
                    <a:pt x="18387" y="11572"/>
                    <a:pt x="17230" y="12055"/>
                  </a:cubicBezTo>
                  <a:cubicBezTo>
                    <a:pt x="16298" y="12440"/>
                    <a:pt x="14884" y="13212"/>
                    <a:pt x="13662" y="13951"/>
                  </a:cubicBezTo>
                  <a:cubicBezTo>
                    <a:pt x="13084" y="14337"/>
                    <a:pt x="12505" y="14690"/>
                    <a:pt x="12087" y="14980"/>
                  </a:cubicBezTo>
                  <a:cubicBezTo>
                    <a:pt x="11894" y="15141"/>
                    <a:pt x="11701" y="15269"/>
                    <a:pt x="11541" y="15398"/>
                  </a:cubicBezTo>
                  <a:cubicBezTo>
                    <a:pt x="11412" y="15526"/>
                    <a:pt x="11316" y="15623"/>
                    <a:pt x="11251" y="15719"/>
                  </a:cubicBezTo>
                  <a:cubicBezTo>
                    <a:pt x="11187" y="15848"/>
                    <a:pt x="11155" y="15944"/>
                    <a:pt x="11155" y="16073"/>
                  </a:cubicBezTo>
                  <a:cubicBezTo>
                    <a:pt x="11155" y="16266"/>
                    <a:pt x="11219" y="16458"/>
                    <a:pt x="11316" y="16651"/>
                  </a:cubicBezTo>
                  <a:cubicBezTo>
                    <a:pt x="11605" y="17262"/>
                    <a:pt x="12216" y="17969"/>
                    <a:pt x="12794" y="18837"/>
                  </a:cubicBezTo>
                  <a:cubicBezTo>
                    <a:pt x="13180" y="19480"/>
                    <a:pt x="13630" y="20830"/>
                    <a:pt x="13984" y="22309"/>
                  </a:cubicBezTo>
                  <a:cubicBezTo>
                    <a:pt x="14369" y="23787"/>
                    <a:pt x="14626" y="25427"/>
                    <a:pt x="14691" y="26648"/>
                  </a:cubicBezTo>
                  <a:cubicBezTo>
                    <a:pt x="14723" y="27098"/>
                    <a:pt x="14755" y="27645"/>
                    <a:pt x="14755" y="28223"/>
                  </a:cubicBezTo>
                  <a:cubicBezTo>
                    <a:pt x="14755" y="29573"/>
                    <a:pt x="14691" y="31213"/>
                    <a:pt x="14691" y="32756"/>
                  </a:cubicBezTo>
                  <a:cubicBezTo>
                    <a:pt x="14691" y="34202"/>
                    <a:pt x="14723" y="35552"/>
                    <a:pt x="14916" y="36517"/>
                  </a:cubicBezTo>
                  <a:cubicBezTo>
                    <a:pt x="15398" y="38895"/>
                    <a:pt x="15494" y="43492"/>
                    <a:pt x="15527" y="44135"/>
                  </a:cubicBezTo>
                  <a:cubicBezTo>
                    <a:pt x="15527" y="44392"/>
                    <a:pt x="15366" y="44842"/>
                    <a:pt x="15141" y="45260"/>
                  </a:cubicBezTo>
                  <a:cubicBezTo>
                    <a:pt x="14916" y="45678"/>
                    <a:pt x="14562" y="46064"/>
                    <a:pt x="14209" y="46256"/>
                  </a:cubicBezTo>
                  <a:cubicBezTo>
                    <a:pt x="14176" y="46289"/>
                    <a:pt x="14080" y="46321"/>
                    <a:pt x="13951" y="46321"/>
                  </a:cubicBezTo>
                  <a:cubicBezTo>
                    <a:pt x="13791" y="46353"/>
                    <a:pt x="13598" y="46353"/>
                    <a:pt x="13373" y="46353"/>
                  </a:cubicBezTo>
                  <a:cubicBezTo>
                    <a:pt x="11251" y="46353"/>
                    <a:pt x="6140" y="45614"/>
                    <a:pt x="4180" y="45324"/>
                  </a:cubicBezTo>
                  <a:cubicBezTo>
                    <a:pt x="2958" y="45131"/>
                    <a:pt x="2219" y="45163"/>
                    <a:pt x="1833" y="45131"/>
                  </a:cubicBezTo>
                  <a:cubicBezTo>
                    <a:pt x="1737" y="45099"/>
                    <a:pt x="1672" y="45099"/>
                    <a:pt x="1608" y="45067"/>
                  </a:cubicBezTo>
                  <a:cubicBezTo>
                    <a:pt x="1544" y="45035"/>
                    <a:pt x="1544" y="45003"/>
                    <a:pt x="1479" y="44938"/>
                  </a:cubicBezTo>
                  <a:cubicBezTo>
                    <a:pt x="1447" y="44874"/>
                    <a:pt x="1415" y="44713"/>
                    <a:pt x="1383" y="44521"/>
                  </a:cubicBezTo>
                  <a:cubicBezTo>
                    <a:pt x="1383" y="44424"/>
                    <a:pt x="1383" y="44328"/>
                    <a:pt x="1383" y="44231"/>
                  </a:cubicBezTo>
                  <a:cubicBezTo>
                    <a:pt x="1383" y="43749"/>
                    <a:pt x="1512" y="43171"/>
                    <a:pt x="1640" y="42592"/>
                  </a:cubicBezTo>
                  <a:cubicBezTo>
                    <a:pt x="1801" y="42045"/>
                    <a:pt x="1929" y="41499"/>
                    <a:pt x="1929" y="41017"/>
                  </a:cubicBezTo>
                  <a:lnTo>
                    <a:pt x="1929" y="40985"/>
                  </a:lnTo>
                  <a:lnTo>
                    <a:pt x="1929" y="40953"/>
                  </a:lnTo>
                  <a:cubicBezTo>
                    <a:pt x="1929" y="40695"/>
                    <a:pt x="1865" y="39860"/>
                    <a:pt x="1737" y="38702"/>
                  </a:cubicBezTo>
                  <a:cubicBezTo>
                    <a:pt x="1383" y="35167"/>
                    <a:pt x="676" y="28641"/>
                    <a:pt x="483" y="26841"/>
                  </a:cubicBezTo>
                  <a:cubicBezTo>
                    <a:pt x="451" y="26552"/>
                    <a:pt x="419" y="26230"/>
                    <a:pt x="419" y="25941"/>
                  </a:cubicBezTo>
                  <a:cubicBezTo>
                    <a:pt x="419" y="23948"/>
                    <a:pt x="1094" y="21955"/>
                    <a:pt x="2154" y="20284"/>
                  </a:cubicBezTo>
                  <a:cubicBezTo>
                    <a:pt x="2765" y="19384"/>
                    <a:pt x="3601" y="18676"/>
                    <a:pt x="4276" y="17744"/>
                  </a:cubicBezTo>
                  <a:cubicBezTo>
                    <a:pt x="4437" y="17551"/>
                    <a:pt x="4790" y="17133"/>
                    <a:pt x="5112" y="16683"/>
                  </a:cubicBezTo>
                  <a:cubicBezTo>
                    <a:pt x="5272" y="16458"/>
                    <a:pt x="5433" y="16233"/>
                    <a:pt x="5562" y="16008"/>
                  </a:cubicBezTo>
                  <a:cubicBezTo>
                    <a:pt x="5690" y="15783"/>
                    <a:pt x="5755" y="15591"/>
                    <a:pt x="5755" y="15366"/>
                  </a:cubicBezTo>
                  <a:lnTo>
                    <a:pt x="5755" y="15333"/>
                  </a:lnTo>
                  <a:cubicBezTo>
                    <a:pt x="5755" y="15333"/>
                    <a:pt x="5755" y="15205"/>
                    <a:pt x="5755" y="15044"/>
                  </a:cubicBezTo>
                  <a:cubicBezTo>
                    <a:pt x="5690" y="14465"/>
                    <a:pt x="5594" y="13148"/>
                    <a:pt x="5594" y="11572"/>
                  </a:cubicBezTo>
                  <a:cubicBezTo>
                    <a:pt x="5594" y="10383"/>
                    <a:pt x="5658" y="9097"/>
                    <a:pt x="5819" y="7844"/>
                  </a:cubicBezTo>
                  <a:cubicBezTo>
                    <a:pt x="6012" y="6076"/>
                    <a:pt x="6623" y="4372"/>
                    <a:pt x="7523" y="3054"/>
                  </a:cubicBezTo>
                  <a:cubicBezTo>
                    <a:pt x="8455" y="1704"/>
                    <a:pt x="9644" y="804"/>
                    <a:pt x="11026" y="547"/>
                  </a:cubicBezTo>
                  <a:cubicBezTo>
                    <a:pt x="11637" y="450"/>
                    <a:pt x="12216" y="418"/>
                    <a:pt x="12730" y="418"/>
                  </a:cubicBezTo>
                  <a:close/>
                  <a:moveTo>
                    <a:pt x="12730" y="0"/>
                  </a:moveTo>
                  <a:cubicBezTo>
                    <a:pt x="12183" y="0"/>
                    <a:pt x="11605" y="33"/>
                    <a:pt x="10930" y="129"/>
                  </a:cubicBezTo>
                  <a:cubicBezTo>
                    <a:pt x="9419" y="386"/>
                    <a:pt x="8133" y="1415"/>
                    <a:pt x="7169" y="2797"/>
                  </a:cubicBezTo>
                  <a:cubicBezTo>
                    <a:pt x="6237" y="4179"/>
                    <a:pt x="5626" y="5947"/>
                    <a:pt x="5401" y="7779"/>
                  </a:cubicBezTo>
                  <a:cubicBezTo>
                    <a:pt x="5240" y="9065"/>
                    <a:pt x="5176" y="10383"/>
                    <a:pt x="5176" y="11572"/>
                  </a:cubicBezTo>
                  <a:cubicBezTo>
                    <a:pt x="5176" y="13694"/>
                    <a:pt x="5337" y="15366"/>
                    <a:pt x="5337" y="15366"/>
                  </a:cubicBezTo>
                  <a:cubicBezTo>
                    <a:pt x="5337" y="15462"/>
                    <a:pt x="5305" y="15623"/>
                    <a:pt x="5176" y="15816"/>
                  </a:cubicBezTo>
                  <a:cubicBezTo>
                    <a:pt x="5047" y="16105"/>
                    <a:pt x="4790" y="16458"/>
                    <a:pt x="4533" y="16748"/>
                  </a:cubicBezTo>
                  <a:cubicBezTo>
                    <a:pt x="4308" y="17069"/>
                    <a:pt x="4083" y="17326"/>
                    <a:pt x="3955" y="17487"/>
                  </a:cubicBezTo>
                  <a:cubicBezTo>
                    <a:pt x="3312" y="18355"/>
                    <a:pt x="2444" y="19062"/>
                    <a:pt x="1801" y="20059"/>
                  </a:cubicBezTo>
                  <a:cubicBezTo>
                    <a:pt x="708" y="21762"/>
                    <a:pt x="1" y="23852"/>
                    <a:pt x="1" y="25941"/>
                  </a:cubicBezTo>
                  <a:cubicBezTo>
                    <a:pt x="1" y="26263"/>
                    <a:pt x="33" y="26584"/>
                    <a:pt x="65" y="26905"/>
                  </a:cubicBezTo>
                  <a:cubicBezTo>
                    <a:pt x="194" y="28095"/>
                    <a:pt x="547" y="31373"/>
                    <a:pt x="869" y="34492"/>
                  </a:cubicBezTo>
                  <a:cubicBezTo>
                    <a:pt x="1029" y="36034"/>
                    <a:pt x="1190" y="37545"/>
                    <a:pt x="1319" y="38735"/>
                  </a:cubicBezTo>
                  <a:cubicBezTo>
                    <a:pt x="1447" y="39892"/>
                    <a:pt x="1512" y="40760"/>
                    <a:pt x="1512" y="40985"/>
                  </a:cubicBezTo>
                  <a:lnTo>
                    <a:pt x="1512" y="41017"/>
                  </a:lnTo>
                  <a:cubicBezTo>
                    <a:pt x="1512" y="41403"/>
                    <a:pt x="1383" y="41917"/>
                    <a:pt x="1254" y="42495"/>
                  </a:cubicBezTo>
                  <a:cubicBezTo>
                    <a:pt x="1094" y="43074"/>
                    <a:pt x="965" y="43653"/>
                    <a:pt x="965" y="44231"/>
                  </a:cubicBezTo>
                  <a:cubicBezTo>
                    <a:pt x="965" y="44360"/>
                    <a:pt x="965" y="44456"/>
                    <a:pt x="965" y="44585"/>
                  </a:cubicBezTo>
                  <a:cubicBezTo>
                    <a:pt x="997" y="44874"/>
                    <a:pt x="1062" y="45099"/>
                    <a:pt x="1190" y="45260"/>
                  </a:cubicBezTo>
                  <a:cubicBezTo>
                    <a:pt x="1287" y="45388"/>
                    <a:pt x="1447" y="45485"/>
                    <a:pt x="1608" y="45517"/>
                  </a:cubicBezTo>
                  <a:cubicBezTo>
                    <a:pt x="1833" y="45581"/>
                    <a:pt x="2122" y="45581"/>
                    <a:pt x="2540" y="45581"/>
                  </a:cubicBezTo>
                  <a:cubicBezTo>
                    <a:pt x="2926" y="45614"/>
                    <a:pt x="3440" y="45646"/>
                    <a:pt x="4115" y="45742"/>
                  </a:cubicBezTo>
                  <a:cubicBezTo>
                    <a:pt x="6108" y="46031"/>
                    <a:pt x="11155" y="46771"/>
                    <a:pt x="13373" y="46771"/>
                  </a:cubicBezTo>
                  <a:cubicBezTo>
                    <a:pt x="13630" y="46771"/>
                    <a:pt x="13823" y="46771"/>
                    <a:pt x="13984" y="46739"/>
                  </a:cubicBezTo>
                  <a:cubicBezTo>
                    <a:pt x="14144" y="46739"/>
                    <a:pt x="14305" y="46706"/>
                    <a:pt x="14401" y="46642"/>
                  </a:cubicBezTo>
                  <a:cubicBezTo>
                    <a:pt x="14884" y="46385"/>
                    <a:pt x="15237" y="45935"/>
                    <a:pt x="15527" y="45485"/>
                  </a:cubicBezTo>
                  <a:cubicBezTo>
                    <a:pt x="15784" y="45003"/>
                    <a:pt x="15944" y="44521"/>
                    <a:pt x="15944" y="44135"/>
                  </a:cubicBezTo>
                  <a:lnTo>
                    <a:pt x="15944" y="44103"/>
                  </a:lnTo>
                  <a:cubicBezTo>
                    <a:pt x="15912" y="43492"/>
                    <a:pt x="15816" y="38863"/>
                    <a:pt x="15334" y="36452"/>
                  </a:cubicBezTo>
                  <a:cubicBezTo>
                    <a:pt x="15173" y="35520"/>
                    <a:pt x="15109" y="34170"/>
                    <a:pt x="15109" y="32756"/>
                  </a:cubicBezTo>
                  <a:cubicBezTo>
                    <a:pt x="15109" y="31245"/>
                    <a:pt x="15173" y="29606"/>
                    <a:pt x="15173" y="28223"/>
                  </a:cubicBezTo>
                  <a:cubicBezTo>
                    <a:pt x="15173" y="27645"/>
                    <a:pt x="15173" y="27098"/>
                    <a:pt x="15141" y="26648"/>
                  </a:cubicBezTo>
                  <a:cubicBezTo>
                    <a:pt x="15044" y="25362"/>
                    <a:pt x="14787" y="23723"/>
                    <a:pt x="14401" y="22212"/>
                  </a:cubicBezTo>
                  <a:cubicBezTo>
                    <a:pt x="14048" y="20702"/>
                    <a:pt x="13598" y="19351"/>
                    <a:pt x="13148" y="18612"/>
                  </a:cubicBezTo>
                  <a:cubicBezTo>
                    <a:pt x="12762" y="18034"/>
                    <a:pt x="12344" y="17487"/>
                    <a:pt x="12055" y="17069"/>
                  </a:cubicBezTo>
                  <a:cubicBezTo>
                    <a:pt x="11926" y="16844"/>
                    <a:pt x="11798" y="16651"/>
                    <a:pt x="11701" y="16458"/>
                  </a:cubicBezTo>
                  <a:cubicBezTo>
                    <a:pt x="11637" y="16298"/>
                    <a:pt x="11573" y="16169"/>
                    <a:pt x="11573" y="16073"/>
                  </a:cubicBezTo>
                  <a:cubicBezTo>
                    <a:pt x="11573" y="16008"/>
                    <a:pt x="11605" y="15976"/>
                    <a:pt x="11605" y="15944"/>
                  </a:cubicBezTo>
                  <a:cubicBezTo>
                    <a:pt x="11637" y="15912"/>
                    <a:pt x="11701" y="15816"/>
                    <a:pt x="11830" y="15719"/>
                  </a:cubicBezTo>
                  <a:cubicBezTo>
                    <a:pt x="12280" y="15333"/>
                    <a:pt x="13276" y="14690"/>
                    <a:pt x="14369" y="14048"/>
                  </a:cubicBezTo>
                  <a:cubicBezTo>
                    <a:pt x="15430" y="13405"/>
                    <a:pt x="16587" y="12794"/>
                    <a:pt x="17391" y="12440"/>
                  </a:cubicBezTo>
                  <a:cubicBezTo>
                    <a:pt x="18259" y="12087"/>
                    <a:pt x="19770" y="11476"/>
                    <a:pt x="21055" y="10833"/>
                  </a:cubicBezTo>
                  <a:cubicBezTo>
                    <a:pt x="21698" y="10512"/>
                    <a:pt x="22277" y="10190"/>
                    <a:pt x="22727" y="9869"/>
                  </a:cubicBezTo>
                  <a:cubicBezTo>
                    <a:pt x="22952" y="9740"/>
                    <a:pt x="23113" y="9580"/>
                    <a:pt x="23241" y="9451"/>
                  </a:cubicBezTo>
                  <a:cubicBezTo>
                    <a:pt x="23402" y="9290"/>
                    <a:pt x="23498" y="9129"/>
                    <a:pt x="23498" y="8937"/>
                  </a:cubicBezTo>
                  <a:cubicBezTo>
                    <a:pt x="23498" y="8808"/>
                    <a:pt x="23434" y="8712"/>
                    <a:pt x="23370" y="8615"/>
                  </a:cubicBezTo>
                  <a:cubicBezTo>
                    <a:pt x="23177" y="8454"/>
                    <a:pt x="22855" y="8069"/>
                    <a:pt x="22502" y="7554"/>
                  </a:cubicBezTo>
                  <a:cubicBezTo>
                    <a:pt x="21955" y="6815"/>
                    <a:pt x="21280" y="5851"/>
                    <a:pt x="20734" y="5079"/>
                  </a:cubicBezTo>
                  <a:cubicBezTo>
                    <a:pt x="20220" y="4308"/>
                    <a:pt x="19834" y="3697"/>
                    <a:pt x="19834" y="3697"/>
                  </a:cubicBezTo>
                  <a:lnTo>
                    <a:pt x="19802" y="3697"/>
                  </a:lnTo>
                  <a:cubicBezTo>
                    <a:pt x="19802" y="3697"/>
                    <a:pt x="19384" y="3151"/>
                    <a:pt x="18805" y="2540"/>
                  </a:cubicBezTo>
                  <a:cubicBezTo>
                    <a:pt x="18194" y="1929"/>
                    <a:pt x="17487" y="1254"/>
                    <a:pt x="16844" y="965"/>
                  </a:cubicBezTo>
                  <a:cubicBezTo>
                    <a:pt x="15944" y="579"/>
                    <a:pt x="14659" y="0"/>
                    <a:pt x="12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3887;p64">
              <a:extLst>
                <a:ext uri="{FF2B5EF4-FFF2-40B4-BE49-F238E27FC236}">
                  <a16:creationId xmlns:a16="http://schemas.microsoft.com/office/drawing/2014/main" xmlns="" id="{B4BE623D-F00B-427F-9431-B78E3CC60665}"/>
                </a:ext>
              </a:extLst>
            </p:cNvPr>
            <p:cNvSpPr/>
            <p:nvPr/>
          </p:nvSpPr>
          <p:spPr>
            <a:xfrm>
              <a:off x="4852250" y="3131925"/>
              <a:ext cx="629250" cy="449325"/>
            </a:xfrm>
            <a:custGeom>
              <a:avLst/>
              <a:gdLst/>
              <a:ahLst/>
              <a:cxnLst/>
              <a:rect l="l" t="t" r="r" b="b"/>
              <a:pathLst>
                <a:path w="25170" h="17973" extrusionOk="0">
                  <a:moveTo>
                    <a:pt x="1737" y="0"/>
                  </a:moveTo>
                  <a:cubicBezTo>
                    <a:pt x="1737" y="0"/>
                    <a:pt x="1" y="1286"/>
                    <a:pt x="65" y="3311"/>
                  </a:cubicBezTo>
                  <a:cubicBezTo>
                    <a:pt x="97" y="5336"/>
                    <a:pt x="2508" y="15655"/>
                    <a:pt x="2862" y="16715"/>
                  </a:cubicBezTo>
                  <a:cubicBezTo>
                    <a:pt x="3247" y="17744"/>
                    <a:pt x="4855" y="17841"/>
                    <a:pt x="5208" y="17969"/>
                  </a:cubicBezTo>
                  <a:cubicBezTo>
                    <a:pt x="5213" y="17972"/>
                    <a:pt x="5222" y="17973"/>
                    <a:pt x="5233" y="17973"/>
                  </a:cubicBezTo>
                  <a:cubicBezTo>
                    <a:pt x="5966" y="17973"/>
                    <a:pt x="19384" y="12762"/>
                    <a:pt x="19384" y="12762"/>
                  </a:cubicBezTo>
                  <a:cubicBezTo>
                    <a:pt x="19384" y="12762"/>
                    <a:pt x="21023" y="13919"/>
                    <a:pt x="21666" y="13919"/>
                  </a:cubicBezTo>
                  <a:cubicBezTo>
                    <a:pt x="22277" y="13887"/>
                    <a:pt x="24045" y="13855"/>
                    <a:pt x="24045" y="13855"/>
                  </a:cubicBezTo>
                  <a:cubicBezTo>
                    <a:pt x="24045" y="13855"/>
                    <a:pt x="24752" y="15012"/>
                    <a:pt x="24977" y="15012"/>
                  </a:cubicBezTo>
                  <a:cubicBezTo>
                    <a:pt x="25170" y="15012"/>
                    <a:pt x="25106" y="14465"/>
                    <a:pt x="25009" y="14048"/>
                  </a:cubicBezTo>
                  <a:cubicBezTo>
                    <a:pt x="24945" y="13630"/>
                    <a:pt x="24559" y="12569"/>
                    <a:pt x="24559" y="12569"/>
                  </a:cubicBezTo>
                  <a:cubicBezTo>
                    <a:pt x="24559" y="12569"/>
                    <a:pt x="22663" y="11444"/>
                    <a:pt x="21730" y="11251"/>
                  </a:cubicBezTo>
                  <a:cubicBezTo>
                    <a:pt x="20974" y="11089"/>
                    <a:pt x="20149" y="10836"/>
                    <a:pt x="19580" y="10836"/>
                  </a:cubicBezTo>
                  <a:cubicBezTo>
                    <a:pt x="19473" y="10836"/>
                    <a:pt x="19374" y="10845"/>
                    <a:pt x="19287" y="10865"/>
                  </a:cubicBezTo>
                  <a:cubicBezTo>
                    <a:pt x="18709" y="11026"/>
                    <a:pt x="7555" y="12826"/>
                    <a:pt x="7555" y="12826"/>
                  </a:cubicBezTo>
                  <a:cubicBezTo>
                    <a:pt x="7555" y="12826"/>
                    <a:pt x="7812" y="5304"/>
                    <a:pt x="7619" y="3697"/>
                  </a:cubicBezTo>
                  <a:cubicBezTo>
                    <a:pt x="7458" y="2090"/>
                    <a:pt x="6783" y="450"/>
                    <a:pt x="5530" y="193"/>
                  </a:cubicBezTo>
                  <a:lnTo>
                    <a:pt x="17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3888;p64">
              <a:extLst>
                <a:ext uri="{FF2B5EF4-FFF2-40B4-BE49-F238E27FC236}">
                  <a16:creationId xmlns:a16="http://schemas.microsoft.com/office/drawing/2014/main" xmlns="" id="{2AC774E4-76F0-C823-134F-AEBA83D71BB2}"/>
                </a:ext>
              </a:extLst>
            </p:cNvPr>
            <p:cNvSpPr/>
            <p:nvPr/>
          </p:nvSpPr>
          <p:spPr>
            <a:xfrm>
              <a:off x="4848250" y="3127100"/>
              <a:ext cx="637275" cy="459700"/>
            </a:xfrm>
            <a:custGeom>
              <a:avLst/>
              <a:gdLst/>
              <a:ahLst/>
              <a:cxnLst/>
              <a:rect l="l" t="t" r="r" b="b"/>
              <a:pathLst>
                <a:path w="25491" h="18388" extrusionOk="0">
                  <a:moveTo>
                    <a:pt x="1768" y="0"/>
                  </a:moveTo>
                  <a:cubicBezTo>
                    <a:pt x="1768" y="33"/>
                    <a:pt x="1318" y="354"/>
                    <a:pt x="868" y="933"/>
                  </a:cubicBezTo>
                  <a:cubicBezTo>
                    <a:pt x="450" y="1511"/>
                    <a:pt x="0" y="2379"/>
                    <a:pt x="0" y="3440"/>
                  </a:cubicBezTo>
                  <a:lnTo>
                    <a:pt x="0" y="3536"/>
                  </a:lnTo>
                  <a:lnTo>
                    <a:pt x="2" y="3536"/>
                  </a:lnTo>
                  <a:lnTo>
                    <a:pt x="2" y="3536"/>
                  </a:lnTo>
                  <a:cubicBezTo>
                    <a:pt x="37" y="4090"/>
                    <a:pt x="166" y="5104"/>
                    <a:pt x="418" y="6365"/>
                  </a:cubicBezTo>
                  <a:cubicBezTo>
                    <a:pt x="772" y="8262"/>
                    <a:pt x="1318" y="10705"/>
                    <a:pt x="1800" y="12794"/>
                  </a:cubicBezTo>
                  <a:cubicBezTo>
                    <a:pt x="2025" y="13823"/>
                    <a:pt x="2250" y="14755"/>
                    <a:pt x="2443" y="15494"/>
                  </a:cubicBezTo>
                  <a:cubicBezTo>
                    <a:pt x="2636" y="16233"/>
                    <a:pt x="2764" y="16748"/>
                    <a:pt x="2829" y="16973"/>
                  </a:cubicBezTo>
                  <a:cubicBezTo>
                    <a:pt x="2957" y="17262"/>
                    <a:pt x="3150" y="17519"/>
                    <a:pt x="3375" y="17680"/>
                  </a:cubicBezTo>
                  <a:cubicBezTo>
                    <a:pt x="3729" y="17969"/>
                    <a:pt x="4147" y="18098"/>
                    <a:pt x="4532" y="18194"/>
                  </a:cubicBezTo>
                  <a:cubicBezTo>
                    <a:pt x="4725" y="18259"/>
                    <a:pt x="4886" y="18291"/>
                    <a:pt x="5015" y="18323"/>
                  </a:cubicBezTo>
                  <a:cubicBezTo>
                    <a:pt x="5143" y="18323"/>
                    <a:pt x="5272" y="18355"/>
                    <a:pt x="5304" y="18387"/>
                  </a:cubicBezTo>
                  <a:lnTo>
                    <a:pt x="5529" y="18387"/>
                  </a:lnTo>
                  <a:cubicBezTo>
                    <a:pt x="5722" y="18323"/>
                    <a:pt x="6075" y="18226"/>
                    <a:pt x="6557" y="18066"/>
                  </a:cubicBezTo>
                  <a:cubicBezTo>
                    <a:pt x="9694" y="16990"/>
                    <a:pt x="18272" y="13666"/>
                    <a:pt x="19495" y="13202"/>
                  </a:cubicBezTo>
                  <a:lnTo>
                    <a:pt x="19495" y="13202"/>
                  </a:lnTo>
                  <a:cubicBezTo>
                    <a:pt x="19638" y="13299"/>
                    <a:pt x="19959" y="13512"/>
                    <a:pt x="20315" y="13726"/>
                  </a:cubicBezTo>
                  <a:cubicBezTo>
                    <a:pt x="20572" y="13855"/>
                    <a:pt x="20830" y="14015"/>
                    <a:pt x="21087" y="14112"/>
                  </a:cubicBezTo>
                  <a:cubicBezTo>
                    <a:pt x="21344" y="14241"/>
                    <a:pt x="21601" y="14305"/>
                    <a:pt x="21826" y="14305"/>
                  </a:cubicBezTo>
                  <a:cubicBezTo>
                    <a:pt x="22344" y="14305"/>
                    <a:pt x="23692" y="14282"/>
                    <a:pt x="24091" y="14275"/>
                  </a:cubicBezTo>
                  <a:lnTo>
                    <a:pt x="24091" y="14275"/>
                  </a:lnTo>
                  <a:cubicBezTo>
                    <a:pt x="24166" y="14395"/>
                    <a:pt x="24282" y="14581"/>
                    <a:pt x="24398" y="14755"/>
                  </a:cubicBezTo>
                  <a:cubicBezTo>
                    <a:pt x="24526" y="14916"/>
                    <a:pt x="24623" y="15044"/>
                    <a:pt x="24751" y="15173"/>
                  </a:cubicBezTo>
                  <a:cubicBezTo>
                    <a:pt x="24783" y="15237"/>
                    <a:pt x="24848" y="15301"/>
                    <a:pt x="24912" y="15333"/>
                  </a:cubicBezTo>
                  <a:cubicBezTo>
                    <a:pt x="24944" y="15366"/>
                    <a:pt x="25008" y="15430"/>
                    <a:pt x="25137" y="15430"/>
                  </a:cubicBezTo>
                  <a:cubicBezTo>
                    <a:pt x="25201" y="15430"/>
                    <a:pt x="25266" y="15398"/>
                    <a:pt x="25330" y="15366"/>
                  </a:cubicBezTo>
                  <a:cubicBezTo>
                    <a:pt x="25426" y="15269"/>
                    <a:pt x="25426" y="15205"/>
                    <a:pt x="25458" y="15141"/>
                  </a:cubicBezTo>
                  <a:cubicBezTo>
                    <a:pt x="25458" y="15076"/>
                    <a:pt x="25491" y="14980"/>
                    <a:pt x="25491" y="14916"/>
                  </a:cubicBezTo>
                  <a:cubicBezTo>
                    <a:pt x="25491" y="14691"/>
                    <a:pt x="25426" y="14433"/>
                    <a:pt x="25394" y="14208"/>
                  </a:cubicBezTo>
                  <a:cubicBezTo>
                    <a:pt x="25330" y="13951"/>
                    <a:pt x="25233" y="13598"/>
                    <a:pt x="25137" y="13276"/>
                  </a:cubicBezTo>
                  <a:cubicBezTo>
                    <a:pt x="25008" y="12955"/>
                    <a:pt x="24912" y="12698"/>
                    <a:pt x="24912" y="12698"/>
                  </a:cubicBezTo>
                  <a:lnTo>
                    <a:pt x="24912" y="12633"/>
                  </a:lnTo>
                  <a:lnTo>
                    <a:pt x="24848" y="12601"/>
                  </a:lnTo>
                  <a:cubicBezTo>
                    <a:pt x="24848" y="12601"/>
                    <a:pt x="24365" y="12312"/>
                    <a:pt x="23755" y="11990"/>
                  </a:cubicBezTo>
                  <a:cubicBezTo>
                    <a:pt x="23144" y="11669"/>
                    <a:pt x="22437" y="11347"/>
                    <a:pt x="21923" y="11219"/>
                  </a:cubicBezTo>
                  <a:cubicBezTo>
                    <a:pt x="21183" y="11090"/>
                    <a:pt x="20412" y="10833"/>
                    <a:pt x="19769" y="10833"/>
                  </a:cubicBezTo>
                  <a:cubicBezTo>
                    <a:pt x="19640" y="10833"/>
                    <a:pt x="19512" y="10833"/>
                    <a:pt x="19383" y="10865"/>
                  </a:cubicBezTo>
                  <a:cubicBezTo>
                    <a:pt x="19319" y="10865"/>
                    <a:pt x="19094" y="10930"/>
                    <a:pt x="18740" y="10994"/>
                  </a:cubicBezTo>
                  <a:cubicBezTo>
                    <a:pt x="17487" y="11219"/>
                    <a:pt x="14722" y="11669"/>
                    <a:pt x="12279" y="12055"/>
                  </a:cubicBezTo>
                  <a:cubicBezTo>
                    <a:pt x="11026" y="12248"/>
                    <a:pt x="9901" y="12440"/>
                    <a:pt x="9065" y="12569"/>
                  </a:cubicBezTo>
                  <a:cubicBezTo>
                    <a:pt x="8565" y="12662"/>
                    <a:pt x="8182" y="12722"/>
                    <a:pt x="7948" y="12757"/>
                  </a:cubicBezTo>
                  <a:lnTo>
                    <a:pt x="7948" y="12757"/>
                  </a:lnTo>
                  <a:cubicBezTo>
                    <a:pt x="7976" y="11808"/>
                    <a:pt x="8068" y="8483"/>
                    <a:pt x="8068" y="6108"/>
                  </a:cubicBezTo>
                  <a:cubicBezTo>
                    <a:pt x="8068" y="5111"/>
                    <a:pt x="8036" y="4308"/>
                    <a:pt x="8004" y="3890"/>
                  </a:cubicBezTo>
                  <a:cubicBezTo>
                    <a:pt x="7908" y="3054"/>
                    <a:pt x="7683" y="2218"/>
                    <a:pt x="7329" y="1543"/>
                  </a:cubicBezTo>
                  <a:cubicBezTo>
                    <a:pt x="6975" y="868"/>
                    <a:pt x="6429" y="322"/>
                    <a:pt x="5722" y="161"/>
                  </a:cubicBezTo>
                  <a:lnTo>
                    <a:pt x="5625" y="579"/>
                  </a:lnTo>
                  <a:cubicBezTo>
                    <a:pt x="6172" y="708"/>
                    <a:pt x="6622" y="1126"/>
                    <a:pt x="6943" y="1736"/>
                  </a:cubicBezTo>
                  <a:cubicBezTo>
                    <a:pt x="7297" y="2347"/>
                    <a:pt x="7490" y="3151"/>
                    <a:pt x="7586" y="3922"/>
                  </a:cubicBezTo>
                  <a:cubicBezTo>
                    <a:pt x="7618" y="4308"/>
                    <a:pt x="7650" y="5144"/>
                    <a:pt x="7650" y="6108"/>
                  </a:cubicBezTo>
                  <a:cubicBezTo>
                    <a:pt x="7650" y="7490"/>
                    <a:pt x="7618" y="9226"/>
                    <a:pt x="7554" y="10608"/>
                  </a:cubicBezTo>
                  <a:cubicBezTo>
                    <a:pt x="7522" y="11958"/>
                    <a:pt x="7490" y="12987"/>
                    <a:pt x="7490" y="13019"/>
                  </a:cubicBezTo>
                  <a:lnTo>
                    <a:pt x="7490" y="13276"/>
                  </a:lnTo>
                  <a:lnTo>
                    <a:pt x="7747" y="13212"/>
                  </a:lnTo>
                  <a:cubicBezTo>
                    <a:pt x="7747" y="13212"/>
                    <a:pt x="10543" y="12762"/>
                    <a:pt x="13404" y="12312"/>
                  </a:cubicBezTo>
                  <a:cubicBezTo>
                    <a:pt x="14819" y="12087"/>
                    <a:pt x="16265" y="11830"/>
                    <a:pt x="17390" y="11637"/>
                  </a:cubicBezTo>
                  <a:cubicBezTo>
                    <a:pt x="17969" y="11540"/>
                    <a:pt x="18451" y="11476"/>
                    <a:pt x="18805" y="11412"/>
                  </a:cubicBezTo>
                  <a:cubicBezTo>
                    <a:pt x="19158" y="11347"/>
                    <a:pt x="19383" y="11315"/>
                    <a:pt x="19480" y="11283"/>
                  </a:cubicBezTo>
                  <a:cubicBezTo>
                    <a:pt x="19576" y="11251"/>
                    <a:pt x="19672" y="11251"/>
                    <a:pt x="19769" y="11251"/>
                  </a:cubicBezTo>
                  <a:cubicBezTo>
                    <a:pt x="20283" y="11251"/>
                    <a:pt x="21087" y="11476"/>
                    <a:pt x="21858" y="11637"/>
                  </a:cubicBezTo>
                  <a:cubicBezTo>
                    <a:pt x="22276" y="11733"/>
                    <a:pt x="22983" y="12055"/>
                    <a:pt x="23562" y="12376"/>
                  </a:cubicBezTo>
                  <a:cubicBezTo>
                    <a:pt x="23851" y="12505"/>
                    <a:pt x="24108" y="12665"/>
                    <a:pt x="24301" y="12762"/>
                  </a:cubicBezTo>
                  <a:cubicBezTo>
                    <a:pt x="24405" y="12831"/>
                    <a:pt x="24490" y="12882"/>
                    <a:pt x="24547" y="12914"/>
                  </a:cubicBezTo>
                  <a:lnTo>
                    <a:pt x="24547" y="12914"/>
                  </a:lnTo>
                  <a:cubicBezTo>
                    <a:pt x="24580" y="13004"/>
                    <a:pt x="24650" y="13196"/>
                    <a:pt x="24719" y="13405"/>
                  </a:cubicBezTo>
                  <a:cubicBezTo>
                    <a:pt x="24816" y="13726"/>
                    <a:pt x="24944" y="14080"/>
                    <a:pt x="24976" y="14273"/>
                  </a:cubicBezTo>
                  <a:cubicBezTo>
                    <a:pt x="25006" y="14479"/>
                    <a:pt x="25035" y="14712"/>
                    <a:pt x="25040" y="14873"/>
                  </a:cubicBezTo>
                  <a:lnTo>
                    <a:pt x="25040" y="14873"/>
                  </a:lnTo>
                  <a:cubicBezTo>
                    <a:pt x="25010" y="14838"/>
                    <a:pt x="24977" y="14799"/>
                    <a:pt x="24944" y="14755"/>
                  </a:cubicBezTo>
                  <a:cubicBezTo>
                    <a:pt x="24816" y="14594"/>
                    <a:pt x="24687" y="14401"/>
                    <a:pt x="24558" y="14241"/>
                  </a:cubicBezTo>
                  <a:cubicBezTo>
                    <a:pt x="24462" y="14048"/>
                    <a:pt x="24365" y="13919"/>
                    <a:pt x="24365" y="13919"/>
                  </a:cubicBezTo>
                  <a:lnTo>
                    <a:pt x="24301" y="13823"/>
                  </a:lnTo>
                  <a:lnTo>
                    <a:pt x="24205" y="13823"/>
                  </a:lnTo>
                  <a:cubicBezTo>
                    <a:pt x="24205" y="13823"/>
                    <a:pt x="22485" y="13885"/>
                    <a:pt x="21821" y="13887"/>
                  </a:cubicBezTo>
                  <a:lnTo>
                    <a:pt x="21821" y="13887"/>
                  </a:lnTo>
                  <a:cubicBezTo>
                    <a:pt x="21692" y="13885"/>
                    <a:pt x="21502" y="13821"/>
                    <a:pt x="21280" y="13726"/>
                  </a:cubicBezTo>
                  <a:cubicBezTo>
                    <a:pt x="20926" y="13565"/>
                    <a:pt x="20508" y="13340"/>
                    <a:pt x="20219" y="13148"/>
                  </a:cubicBezTo>
                  <a:cubicBezTo>
                    <a:pt x="20058" y="13051"/>
                    <a:pt x="19930" y="12955"/>
                    <a:pt x="19833" y="12890"/>
                  </a:cubicBezTo>
                  <a:cubicBezTo>
                    <a:pt x="19737" y="12826"/>
                    <a:pt x="19672" y="12794"/>
                    <a:pt x="19672" y="12794"/>
                  </a:cubicBezTo>
                  <a:lnTo>
                    <a:pt x="19576" y="12730"/>
                  </a:lnTo>
                  <a:lnTo>
                    <a:pt x="19480" y="12762"/>
                  </a:lnTo>
                  <a:cubicBezTo>
                    <a:pt x="19480" y="12762"/>
                    <a:pt x="18644" y="13083"/>
                    <a:pt x="17358" y="13565"/>
                  </a:cubicBezTo>
                  <a:cubicBezTo>
                    <a:pt x="15429" y="14305"/>
                    <a:pt x="12568" y="15398"/>
                    <a:pt x="10093" y="16330"/>
                  </a:cubicBezTo>
                  <a:cubicBezTo>
                    <a:pt x="8872" y="16780"/>
                    <a:pt x="7715" y="17198"/>
                    <a:pt x="6879" y="17487"/>
                  </a:cubicBezTo>
                  <a:cubicBezTo>
                    <a:pt x="6461" y="17648"/>
                    <a:pt x="6107" y="17776"/>
                    <a:pt x="5850" y="17841"/>
                  </a:cubicBezTo>
                  <a:cubicBezTo>
                    <a:pt x="5690" y="17873"/>
                    <a:pt x="5593" y="17905"/>
                    <a:pt x="5529" y="17937"/>
                  </a:cubicBezTo>
                  <a:lnTo>
                    <a:pt x="5446" y="17965"/>
                  </a:lnTo>
                  <a:lnTo>
                    <a:pt x="5446" y="17965"/>
                  </a:lnTo>
                  <a:cubicBezTo>
                    <a:pt x="5321" y="17934"/>
                    <a:pt x="5165" y="17903"/>
                    <a:pt x="4950" y="17873"/>
                  </a:cubicBezTo>
                  <a:cubicBezTo>
                    <a:pt x="4661" y="17809"/>
                    <a:pt x="4275" y="17712"/>
                    <a:pt x="3954" y="17551"/>
                  </a:cubicBezTo>
                  <a:cubicBezTo>
                    <a:pt x="3600" y="17359"/>
                    <a:pt x="3343" y="17134"/>
                    <a:pt x="3247" y="16812"/>
                  </a:cubicBezTo>
                  <a:cubicBezTo>
                    <a:pt x="3150" y="16587"/>
                    <a:pt x="2925" y="15751"/>
                    <a:pt x="2636" y="14594"/>
                  </a:cubicBezTo>
                  <a:cubicBezTo>
                    <a:pt x="2218" y="12890"/>
                    <a:pt x="1672" y="10480"/>
                    <a:pt x="1254" y="8326"/>
                  </a:cubicBezTo>
                  <a:cubicBezTo>
                    <a:pt x="804" y="6172"/>
                    <a:pt x="450" y="4244"/>
                    <a:pt x="418" y="3504"/>
                  </a:cubicBezTo>
                  <a:lnTo>
                    <a:pt x="418" y="3440"/>
                  </a:lnTo>
                  <a:cubicBezTo>
                    <a:pt x="418" y="2508"/>
                    <a:pt x="836" y="1736"/>
                    <a:pt x="1222" y="1190"/>
                  </a:cubicBezTo>
                  <a:cubicBezTo>
                    <a:pt x="1414" y="933"/>
                    <a:pt x="1639" y="708"/>
                    <a:pt x="1768" y="579"/>
                  </a:cubicBezTo>
                  <a:cubicBezTo>
                    <a:pt x="1864" y="483"/>
                    <a:pt x="1929" y="451"/>
                    <a:pt x="1961" y="418"/>
                  </a:cubicBezTo>
                  <a:lnTo>
                    <a:pt x="1993" y="354"/>
                  </a:lnTo>
                  <a:lnTo>
                    <a:pt x="2025" y="354"/>
                  </a:lnTo>
                  <a:lnTo>
                    <a:pt x="17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3889;p64">
              <a:extLst>
                <a:ext uri="{FF2B5EF4-FFF2-40B4-BE49-F238E27FC236}">
                  <a16:creationId xmlns:a16="http://schemas.microsoft.com/office/drawing/2014/main" xmlns="" id="{30204C07-392B-6226-0EB3-702E73D6E8D8}"/>
                </a:ext>
              </a:extLst>
            </p:cNvPr>
            <p:cNvSpPr/>
            <p:nvPr/>
          </p:nvSpPr>
          <p:spPr>
            <a:xfrm>
              <a:off x="4853050" y="3111825"/>
              <a:ext cx="245950" cy="480600"/>
            </a:xfrm>
            <a:custGeom>
              <a:avLst/>
              <a:gdLst/>
              <a:ahLst/>
              <a:cxnLst/>
              <a:rect l="l" t="t" r="r" b="b"/>
              <a:pathLst>
                <a:path w="9838" h="19224" extrusionOk="0">
                  <a:moveTo>
                    <a:pt x="1962" y="1"/>
                  </a:moveTo>
                  <a:cubicBezTo>
                    <a:pt x="1962" y="1"/>
                    <a:pt x="1480" y="354"/>
                    <a:pt x="965" y="965"/>
                  </a:cubicBezTo>
                  <a:cubicBezTo>
                    <a:pt x="483" y="1576"/>
                    <a:pt x="1" y="2508"/>
                    <a:pt x="1" y="3633"/>
                  </a:cubicBezTo>
                  <a:cubicBezTo>
                    <a:pt x="1" y="4758"/>
                    <a:pt x="322" y="6944"/>
                    <a:pt x="644" y="9098"/>
                  </a:cubicBezTo>
                  <a:cubicBezTo>
                    <a:pt x="965" y="11251"/>
                    <a:pt x="1287" y="13405"/>
                    <a:pt x="1287" y="14369"/>
                  </a:cubicBezTo>
                  <a:cubicBezTo>
                    <a:pt x="1287" y="15430"/>
                    <a:pt x="1544" y="16587"/>
                    <a:pt x="1994" y="17552"/>
                  </a:cubicBezTo>
                  <a:cubicBezTo>
                    <a:pt x="2187" y="18002"/>
                    <a:pt x="2444" y="18420"/>
                    <a:pt x="2765" y="18709"/>
                  </a:cubicBezTo>
                  <a:cubicBezTo>
                    <a:pt x="3055" y="19030"/>
                    <a:pt x="3440" y="19223"/>
                    <a:pt x="3826" y="19223"/>
                  </a:cubicBezTo>
                  <a:cubicBezTo>
                    <a:pt x="4180" y="19223"/>
                    <a:pt x="4726" y="19127"/>
                    <a:pt x="5337" y="18966"/>
                  </a:cubicBezTo>
                  <a:cubicBezTo>
                    <a:pt x="7233" y="18516"/>
                    <a:pt x="9837" y="17616"/>
                    <a:pt x="9837" y="17616"/>
                  </a:cubicBezTo>
                  <a:lnTo>
                    <a:pt x="9709" y="17198"/>
                  </a:lnTo>
                  <a:cubicBezTo>
                    <a:pt x="9709" y="17198"/>
                    <a:pt x="9419" y="17294"/>
                    <a:pt x="8969" y="17455"/>
                  </a:cubicBezTo>
                  <a:cubicBezTo>
                    <a:pt x="8262" y="17680"/>
                    <a:pt x="7233" y="18002"/>
                    <a:pt x="6205" y="18291"/>
                  </a:cubicBezTo>
                  <a:cubicBezTo>
                    <a:pt x="5208" y="18580"/>
                    <a:pt x="4244" y="18805"/>
                    <a:pt x="3826" y="18805"/>
                  </a:cubicBezTo>
                  <a:cubicBezTo>
                    <a:pt x="3569" y="18805"/>
                    <a:pt x="3312" y="18677"/>
                    <a:pt x="3055" y="18420"/>
                  </a:cubicBezTo>
                  <a:cubicBezTo>
                    <a:pt x="2669" y="18034"/>
                    <a:pt x="2347" y="17391"/>
                    <a:pt x="2090" y="16652"/>
                  </a:cubicBezTo>
                  <a:cubicBezTo>
                    <a:pt x="1865" y="15912"/>
                    <a:pt x="1705" y="15109"/>
                    <a:pt x="1705" y="14369"/>
                  </a:cubicBezTo>
                  <a:cubicBezTo>
                    <a:pt x="1705" y="13309"/>
                    <a:pt x="1383" y="11187"/>
                    <a:pt x="1062" y="9033"/>
                  </a:cubicBezTo>
                  <a:cubicBezTo>
                    <a:pt x="740" y="6880"/>
                    <a:pt x="419" y="4694"/>
                    <a:pt x="419" y="3633"/>
                  </a:cubicBezTo>
                  <a:cubicBezTo>
                    <a:pt x="419" y="2637"/>
                    <a:pt x="869" y="1801"/>
                    <a:pt x="1319" y="1222"/>
                  </a:cubicBezTo>
                  <a:cubicBezTo>
                    <a:pt x="1544" y="933"/>
                    <a:pt x="1769" y="708"/>
                    <a:pt x="1930" y="579"/>
                  </a:cubicBezTo>
                  <a:cubicBezTo>
                    <a:pt x="2026" y="483"/>
                    <a:pt x="2090" y="419"/>
                    <a:pt x="2122" y="386"/>
                  </a:cubicBezTo>
                  <a:lnTo>
                    <a:pt x="2187" y="354"/>
                  </a:lnTo>
                  <a:lnTo>
                    <a:pt x="2219" y="354"/>
                  </a:lnTo>
                  <a:lnTo>
                    <a:pt x="196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3890;p64">
              <a:extLst>
                <a:ext uri="{FF2B5EF4-FFF2-40B4-BE49-F238E27FC236}">
                  <a16:creationId xmlns:a16="http://schemas.microsoft.com/office/drawing/2014/main" xmlns="" id="{E16C1BDB-6088-103B-CF65-4DE23D9EDE44}"/>
                </a:ext>
              </a:extLst>
            </p:cNvPr>
            <p:cNvSpPr/>
            <p:nvPr/>
          </p:nvSpPr>
          <p:spPr>
            <a:xfrm>
              <a:off x="5006550" y="3155225"/>
              <a:ext cx="124575" cy="303800"/>
            </a:xfrm>
            <a:custGeom>
              <a:avLst/>
              <a:gdLst/>
              <a:ahLst/>
              <a:cxnLst/>
              <a:rect l="l" t="t" r="r" b="b"/>
              <a:pathLst>
                <a:path w="4983" h="12152" extrusionOk="0">
                  <a:moveTo>
                    <a:pt x="290" y="1"/>
                  </a:moveTo>
                  <a:lnTo>
                    <a:pt x="0" y="322"/>
                  </a:lnTo>
                  <a:cubicBezTo>
                    <a:pt x="33" y="354"/>
                    <a:pt x="1126" y="1383"/>
                    <a:pt x="1126" y="3954"/>
                  </a:cubicBezTo>
                  <a:cubicBezTo>
                    <a:pt x="1126" y="4211"/>
                    <a:pt x="1126" y="4501"/>
                    <a:pt x="1093" y="4790"/>
                  </a:cubicBezTo>
                  <a:cubicBezTo>
                    <a:pt x="1061" y="5208"/>
                    <a:pt x="1061" y="5851"/>
                    <a:pt x="1061" y="6590"/>
                  </a:cubicBezTo>
                  <a:cubicBezTo>
                    <a:pt x="1061" y="8840"/>
                    <a:pt x="1158" y="11894"/>
                    <a:pt x="1158" y="11894"/>
                  </a:cubicBezTo>
                  <a:lnTo>
                    <a:pt x="1190" y="12151"/>
                  </a:lnTo>
                  <a:lnTo>
                    <a:pt x="4983" y="11251"/>
                  </a:lnTo>
                  <a:lnTo>
                    <a:pt x="4886" y="10833"/>
                  </a:lnTo>
                  <a:lnTo>
                    <a:pt x="1597" y="11604"/>
                  </a:lnTo>
                  <a:lnTo>
                    <a:pt x="1597" y="11604"/>
                  </a:lnTo>
                  <a:cubicBezTo>
                    <a:pt x="1585" y="11290"/>
                    <a:pt x="1564" y="10742"/>
                    <a:pt x="1543" y="10062"/>
                  </a:cubicBezTo>
                  <a:cubicBezTo>
                    <a:pt x="1511" y="9033"/>
                    <a:pt x="1479" y="7715"/>
                    <a:pt x="1479" y="6590"/>
                  </a:cubicBezTo>
                  <a:cubicBezTo>
                    <a:pt x="1479" y="5851"/>
                    <a:pt x="1479" y="5208"/>
                    <a:pt x="1511" y="4822"/>
                  </a:cubicBezTo>
                  <a:cubicBezTo>
                    <a:pt x="1543" y="4533"/>
                    <a:pt x="1543" y="4211"/>
                    <a:pt x="1543" y="3954"/>
                  </a:cubicBezTo>
                  <a:cubicBezTo>
                    <a:pt x="1543" y="1190"/>
                    <a:pt x="322" y="33"/>
                    <a:pt x="2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3891;p64">
              <a:extLst>
                <a:ext uri="{FF2B5EF4-FFF2-40B4-BE49-F238E27FC236}">
                  <a16:creationId xmlns:a16="http://schemas.microsoft.com/office/drawing/2014/main" xmlns="" id="{CE2E0BE6-A493-F2BB-E318-F95BFF5851B3}"/>
                </a:ext>
              </a:extLst>
            </p:cNvPr>
            <p:cNvSpPr/>
            <p:nvPr/>
          </p:nvSpPr>
          <p:spPr>
            <a:xfrm>
              <a:off x="5276575" y="3402800"/>
              <a:ext cx="204925" cy="104425"/>
            </a:xfrm>
            <a:custGeom>
              <a:avLst/>
              <a:gdLst/>
              <a:ahLst/>
              <a:cxnLst/>
              <a:rect l="l" t="t" r="r" b="b"/>
              <a:pathLst>
                <a:path w="8197" h="4177" extrusionOk="0">
                  <a:moveTo>
                    <a:pt x="2607" y="1"/>
                  </a:moveTo>
                  <a:cubicBezTo>
                    <a:pt x="2500" y="1"/>
                    <a:pt x="2401" y="10"/>
                    <a:pt x="2314" y="30"/>
                  </a:cubicBezTo>
                  <a:cubicBezTo>
                    <a:pt x="2154" y="94"/>
                    <a:pt x="1254" y="255"/>
                    <a:pt x="0" y="448"/>
                  </a:cubicBezTo>
                  <a:lnTo>
                    <a:pt x="482" y="2666"/>
                  </a:lnTo>
                  <a:cubicBezTo>
                    <a:pt x="1672" y="2216"/>
                    <a:pt x="2411" y="1927"/>
                    <a:pt x="2411" y="1927"/>
                  </a:cubicBezTo>
                  <a:cubicBezTo>
                    <a:pt x="2411" y="1927"/>
                    <a:pt x="4050" y="3084"/>
                    <a:pt x="4693" y="3084"/>
                  </a:cubicBezTo>
                  <a:cubicBezTo>
                    <a:pt x="5304" y="3052"/>
                    <a:pt x="7072" y="3020"/>
                    <a:pt x="7072" y="3020"/>
                  </a:cubicBezTo>
                  <a:cubicBezTo>
                    <a:pt x="7072" y="3020"/>
                    <a:pt x="7779" y="4177"/>
                    <a:pt x="8004" y="4177"/>
                  </a:cubicBezTo>
                  <a:cubicBezTo>
                    <a:pt x="8197" y="4177"/>
                    <a:pt x="8133" y="3630"/>
                    <a:pt x="8036" y="3213"/>
                  </a:cubicBezTo>
                  <a:cubicBezTo>
                    <a:pt x="7972" y="2795"/>
                    <a:pt x="7586" y="1734"/>
                    <a:pt x="7586" y="1734"/>
                  </a:cubicBezTo>
                  <a:cubicBezTo>
                    <a:pt x="7586" y="1734"/>
                    <a:pt x="5690" y="609"/>
                    <a:pt x="4757" y="416"/>
                  </a:cubicBezTo>
                  <a:cubicBezTo>
                    <a:pt x="4001" y="254"/>
                    <a:pt x="3176" y="1"/>
                    <a:pt x="26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3892;p64">
              <a:extLst>
                <a:ext uri="{FF2B5EF4-FFF2-40B4-BE49-F238E27FC236}">
                  <a16:creationId xmlns:a16="http://schemas.microsoft.com/office/drawing/2014/main" xmlns="" id="{EE9BCD32-D61F-A6AB-BAEF-CBD6051289B7}"/>
                </a:ext>
              </a:extLst>
            </p:cNvPr>
            <p:cNvSpPr/>
            <p:nvPr/>
          </p:nvSpPr>
          <p:spPr>
            <a:xfrm>
              <a:off x="5270125" y="3397925"/>
              <a:ext cx="215400" cy="114925"/>
            </a:xfrm>
            <a:custGeom>
              <a:avLst/>
              <a:gdLst/>
              <a:ahLst/>
              <a:cxnLst/>
              <a:rect l="l" t="t" r="r" b="b"/>
              <a:pathLst>
                <a:path w="8616" h="4597" extrusionOk="0">
                  <a:moveTo>
                    <a:pt x="2894" y="418"/>
                  </a:moveTo>
                  <a:cubicBezTo>
                    <a:pt x="3408" y="418"/>
                    <a:pt x="4212" y="643"/>
                    <a:pt x="4983" y="804"/>
                  </a:cubicBezTo>
                  <a:cubicBezTo>
                    <a:pt x="5401" y="900"/>
                    <a:pt x="6108" y="1222"/>
                    <a:pt x="6687" y="1543"/>
                  </a:cubicBezTo>
                  <a:cubicBezTo>
                    <a:pt x="6976" y="1672"/>
                    <a:pt x="7233" y="1832"/>
                    <a:pt x="7426" y="1929"/>
                  </a:cubicBezTo>
                  <a:cubicBezTo>
                    <a:pt x="7530" y="1998"/>
                    <a:pt x="7615" y="2049"/>
                    <a:pt x="7672" y="2081"/>
                  </a:cubicBezTo>
                  <a:lnTo>
                    <a:pt x="7672" y="2081"/>
                  </a:lnTo>
                  <a:cubicBezTo>
                    <a:pt x="7705" y="2171"/>
                    <a:pt x="7775" y="2363"/>
                    <a:pt x="7844" y="2572"/>
                  </a:cubicBezTo>
                  <a:cubicBezTo>
                    <a:pt x="7941" y="2893"/>
                    <a:pt x="8069" y="3247"/>
                    <a:pt x="8101" y="3440"/>
                  </a:cubicBezTo>
                  <a:cubicBezTo>
                    <a:pt x="8131" y="3646"/>
                    <a:pt x="8160" y="3879"/>
                    <a:pt x="8165" y="4040"/>
                  </a:cubicBezTo>
                  <a:lnTo>
                    <a:pt x="8165" y="4040"/>
                  </a:lnTo>
                  <a:cubicBezTo>
                    <a:pt x="8135" y="4005"/>
                    <a:pt x="8102" y="3966"/>
                    <a:pt x="8069" y="3922"/>
                  </a:cubicBezTo>
                  <a:cubicBezTo>
                    <a:pt x="7941" y="3761"/>
                    <a:pt x="7812" y="3568"/>
                    <a:pt x="7683" y="3408"/>
                  </a:cubicBezTo>
                  <a:cubicBezTo>
                    <a:pt x="7587" y="3215"/>
                    <a:pt x="7490" y="3086"/>
                    <a:pt x="7490" y="3086"/>
                  </a:cubicBezTo>
                  <a:lnTo>
                    <a:pt x="7426" y="2990"/>
                  </a:lnTo>
                  <a:lnTo>
                    <a:pt x="7330" y="2990"/>
                  </a:lnTo>
                  <a:cubicBezTo>
                    <a:pt x="7330" y="2990"/>
                    <a:pt x="5610" y="3052"/>
                    <a:pt x="4946" y="3054"/>
                  </a:cubicBezTo>
                  <a:lnTo>
                    <a:pt x="4946" y="3054"/>
                  </a:lnTo>
                  <a:cubicBezTo>
                    <a:pt x="4817" y="3052"/>
                    <a:pt x="4627" y="2988"/>
                    <a:pt x="4405" y="2893"/>
                  </a:cubicBezTo>
                  <a:cubicBezTo>
                    <a:pt x="4051" y="2732"/>
                    <a:pt x="3633" y="2507"/>
                    <a:pt x="3344" y="2315"/>
                  </a:cubicBezTo>
                  <a:cubicBezTo>
                    <a:pt x="3183" y="2218"/>
                    <a:pt x="3055" y="2122"/>
                    <a:pt x="2958" y="2057"/>
                  </a:cubicBezTo>
                  <a:cubicBezTo>
                    <a:pt x="2862" y="1993"/>
                    <a:pt x="2797" y="1961"/>
                    <a:pt x="2797" y="1961"/>
                  </a:cubicBezTo>
                  <a:lnTo>
                    <a:pt x="2701" y="1897"/>
                  </a:lnTo>
                  <a:lnTo>
                    <a:pt x="2605" y="1929"/>
                  </a:lnTo>
                  <a:cubicBezTo>
                    <a:pt x="2605" y="1929"/>
                    <a:pt x="1936" y="2180"/>
                    <a:pt x="910" y="2577"/>
                  </a:cubicBezTo>
                  <a:lnTo>
                    <a:pt x="910" y="2577"/>
                  </a:lnTo>
                  <a:lnTo>
                    <a:pt x="529" y="821"/>
                  </a:lnTo>
                  <a:lnTo>
                    <a:pt x="529" y="821"/>
                  </a:lnTo>
                  <a:cubicBezTo>
                    <a:pt x="1062" y="716"/>
                    <a:pt x="1500" y="635"/>
                    <a:pt x="1865" y="579"/>
                  </a:cubicBezTo>
                  <a:cubicBezTo>
                    <a:pt x="2251" y="514"/>
                    <a:pt x="2508" y="482"/>
                    <a:pt x="2605" y="450"/>
                  </a:cubicBezTo>
                  <a:cubicBezTo>
                    <a:pt x="2701" y="418"/>
                    <a:pt x="2797" y="418"/>
                    <a:pt x="2894" y="418"/>
                  </a:cubicBezTo>
                  <a:close/>
                  <a:moveTo>
                    <a:pt x="2894" y="0"/>
                  </a:moveTo>
                  <a:cubicBezTo>
                    <a:pt x="2765" y="0"/>
                    <a:pt x="2637" y="0"/>
                    <a:pt x="2508" y="32"/>
                  </a:cubicBezTo>
                  <a:cubicBezTo>
                    <a:pt x="2444" y="32"/>
                    <a:pt x="2187" y="97"/>
                    <a:pt x="1801" y="161"/>
                  </a:cubicBezTo>
                  <a:cubicBezTo>
                    <a:pt x="1383" y="225"/>
                    <a:pt x="837" y="322"/>
                    <a:pt x="226" y="418"/>
                  </a:cubicBezTo>
                  <a:lnTo>
                    <a:pt x="1" y="482"/>
                  </a:lnTo>
                  <a:lnTo>
                    <a:pt x="612" y="3150"/>
                  </a:lnTo>
                  <a:lnTo>
                    <a:pt x="837" y="3054"/>
                  </a:lnTo>
                  <a:cubicBezTo>
                    <a:pt x="1707" y="2715"/>
                    <a:pt x="2341" y="2468"/>
                    <a:pt x="2615" y="2366"/>
                  </a:cubicBezTo>
                  <a:lnTo>
                    <a:pt x="2615" y="2366"/>
                  </a:lnTo>
                  <a:cubicBezTo>
                    <a:pt x="2757" y="2462"/>
                    <a:pt x="3081" y="2677"/>
                    <a:pt x="3440" y="2893"/>
                  </a:cubicBezTo>
                  <a:cubicBezTo>
                    <a:pt x="3697" y="3022"/>
                    <a:pt x="3955" y="3182"/>
                    <a:pt x="4212" y="3279"/>
                  </a:cubicBezTo>
                  <a:cubicBezTo>
                    <a:pt x="4469" y="3408"/>
                    <a:pt x="4726" y="3472"/>
                    <a:pt x="4951" y="3472"/>
                  </a:cubicBezTo>
                  <a:cubicBezTo>
                    <a:pt x="5469" y="3472"/>
                    <a:pt x="6817" y="3449"/>
                    <a:pt x="7216" y="3442"/>
                  </a:cubicBezTo>
                  <a:lnTo>
                    <a:pt x="7216" y="3442"/>
                  </a:lnTo>
                  <a:cubicBezTo>
                    <a:pt x="7291" y="3562"/>
                    <a:pt x="7407" y="3748"/>
                    <a:pt x="7523" y="3922"/>
                  </a:cubicBezTo>
                  <a:cubicBezTo>
                    <a:pt x="7651" y="4083"/>
                    <a:pt x="7748" y="4211"/>
                    <a:pt x="7876" y="4340"/>
                  </a:cubicBezTo>
                  <a:cubicBezTo>
                    <a:pt x="7908" y="4404"/>
                    <a:pt x="7973" y="4468"/>
                    <a:pt x="8037" y="4500"/>
                  </a:cubicBezTo>
                  <a:cubicBezTo>
                    <a:pt x="8069" y="4533"/>
                    <a:pt x="8133" y="4597"/>
                    <a:pt x="8262" y="4597"/>
                  </a:cubicBezTo>
                  <a:cubicBezTo>
                    <a:pt x="8326" y="4597"/>
                    <a:pt x="8391" y="4565"/>
                    <a:pt x="8455" y="4533"/>
                  </a:cubicBezTo>
                  <a:cubicBezTo>
                    <a:pt x="8551" y="4436"/>
                    <a:pt x="8551" y="4372"/>
                    <a:pt x="8583" y="4308"/>
                  </a:cubicBezTo>
                  <a:cubicBezTo>
                    <a:pt x="8583" y="4243"/>
                    <a:pt x="8616" y="4147"/>
                    <a:pt x="8616" y="4083"/>
                  </a:cubicBezTo>
                  <a:cubicBezTo>
                    <a:pt x="8616" y="3858"/>
                    <a:pt x="8551" y="3600"/>
                    <a:pt x="8519" y="3375"/>
                  </a:cubicBezTo>
                  <a:cubicBezTo>
                    <a:pt x="8455" y="3118"/>
                    <a:pt x="8358" y="2765"/>
                    <a:pt x="8262" y="2443"/>
                  </a:cubicBezTo>
                  <a:cubicBezTo>
                    <a:pt x="8133" y="2122"/>
                    <a:pt x="8037" y="1865"/>
                    <a:pt x="8037" y="1865"/>
                  </a:cubicBezTo>
                  <a:lnTo>
                    <a:pt x="8037" y="1800"/>
                  </a:lnTo>
                  <a:lnTo>
                    <a:pt x="7973" y="1768"/>
                  </a:lnTo>
                  <a:cubicBezTo>
                    <a:pt x="7973" y="1768"/>
                    <a:pt x="7490" y="1479"/>
                    <a:pt x="6880" y="1157"/>
                  </a:cubicBezTo>
                  <a:cubicBezTo>
                    <a:pt x="6269" y="836"/>
                    <a:pt x="5562" y="514"/>
                    <a:pt x="5048" y="386"/>
                  </a:cubicBezTo>
                  <a:cubicBezTo>
                    <a:pt x="4308" y="257"/>
                    <a:pt x="3537" y="0"/>
                    <a:pt x="2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3893;p64">
              <a:extLst>
                <a:ext uri="{FF2B5EF4-FFF2-40B4-BE49-F238E27FC236}">
                  <a16:creationId xmlns:a16="http://schemas.microsoft.com/office/drawing/2014/main" xmlns="" id="{F53FF7C4-6C09-B499-1AC9-056B5DBC6F3F}"/>
                </a:ext>
              </a:extLst>
            </p:cNvPr>
            <p:cNvSpPr/>
            <p:nvPr/>
          </p:nvSpPr>
          <p:spPr>
            <a:xfrm>
              <a:off x="5526475" y="3239600"/>
              <a:ext cx="90850" cy="322275"/>
            </a:xfrm>
            <a:custGeom>
              <a:avLst/>
              <a:gdLst/>
              <a:ahLst/>
              <a:cxnLst/>
              <a:rect l="l" t="t" r="r" b="b"/>
              <a:pathLst>
                <a:path w="3634" h="12891" extrusionOk="0">
                  <a:moveTo>
                    <a:pt x="2894" y="1"/>
                  </a:moveTo>
                  <a:lnTo>
                    <a:pt x="1" y="12698"/>
                  </a:lnTo>
                  <a:lnTo>
                    <a:pt x="740" y="12891"/>
                  </a:lnTo>
                  <a:lnTo>
                    <a:pt x="3633" y="194"/>
                  </a:lnTo>
                  <a:lnTo>
                    <a:pt x="2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3894;p64">
              <a:extLst>
                <a:ext uri="{FF2B5EF4-FFF2-40B4-BE49-F238E27FC236}">
                  <a16:creationId xmlns:a16="http://schemas.microsoft.com/office/drawing/2014/main" xmlns="" id="{AB0EA9A3-8CA6-CDF1-69E8-F928474E77B4}"/>
                </a:ext>
              </a:extLst>
            </p:cNvPr>
            <p:cNvSpPr/>
            <p:nvPr/>
          </p:nvSpPr>
          <p:spPr>
            <a:xfrm>
              <a:off x="5520050" y="3233175"/>
              <a:ext cx="103700" cy="335125"/>
            </a:xfrm>
            <a:custGeom>
              <a:avLst/>
              <a:gdLst/>
              <a:ahLst/>
              <a:cxnLst/>
              <a:rect l="l" t="t" r="r" b="b"/>
              <a:pathLst>
                <a:path w="4148" h="13405" extrusionOk="0">
                  <a:moveTo>
                    <a:pt x="3312" y="515"/>
                  </a:moveTo>
                  <a:lnTo>
                    <a:pt x="3633" y="611"/>
                  </a:lnTo>
                  <a:lnTo>
                    <a:pt x="852" y="12873"/>
                  </a:lnTo>
                  <a:lnTo>
                    <a:pt x="852" y="12873"/>
                  </a:lnTo>
                  <a:lnTo>
                    <a:pt x="515" y="12794"/>
                  </a:lnTo>
                  <a:lnTo>
                    <a:pt x="3312" y="515"/>
                  </a:lnTo>
                  <a:close/>
                  <a:moveTo>
                    <a:pt x="2990" y="1"/>
                  </a:moveTo>
                  <a:lnTo>
                    <a:pt x="1" y="13116"/>
                  </a:lnTo>
                  <a:lnTo>
                    <a:pt x="1158" y="13405"/>
                  </a:lnTo>
                  <a:lnTo>
                    <a:pt x="1222" y="13180"/>
                  </a:lnTo>
                  <a:lnTo>
                    <a:pt x="4147" y="290"/>
                  </a:lnTo>
                  <a:lnTo>
                    <a:pt x="29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3895;p64">
              <a:extLst>
                <a:ext uri="{FF2B5EF4-FFF2-40B4-BE49-F238E27FC236}">
                  <a16:creationId xmlns:a16="http://schemas.microsoft.com/office/drawing/2014/main" xmlns="" id="{962E627B-A1EE-B64C-DFF8-78196A729857}"/>
                </a:ext>
              </a:extLst>
            </p:cNvPr>
            <p:cNvSpPr/>
            <p:nvPr/>
          </p:nvSpPr>
          <p:spPr>
            <a:xfrm>
              <a:off x="5156825" y="3548200"/>
              <a:ext cx="391375" cy="27350"/>
            </a:xfrm>
            <a:custGeom>
              <a:avLst/>
              <a:gdLst/>
              <a:ahLst/>
              <a:cxnLst/>
              <a:rect l="l" t="t" r="r" b="b"/>
              <a:pathLst>
                <a:path w="15655" h="1094" extrusionOk="0">
                  <a:moveTo>
                    <a:pt x="15623" y="0"/>
                  </a:moveTo>
                  <a:lnTo>
                    <a:pt x="0" y="322"/>
                  </a:lnTo>
                  <a:lnTo>
                    <a:pt x="33" y="1093"/>
                  </a:lnTo>
                  <a:lnTo>
                    <a:pt x="15655" y="772"/>
                  </a:lnTo>
                  <a:lnTo>
                    <a:pt x="156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3896;p64">
              <a:extLst>
                <a:ext uri="{FF2B5EF4-FFF2-40B4-BE49-F238E27FC236}">
                  <a16:creationId xmlns:a16="http://schemas.microsoft.com/office/drawing/2014/main" xmlns="" id="{06B61C80-7590-806B-0CC5-64A7A64A6B4E}"/>
                </a:ext>
              </a:extLst>
            </p:cNvPr>
            <p:cNvSpPr/>
            <p:nvPr/>
          </p:nvSpPr>
          <p:spPr>
            <a:xfrm>
              <a:off x="5152000" y="3542575"/>
              <a:ext cx="401025" cy="38600"/>
            </a:xfrm>
            <a:custGeom>
              <a:avLst/>
              <a:gdLst/>
              <a:ahLst/>
              <a:cxnLst/>
              <a:rect l="l" t="t" r="r" b="b"/>
              <a:pathLst>
                <a:path w="16041" h="1544" extrusionOk="0">
                  <a:moveTo>
                    <a:pt x="15623" y="418"/>
                  </a:moveTo>
                  <a:lnTo>
                    <a:pt x="15623" y="776"/>
                  </a:lnTo>
                  <a:lnTo>
                    <a:pt x="15623" y="776"/>
                  </a:lnTo>
                  <a:lnTo>
                    <a:pt x="418" y="1125"/>
                  </a:lnTo>
                  <a:lnTo>
                    <a:pt x="418" y="772"/>
                  </a:lnTo>
                  <a:lnTo>
                    <a:pt x="15623" y="418"/>
                  </a:lnTo>
                  <a:close/>
                  <a:moveTo>
                    <a:pt x="16041" y="0"/>
                  </a:moveTo>
                  <a:lnTo>
                    <a:pt x="1" y="354"/>
                  </a:lnTo>
                  <a:lnTo>
                    <a:pt x="1" y="1543"/>
                  </a:lnTo>
                  <a:lnTo>
                    <a:pt x="16041" y="1190"/>
                  </a:lnTo>
                  <a:lnTo>
                    <a:pt x="16041" y="965"/>
                  </a:lnTo>
                  <a:lnTo>
                    <a:pt x="160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3897;p64">
              <a:extLst>
                <a:ext uri="{FF2B5EF4-FFF2-40B4-BE49-F238E27FC236}">
                  <a16:creationId xmlns:a16="http://schemas.microsoft.com/office/drawing/2014/main" xmlns="" id="{319111D7-B48D-1B4B-770C-ECAD274D2B31}"/>
                </a:ext>
              </a:extLst>
            </p:cNvPr>
            <p:cNvSpPr/>
            <p:nvPr/>
          </p:nvSpPr>
          <p:spPr>
            <a:xfrm>
              <a:off x="5553000" y="2925400"/>
              <a:ext cx="167175" cy="190475"/>
            </a:xfrm>
            <a:custGeom>
              <a:avLst/>
              <a:gdLst/>
              <a:ahLst/>
              <a:cxnLst/>
              <a:rect l="l" t="t" r="r" b="b"/>
              <a:pathLst>
                <a:path w="6687" h="7619" extrusionOk="0">
                  <a:moveTo>
                    <a:pt x="1" y="0"/>
                  </a:moveTo>
                  <a:lnTo>
                    <a:pt x="3344" y="7618"/>
                  </a:lnTo>
                  <a:lnTo>
                    <a:pt x="66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3898;p64">
              <a:extLst>
                <a:ext uri="{FF2B5EF4-FFF2-40B4-BE49-F238E27FC236}">
                  <a16:creationId xmlns:a16="http://schemas.microsoft.com/office/drawing/2014/main" xmlns="" id="{F01AD2F6-C142-211A-1C13-4F6DD320795F}"/>
                </a:ext>
              </a:extLst>
            </p:cNvPr>
            <p:cNvSpPr/>
            <p:nvPr/>
          </p:nvSpPr>
          <p:spPr>
            <a:xfrm>
              <a:off x="2940475" y="4391175"/>
              <a:ext cx="989275" cy="520775"/>
            </a:xfrm>
            <a:custGeom>
              <a:avLst/>
              <a:gdLst/>
              <a:ahLst/>
              <a:cxnLst/>
              <a:rect l="l" t="t" r="r" b="b"/>
              <a:pathLst>
                <a:path w="39571" h="20831" extrusionOk="0">
                  <a:moveTo>
                    <a:pt x="4565" y="1"/>
                  </a:moveTo>
                  <a:lnTo>
                    <a:pt x="4565" y="10094"/>
                  </a:lnTo>
                  <a:cubicBezTo>
                    <a:pt x="4565" y="13405"/>
                    <a:pt x="3440" y="16619"/>
                    <a:pt x="1350" y="19191"/>
                  </a:cubicBezTo>
                  <a:lnTo>
                    <a:pt x="0" y="20830"/>
                  </a:lnTo>
                  <a:lnTo>
                    <a:pt x="39570" y="20830"/>
                  </a:lnTo>
                  <a:lnTo>
                    <a:pt x="38220" y="19191"/>
                  </a:lnTo>
                  <a:cubicBezTo>
                    <a:pt x="36131" y="16619"/>
                    <a:pt x="35006" y="13405"/>
                    <a:pt x="35006" y="10094"/>
                  </a:cubicBezTo>
                  <a:lnTo>
                    <a:pt x="350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3899;p64">
              <a:extLst>
                <a:ext uri="{FF2B5EF4-FFF2-40B4-BE49-F238E27FC236}">
                  <a16:creationId xmlns:a16="http://schemas.microsoft.com/office/drawing/2014/main" xmlns="" id="{8ADFBF41-473E-D30E-A6EB-EBCA89F8E81A}"/>
                </a:ext>
              </a:extLst>
            </p:cNvPr>
            <p:cNvSpPr/>
            <p:nvPr/>
          </p:nvSpPr>
          <p:spPr>
            <a:xfrm>
              <a:off x="3007975" y="4124375"/>
              <a:ext cx="854250" cy="429975"/>
            </a:xfrm>
            <a:custGeom>
              <a:avLst/>
              <a:gdLst/>
              <a:ahLst/>
              <a:cxnLst/>
              <a:rect l="l" t="t" r="r" b="b"/>
              <a:pathLst>
                <a:path w="34170" h="17199" extrusionOk="0">
                  <a:moveTo>
                    <a:pt x="1865" y="1"/>
                  </a:moveTo>
                  <a:lnTo>
                    <a:pt x="1865" y="8294"/>
                  </a:lnTo>
                  <a:lnTo>
                    <a:pt x="1865" y="10126"/>
                  </a:lnTo>
                  <a:cubicBezTo>
                    <a:pt x="1865" y="12601"/>
                    <a:pt x="1222" y="15044"/>
                    <a:pt x="0" y="17198"/>
                  </a:cubicBezTo>
                  <a:lnTo>
                    <a:pt x="34170" y="17198"/>
                  </a:lnTo>
                  <a:cubicBezTo>
                    <a:pt x="32948" y="15044"/>
                    <a:pt x="32306" y="12601"/>
                    <a:pt x="32306" y="10126"/>
                  </a:cubicBezTo>
                  <a:lnTo>
                    <a:pt x="32306" y="8294"/>
                  </a:lnTo>
                  <a:lnTo>
                    <a:pt x="323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3900;p64">
              <a:extLst>
                <a:ext uri="{FF2B5EF4-FFF2-40B4-BE49-F238E27FC236}">
                  <a16:creationId xmlns:a16="http://schemas.microsoft.com/office/drawing/2014/main" xmlns="" id="{6FA5CBBE-9350-C764-2B72-7A01226B4AB2}"/>
                </a:ext>
              </a:extLst>
            </p:cNvPr>
            <p:cNvSpPr/>
            <p:nvPr/>
          </p:nvSpPr>
          <p:spPr>
            <a:xfrm>
              <a:off x="2934850" y="4385550"/>
              <a:ext cx="1000525" cy="532025"/>
            </a:xfrm>
            <a:custGeom>
              <a:avLst/>
              <a:gdLst/>
              <a:ahLst/>
              <a:cxnLst/>
              <a:rect l="l" t="t" r="r" b="b"/>
              <a:pathLst>
                <a:path w="40021" h="21281" extrusionOk="0">
                  <a:moveTo>
                    <a:pt x="35006" y="419"/>
                  </a:moveTo>
                  <a:lnTo>
                    <a:pt x="35006" y="10319"/>
                  </a:lnTo>
                  <a:cubicBezTo>
                    <a:pt x="35006" y="13662"/>
                    <a:pt x="36163" y="16941"/>
                    <a:pt x="38284" y="19545"/>
                  </a:cubicBezTo>
                  <a:lnTo>
                    <a:pt x="39345" y="20863"/>
                  </a:lnTo>
                  <a:lnTo>
                    <a:pt x="675" y="20863"/>
                  </a:lnTo>
                  <a:lnTo>
                    <a:pt x="1736" y="19545"/>
                  </a:lnTo>
                  <a:cubicBezTo>
                    <a:pt x="3858" y="16941"/>
                    <a:pt x="5015" y="13662"/>
                    <a:pt x="5015" y="10319"/>
                  </a:cubicBezTo>
                  <a:lnTo>
                    <a:pt x="5015" y="419"/>
                  </a:lnTo>
                  <a:close/>
                  <a:moveTo>
                    <a:pt x="4790" y="1"/>
                  </a:moveTo>
                  <a:cubicBezTo>
                    <a:pt x="4725" y="1"/>
                    <a:pt x="4693" y="33"/>
                    <a:pt x="4661" y="65"/>
                  </a:cubicBezTo>
                  <a:cubicBezTo>
                    <a:pt x="4597" y="97"/>
                    <a:pt x="4597" y="161"/>
                    <a:pt x="4597" y="226"/>
                  </a:cubicBezTo>
                  <a:lnTo>
                    <a:pt x="4597" y="10319"/>
                  </a:lnTo>
                  <a:cubicBezTo>
                    <a:pt x="4597" y="13566"/>
                    <a:pt x="3472" y="16748"/>
                    <a:pt x="1415" y="19287"/>
                  </a:cubicBezTo>
                  <a:lnTo>
                    <a:pt x="65" y="20927"/>
                  </a:lnTo>
                  <a:cubicBezTo>
                    <a:pt x="0" y="20991"/>
                    <a:pt x="0" y="21088"/>
                    <a:pt x="32" y="21152"/>
                  </a:cubicBezTo>
                  <a:cubicBezTo>
                    <a:pt x="65" y="21216"/>
                    <a:pt x="161" y="21280"/>
                    <a:pt x="225" y="21280"/>
                  </a:cubicBezTo>
                  <a:lnTo>
                    <a:pt x="39795" y="21280"/>
                  </a:lnTo>
                  <a:cubicBezTo>
                    <a:pt x="39859" y="21280"/>
                    <a:pt x="39956" y="21216"/>
                    <a:pt x="39988" y="21152"/>
                  </a:cubicBezTo>
                  <a:cubicBezTo>
                    <a:pt x="40020" y="21088"/>
                    <a:pt x="39988" y="20991"/>
                    <a:pt x="39956" y="20927"/>
                  </a:cubicBezTo>
                  <a:lnTo>
                    <a:pt x="38606" y="19287"/>
                  </a:lnTo>
                  <a:cubicBezTo>
                    <a:pt x="36548" y="16748"/>
                    <a:pt x="35423" y="13566"/>
                    <a:pt x="35423" y="10319"/>
                  </a:cubicBezTo>
                  <a:lnTo>
                    <a:pt x="35423" y="226"/>
                  </a:lnTo>
                  <a:cubicBezTo>
                    <a:pt x="35423" y="161"/>
                    <a:pt x="35423" y="97"/>
                    <a:pt x="35359" y="65"/>
                  </a:cubicBezTo>
                  <a:cubicBezTo>
                    <a:pt x="35327" y="33"/>
                    <a:pt x="35263" y="1"/>
                    <a:pt x="35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3901;p64">
              <a:extLst>
                <a:ext uri="{FF2B5EF4-FFF2-40B4-BE49-F238E27FC236}">
                  <a16:creationId xmlns:a16="http://schemas.microsoft.com/office/drawing/2014/main" xmlns="" id="{89133D34-CB0A-EB98-D06D-7D9243201ED1}"/>
                </a:ext>
              </a:extLst>
            </p:cNvPr>
            <p:cNvSpPr/>
            <p:nvPr/>
          </p:nvSpPr>
          <p:spPr>
            <a:xfrm>
              <a:off x="1906225" y="2226250"/>
              <a:ext cx="3057750" cy="2244525"/>
            </a:xfrm>
            <a:custGeom>
              <a:avLst/>
              <a:gdLst/>
              <a:ahLst/>
              <a:cxnLst/>
              <a:rect l="l" t="t" r="r" b="b"/>
              <a:pathLst>
                <a:path w="122310" h="89781" extrusionOk="0">
                  <a:moveTo>
                    <a:pt x="4565" y="0"/>
                  </a:moveTo>
                  <a:cubicBezTo>
                    <a:pt x="2058" y="0"/>
                    <a:pt x="0" y="2026"/>
                    <a:pt x="0" y="4533"/>
                  </a:cubicBezTo>
                  <a:lnTo>
                    <a:pt x="0" y="85216"/>
                  </a:lnTo>
                  <a:cubicBezTo>
                    <a:pt x="0" y="87755"/>
                    <a:pt x="2058" y="89780"/>
                    <a:pt x="4565" y="89780"/>
                  </a:cubicBezTo>
                  <a:lnTo>
                    <a:pt x="117745" y="89780"/>
                  </a:lnTo>
                  <a:cubicBezTo>
                    <a:pt x="120253" y="89780"/>
                    <a:pt x="122310" y="87755"/>
                    <a:pt x="122310" y="85216"/>
                  </a:cubicBezTo>
                  <a:lnTo>
                    <a:pt x="122310" y="4533"/>
                  </a:lnTo>
                  <a:cubicBezTo>
                    <a:pt x="122310" y="2026"/>
                    <a:pt x="120253" y="0"/>
                    <a:pt x="1177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3902;p64">
              <a:extLst>
                <a:ext uri="{FF2B5EF4-FFF2-40B4-BE49-F238E27FC236}">
                  <a16:creationId xmlns:a16="http://schemas.microsoft.com/office/drawing/2014/main" xmlns="" id="{38882338-BF8F-11BB-A8CC-81C97A16FE29}"/>
                </a:ext>
              </a:extLst>
            </p:cNvPr>
            <p:cNvSpPr/>
            <p:nvPr/>
          </p:nvSpPr>
          <p:spPr>
            <a:xfrm>
              <a:off x="1901400" y="2220625"/>
              <a:ext cx="3067400" cy="2254950"/>
            </a:xfrm>
            <a:custGeom>
              <a:avLst/>
              <a:gdLst/>
              <a:ahLst/>
              <a:cxnLst/>
              <a:rect l="l" t="t" r="r" b="b"/>
              <a:pathLst>
                <a:path w="122696" h="90198" extrusionOk="0">
                  <a:moveTo>
                    <a:pt x="117938" y="418"/>
                  </a:moveTo>
                  <a:cubicBezTo>
                    <a:pt x="119128" y="418"/>
                    <a:pt x="120221" y="901"/>
                    <a:pt x="120992" y="1704"/>
                  </a:cubicBezTo>
                  <a:cubicBezTo>
                    <a:pt x="121796" y="2476"/>
                    <a:pt x="122278" y="3569"/>
                    <a:pt x="122278" y="4758"/>
                  </a:cubicBezTo>
                  <a:lnTo>
                    <a:pt x="122278" y="85441"/>
                  </a:lnTo>
                  <a:cubicBezTo>
                    <a:pt x="122278" y="86662"/>
                    <a:pt x="121796" y="87723"/>
                    <a:pt x="120992" y="88526"/>
                  </a:cubicBezTo>
                  <a:cubicBezTo>
                    <a:pt x="120221" y="89298"/>
                    <a:pt x="119128" y="89780"/>
                    <a:pt x="117938" y="89780"/>
                  </a:cubicBezTo>
                  <a:lnTo>
                    <a:pt x="4758" y="89780"/>
                  </a:lnTo>
                  <a:cubicBezTo>
                    <a:pt x="3569" y="89780"/>
                    <a:pt x="2476" y="89298"/>
                    <a:pt x="1672" y="88526"/>
                  </a:cubicBezTo>
                  <a:cubicBezTo>
                    <a:pt x="901" y="87723"/>
                    <a:pt x="418" y="86662"/>
                    <a:pt x="418" y="85441"/>
                  </a:cubicBezTo>
                  <a:lnTo>
                    <a:pt x="418" y="4758"/>
                  </a:lnTo>
                  <a:cubicBezTo>
                    <a:pt x="418" y="3569"/>
                    <a:pt x="901" y="2476"/>
                    <a:pt x="1672" y="1704"/>
                  </a:cubicBezTo>
                  <a:cubicBezTo>
                    <a:pt x="2476" y="901"/>
                    <a:pt x="3569" y="418"/>
                    <a:pt x="4758" y="418"/>
                  </a:cubicBezTo>
                  <a:close/>
                  <a:moveTo>
                    <a:pt x="4758" y="0"/>
                  </a:moveTo>
                  <a:cubicBezTo>
                    <a:pt x="2122" y="0"/>
                    <a:pt x="1" y="2122"/>
                    <a:pt x="1" y="4758"/>
                  </a:cubicBezTo>
                  <a:lnTo>
                    <a:pt x="1" y="85441"/>
                  </a:lnTo>
                  <a:cubicBezTo>
                    <a:pt x="1" y="88076"/>
                    <a:pt x="2122" y="90198"/>
                    <a:pt x="4758" y="90198"/>
                  </a:cubicBezTo>
                  <a:lnTo>
                    <a:pt x="117938" y="90198"/>
                  </a:lnTo>
                  <a:cubicBezTo>
                    <a:pt x="120574" y="90198"/>
                    <a:pt x="122696" y="88076"/>
                    <a:pt x="122696" y="85441"/>
                  </a:cubicBezTo>
                  <a:lnTo>
                    <a:pt x="122696" y="4758"/>
                  </a:lnTo>
                  <a:cubicBezTo>
                    <a:pt x="122696" y="2122"/>
                    <a:pt x="120574" y="0"/>
                    <a:pt x="1179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3903;p64">
              <a:extLst>
                <a:ext uri="{FF2B5EF4-FFF2-40B4-BE49-F238E27FC236}">
                  <a16:creationId xmlns:a16="http://schemas.microsoft.com/office/drawing/2014/main" xmlns="" id="{CF8B2D29-A547-0C67-7258-19B02B15EC69}"/>
                </a:ext>
              </a:extLst>
            </p:cNvPr>
            <p:cNvSpPr/>
            <p:nvPr/>
          </p:nvSpPr>
          <p:spPr>
            <a:xfrm>
              <a:off x="1906225" y="4121975"/>
              <a:ext cx="3057750" cy="348800"/>
            </a:xfrm>
            <a:custGeom>
              <a:avLst/>
              <a:gdLst/>
              <a:ahLst/>
              <a:cxnLst/>
              <a:rect l="l" t="t" r="r" b="b"/>
              <a:pathLst>
                <a:path w="122310" h="13952" extrusionOk="0">
                  <a:moveTo>
                    <a:pt x="0" y="0"/>
                  </a:moveTo>
                  <a:lnTo>
                    <a:pt x="0" y="9387"/>
                  </a:lnTo>
                  <a:cubicBezTo>
                    <a:pt x="0" y="11926"/>
                    <a:pt x="2058" y="13951"/>
                    <a:pt x="4565" y="13951"/>
                  </a:cubicBezTo>
                  <a:lnTo>
                    <a:pt x="117745" y="13951"/>
                  </a:lnTo>
                  <a:cubicBezTo>
                    <a:pt x="120253" y="13951"/>
                    <a:pt x="122310" y="11926"/>
                    <a:pt x="122310" y="9387"/>
                  </a:cubicBezTo>
                  <a:lnTo>
                    <a:pt x="1223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3904;p64">
              <a:extLst>
                <a:ext uri="{FF2B5EF4-FFF2-40B4-BE49-F238E27FC236}">
                  <a16:creationId xmlns:a16="http://schemas.microsoft.com/office/drawing/2014/main" xmlns="" id="{8B9B4460-6943-0E3C-EAE2-10CFA893D11D}"/>
                </a:ext>
              </a:extLst>
            </p:cNvPr>
            <p:cNvSpPr/>
            <p:nvPr/>
          </p:nvSpPr>
          <p:spPr>
            <a:xfrm>
              <a:off x="1901400" y="4116350"/>
              <a:ext cx="3067400" cy="359225"/>
            </a:xfrm>
            <a:custGeom>
              <a:avLst/>
              <a:gdLst/>
              <a:ahLst/>
              <a:cxnLst/>
              <a:rect l="l" t="t" r="r" b="b"/>
              <a:pathLst>
                <a:path w="122696" h="14369" extrusionOk="0">
                  <a:moveTo>
                    <a:pt x="122278" y="418"/>
                  </a:moveTo>
                  <a:lnTo>
                    <a:pt x="122278" y="9612"/>
                  </a:lnTo>
                  <a:cubicBezTo>
                    <a:pt x="122278" y="10833"/>
                    <a:pt x="121796" y="11894"/>
                    <a:pt x="120992" y="12697"/>
                  </a:cubicBezTo>
                  <a:cubicBezTo>
                    <a:pt x="120221" y="13469"/>
                    <a:pt x="119128" y="13951"/>
                    <a:pt x="117938" y="13951"/>
                  </a:cubicBezTo>
                  <a:lnTo>
                    <a:pt x="4758" y="13951"/>
                  </a:lnTo>
                  <a:cubicBezTo>
                    <a:pt x="3569" y="13951"/>
                    <a:pt x="2476" y="13469"/>
                    <a:pt x="1672" y="12697"/>
                  </a:cubicBezTo>
                  <a:cubicBezTo>
                    <a:pt x="901" y="11894"/>
                    <a:pt x="418" y="10833"/>
                    <a:pt x="418" y="9612"/>
                  </a:cubicBezTo>
                  <a:lnTo>
                    <a:pt x="418" y="418"/>
                  </a:lnTo>
                  <a:close/>
                  <a:moveTo>
                    <a:pt x="193" y="0"/>
                  </a:moveTo>
                  <a:cubicBezTo>
                    <a:pt x="161" y="0"/>
                    <a:pt x="97" y="33"/>
                    <a:pt x="65" y="65"/>
                  </a:cubicBezTo>
                  <a:cubicBezTo>
                    <a:pt x="1" y="97"/>
                    <a:pt x="1" y="161"/>
                    <a:pt x="1" y="225"/>
                  </a:cubicBezTo>
                  <a:lnTo>
                    <a:pt x="1" y="9612"/>
                  </a:lnTo>
                  <a:cubicBezTo>
                    <a:pt x="1" y="12247"/>
                    <a:pt x="2122" y="14369"/>
                    <a:pt x="4758" y="14369"/>
                  </a:cubicBezTo>
                  <a:lnTo>
                    <a:pt x="117938" y="14369"/>
                  </a:lnTo>
                  <a:cubicBezTo>
                    <a:pt x="120574" y="14369"/>
                    <a:pt x="122696" y="12247"/>
                    <a:pt x="122696" y="9612"/>
                  </a:cubicBezTo>
                  <a:lnTo>
                    <a:pt x="122696" y="225"/>
                  </a:lnTo>
                  <a:cubicBezTo>
                    <a:pt x="122696" y="161"/>
                    <a:pt x="122664" y="97"/>
                    <a:pt x="122631" y="65"/>
                  </a:cubicBezTo>
                  <a:cubicBezTo>
                    <a:pt x="122599" y="33"/>
                    <a:pt x="122535" y="0"/>
                    <a:pt x="122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3905;p64">
              <a:extLst>
                <a:ext uri="{FF2B5EF4-FFF2-40B4-BE49-F238E27FC236}">
                  <a16:creationId xmlns:a16="http://schemas.microsoft.com/office/drawing/2014/main" xmlns="" id="{D315D81B-1BE1-EFD6-3DA6-F0858D85C137}"/>
                </a:ext>
              </a:extLst>
            </p:cNvPr>
            <p:cNvSpPr/>
            <p:nvPr/>
          </p:nvSpPr>
          <p:spPr>
            <a:xfrm>
              <a:off x="2060525" y="2365275"/>
              <a:ext cx="2749175" cy="1586350"/>
            </a:xfrm>
            <a:custGeom>
              <a:avLst/>
              <a:gdLst/>
              <a:ahLst/>
              <a:cxnLst/>
              <a:rect l="l" t="t" r="r" b="b"/>
              <a:pathLst>
                <a:path w="109967" h="63454" extrusionOk="0">
                  <a:moveTo>
                    <a:pt x="0" y="0"/>
                  </a:moveTo>
                  <a:lnTo>
                    <a:pt x="0" y="63454"/>
                  </a:lnTo>
                  <a:lnTo>
                    <a:pt x="109966" y="63454"/>
                  </a:lnTo>
                  <a:lnTo>
                    <a:pt x="1099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3906;p64">
              <a:extLst>
                <a:ext uri="{FF2B5EF4-FFF2-40B4-BE49-F238E27FC236}">
                  <a16:creationId xmlns:a16="http://schemas.microsoft.com/office/drawing/2014/main" xmlns="" id="{F8349D59-3863-1E27-69DF-16094FFFE9CC}"/>
                </a:ext>
              </a:extLst>
            </p:cNvPr>
            <p:cNvSpPr/>
            <p:nvPr/>
          </p:nvSpPr>
          <p:spPr>
            <a:xfrm>
              <a:off x="2054900" y="2360450"/>
              <a:ext cx="2760425" cy="1596000"/>
            </a:xfrm>
            <a:custGeom>
              <a:avLst/>
              <a:gdLst/>
              <a:ahLst/>
              <a:cxnLst/>
              <a:rect l="l" t="t" r="r" b="b"/>
              <a:pathLst>
                <a:path w="110417" h="63840" extrusionOk="0">
                  <a:moveTo>
                    <a:pt x="109998" y="419"/>
                  </a:moveTo>
                  <a:lnTo>
                    <a:pt x="109998" y="63422"/>
                  </a:lnTo>
                  <a:lnTo>
                    <a:pt x="418" y="63422"/>
                  </a:lnTo>
                  <a:lnTo>
                    <a:pt x="418" y="419"/>
                  </a:lnTo>
                  <a:close/>
                  <a:moveTo>
                    <a:pt x="225" y="1"/>
                  </a:moveTo>
                  <a:cubicBezTo>
                    <a:pt x="161" y="1"/>
                    <a:pt x="97" y="1"/>
                    <a:pt x="64" y="65"/>
                  </a:cubicBezTo>
                  <a:cubicBezTo>
                    <a:pt x="32" y="97"/>
                    <a:pt x="0" y="161"/>
                    <a:pt x="0" y="193"/>
                  </a:cubicBezTo>
                  <a:lnTo>
                    <a:pt x="0" y="63647"/>
                  </a:lnTo>
                  <a:cubicBezTo>
                    <a:pt x="0" y="63711"/>
                    <a:pt x="32" y="63743"/>
                    <a:pt x="64" y="63775"/>
                  </a:cubicBezTo>
                  <a:cubicBezTo>
                    <a:pt x="97" y="63840"/>
                    <a:pt x="161" y="63840"/>
                    <a:pt x="225" y="63840"/>
                  </a:cubicBezTo>
                  <a:lnTo>
                    <a:pt x="110191" y="63840"/>
                  </a:lnTo>
                  <a:cubicBezTo>
                    <a:pt x="110255" y="63840"/>
                    <a:pt x="110320" y="63840"/>
                    <a:pt x="110352" y="63775"/>
                  </a:cubicBezTo>
                  <a:cubicBezTo>
                    <a:pt x="110384" y="63743"/>
                    <a:pt x="110416" y="63711"/>
                    <a:pt x="110416" y="63647"/>
                  </a:cubicBezTo>
                  <a:lnTo>
                    <a:pt x="110416" y="193"/>
                  </a:lnTo>
                  <a:cubicBezTo>
                    <a:pt x="110416" y="161"/>
                    <a:pt x="110384" y="97"/>
                    <a:pt x="110352" y="65"/>
                  </a:cubicBezTo>
                  <a:cubicBezTo>
                    <a:pt x="110320" y="1"/>
                    <a:pt x="110255" y="1"/>
                    <a:pt x="110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3907;p64">
              <a:extLst>
                <a:ext uri="{FF2B5EF4-FFF2-40B4-BE49-F238E27FC236}">
                  <a16:creationId xmlns:a16="http://schemas.microsoft.com/office/drawing/2014/main" xmlns="" id="{0CE6C797-3642-CABD-CDD1-C1D37FA8AA45}"/>
                </a:ext>
              </a:extLst>
            </p:cNvPr>
            <p:cNvSpPr/>
            <p:nvPr/>
          </p:nvSpPr>
          <p:spPr>
            <a:xfrm>
              <a:off x="2940475" y="4911925"/>
              <a:ext cx="989275" cy="45025"/>
            </a:xfrm>
            <a:custGeom>
              <a:avLst/>
              <a:gdLst/>
              <a:ahLst/>
              <a:cxnLst/>
              <a:rect l="l" t="t" r="r" b="b"/>
              <a:pathLst>
                <a:path w="39571" h="1801" extrusionOk="0">
                  <a:moveTo>
                    <a:pt x="0" y="0"/>
                  </a:moveTo>
                  <a:lnTo>
                    <a:pt x="0" y="1801"/>
                  </a:lnTo>
                  <a:lnTo>
                    <a:pt x="39570" y="1801"/>
                  </a:lnTo>
                  <a:lnTo>
                    <a:pt x="395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3908;p64">
              <a:extLst>
                <a:ext uri="{FF2B5EF4-FFF2-40B4-BE49-F238E27FC236}">
                  <a16:creationId xmlns:a16="http://schemas.microsoft.com/office/drawing/2014/main" xmlns="" id="{675CBDF2-BC1B-B35A-C479-E5DF042BF2EE}"/>
                </a:ext>
              </a:extLst>
            </p:cNvPr>
            <p:cNvSpPr/>
            <p:nvPr/>
          </p:nvSpPr>
          <p:spPr>
            <a:xfrm>
              <a:off x="2935650" y="4907100"/>
              <a:ext cx="999725" cy="55475"/>
            </a:xfrm>
            <a:custGeom>
              <a:avLst/>
              <a:gdLst/>
              <a:ahLst/>
              <a:cxnLst/>
              <a:rect l="l" t="t" r="r" b="b"/>
              <a:pathLst>
                <a:path w="39989" h="2219" extrusionOk="0">
                  <a:moveTo>
                    <a:pt x="39538" y="418"/>
                  </a:moveTo>
                  <a:lnTo>
                    <a:pt x="39538" y="1801"/>
                  </a:lnTo>
                  <a:lnTo>
                    <a:pt x="418" y="1801"/>
                  </a:lnTo>
                  <a:lnTo>
                    <a:pt x="418" y="418"/>
                  </a:lnTo>
                  <a:close/>
                  <a:moveTo>
                    <a:pt x="193" y="1"/>
                  </a:moveTo>
                  <a:cubicBezTo>
                    <a:pt x="129" y="1"/>
                    <a:pt x="97" y="1"/>
                    <a:pt x="65" y="65"/>
                  </a:cubicBezTo>
                  <a:cubicBezTo>
                    <a:pt x="0" y="97"/>
                    <a:pt x="0" y="161"/>
                    <a:pt x="0" y="193"/>
                  </a:cubicBezTo>
                  <a:lnTo>
                    <a:pt x="0" y="1994"/>
                  </a:lnTo>
                  <a:cubicBezTo>
                    <a:pt x="0" y="2058"/>
                    <a:pt x="0" y="2122"/>
                    <a:pt x="65" y="2154"/>
                  </a:cubicBezTo>
                  <a:cubicBezTo>
                    <a:pt x="97" y="2186"/>
                    <a:pt x="129" y="2219"/>
                    <a:pt x="193" y="2219"/>
                  </a:cubicBezTo>
                  <a:lnTo>
                    <a:pt x="39763" y="2219"/>
                  </a:lnTo>
                  <a:cubicBezTo>
                    <a:pt x="39827" y="2219"/>
                    <a:pt x="39859" y="2186"/>
                    <a:pt x="39924" y="2154"/>
                  </a:cubicBezTo>
                  <a:cubicBezTo>
                    <a:pt x="39956" y="2122"/>
                    <a:pt x="39988" y="2058"/>
                    <a:pt x="39988" y="1994"/>
                  </a:cubicBezTo>
                  <a:lnTo>
                    <a:pt x="39988" y="193"/>
                  </a:lnTo>
                  <a:cubicBezTo>
                    <a:pt x="39988" y="161"/>
                    <a:pt x="39956" y="97"/>
                    <a:pt x="39924" y="65"/>
                  </a:cubicBezTo>
                  <a:cubicBezTo>
                    <a:pt x="39859" y="1"/>
                    <a:pt x="39827" y="1"/>
                    <a:pt x="39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3909;p64">
              <a:extLst>
                <a:ext uri="{FF2B5EF4-FFF2-40B4-BE49-F238E27FC236}">
                  <a16:creationId xmlns:a16="http://schemas.microsoft.com/office/drawing/2014/main" xmlns="" id="{5AE2F019-FF6B-5F79-03B9-67BA16E77033}"/>
                </a:ext>
              </a:extLst>
            </p:cNvPr>
            <p:cNvSpPr/>
            <p:nvPr/>
          </p:nvSpPr>
          <p:spPr>
            <a:xfrm>
              <a:off x="2383575" y="2497075"/>
              <a:ext cx="147875" cy="199325"/>
            </a:xfrm>
            <a:custGeom>
              <a:avLst/>
              <a:gdLst/>
              <a:ahLst/>
              <a:cxnLst/>
              <a:rect l="l" t="t" r="r" b="b"/>
              <a:pathLst>
                <a:path w="5915" h="7973" extrusionOk="0">
                  <a:moveTo>
                    <a:pt x="0" y="0"/>
                  </a:moveTo>
                  <a:lnTo>
                    <a:pt x="3954" y="7972"/>
                  </a:lnTo>
                  <a:lnTo>
                    <a:pt x="59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3910;p64">
              <a:extLst>
                <a:ext uri="{FF2B5EF4-FFF2-40B4-BE49-F238E27FC236}">
                  <a16:creationId xmlns:a16="http://schemas.microsoft.com/office/drawing/2014/main" xmlns="" id="{D7F07406-EF7A-210E-4B22-A3E18FFBFAF4}"/>
                </a:ext>
              </a:extLst>
            </p:cNvPr>
            <p:cNvSpPr/>
            <p:nvPr/>
          </p:nvSpPr>
          <p:spPr>
            <a:xfrm>
              <a:off x="2377950" y="2491450"/>
              <a:ext cx="159125" cy="209975"/>
            </a:xfrm>
            <a:custGeom>
              <a:avLst/>
              <a:gdLst/>
              <a:ahLst/>
              <a:cxnLst/>
              <a:rect l="l" t="t" r="r" b="b"/>
              <a:pathLst>
                <a:path w="6365" h="8399" extrusionOk="0">
                  <a:moveTo>
                    <a:pt x="5883" y="418"/>
                  </a:moveTo>
                  <a:lnTo>
                    <a:pt x="4119" y="7593"/>
                  </a:lnTo>
                  <a:lnTo>
                    <a:pt x="4119" y="7593"/>
                  </a:lnTo>
                  <a:lnTo>
                    <a:pt x="547" y="418"/>
                  </a:lnTo>
                  <a:close/>
                  <a:moveTo>
                    <a:pt x="225" y="0"/>
                  </a:moveTo>
                  <a:cubicBezTo>
                    <a:pt x="129" y="0"/>
                    <a:pt x="65" y="32"/>
                    <a:pt x="32" y="97"/>
                  </a:cubicBezTo>
                  <a:cubicBezTo>
                    <a:pt x="0" y="161"/>
                    <a:pt x="0" y="257"/>
                    <a:pt x="32" y="322"/>
                  </a:cubicBezTo>
                  <a:lnTo>
                    <a:pt x="4018" y="8293"/>
                  </a:lnTo>
                  <a:cubicBezTo>
                    <a:pt x="4045" y="8346"/>
                    <a:pt x="4092" y="8398"/>
                    <a:pt x="4161" y="8398"/>
                  </a:cubicBezTo>
                  <a:cubicBezTo>
                    <a:pt x="4177" y="8398"/>
                    <a:pt x="4193" y="8396"/>
                    <a:pt x="4211" y="8390"/>
                  </a:cubicBezTo>
                  <a:cubicBezTo>
                    <a:pt x="4308" y="8390"/>
                    <a:pt x="4372" y="8326"/>
                    <a:pt x="4404" y="8229"/>
                  </a:cubicBezTo>
                  <a:lnTo>
                    <a:pt x="6365" y="257"/>
                  </a:lnTo>
                  <a:cubicBezTo>
                    <a:pt x="6365" y="193"/>
                    <a:pt x="6365" y="129"/>
                    <a:pt x="6333" y="97"/>
                  </a:cubicBezTo>
                  <a:cubicBezTo>
                    <a:pt x="6268" y="32"/>
                    <a:pt x="6204" y="0"/>
                    <a:pt x="6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3911;p64">
              <a:extLst>
                <a:ext uri="{FF2B5EF4-FFF2-40B4-BE49-F238E27FC236}">
                  <a16:creationId xmlns:a16="http://schemas.microsoft.com/office/drawing/2014/main" xmlns="" id="{8F07F89E-C36B-0AAC-D190-CCB467CA4CD8}"/>
                </a:ext>
              </a:extLst>
            </p:cNvPr>
            <p:cNvSpPr/>
            <p:nvPr/>
          </p:nvSpPr>
          <p:spPr>
            <a:xfrm>
              <a:off x="2398825" y="2504300"/>
              <a:ext cx="94875" cy="192100"/>
            </a:xfrm>
            <a:custGeom>
              <a:avLst/>
              <a:gdLst/>
              <a:ahLst/>
              <a:cxnLst/>
              <a:rect l="l" t="t" r="r" b="b"/>
              <a:pathLst>
                <a:path w="3795" h="7684" extrusionOk="0">
                  <a:moveTo>
                    <a:pt x="1" y="0"/>
                  </a:moveTo>
                  <a:lnTo>
                    <a:pt x="3344" y="7683"/>
                  </a:lnTo>
                  <a:lnTo>
                    <a:pt x="37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3912;p64">
              <a:extLst>
                <a:ext uri="{FF2B5EF4-FFF2-40B4-BE49-F238E27FC236}">
                  <a16:creationId xmlns:a16="http://schemas.microsoft.com/office/drawing/2014/main" xmlns="" id="{8146E1A4-417C-7E04-CDC0-9A14A471E087}"/>
                </a:ext>
              </a:extLst>
            </p:cNvPr>
            <p:cNvSpPr/>
            <p:nvPr/>
          </p:nvSpPr>
          <p:spPr>
            <a:xfrm>
              <a:off x="2393200" y="2499475"/>
              <a:ext cx="106125" cy="201950"/>
            </a:xfrm>
            <a:custGeom>
              <a:avLst/>
              <a:gdLst/>
              <a:ahLst/>
              <a:cxnLst/>
              <a:rect l="l" t="t" r="r" b="b"/>
              <a:pathLst>
                <a:path w="4245" h="8078" extrusionOk="0">
                  <a:moveTo>
                    <a:pt x="3794" y="419"/>
                  </a:moveTo>
                  <a:lnTo>
                    <a:pt x="3427" y="6947"/>
                  </a:lnTo>
                  <a:lnTo>
                    <a:pt x="547" y="419"/>
                  </a:lnTo>
                  <a:close/>
                  <a:moveTo>
                    <a:pt x="226" y="1"/>
                  </a:moveTo>
                  <a:cubicBezTo>
                    <a:pt x="162" y="1"/>
                    <a:pt x="97" y="33"/>
                    <a:pt x="65" y="97"/>
                  </a:cubicBezTo>
                  <a:cubicBezTo>
                    <a:pt x="33" y="129"/>
                    <a:pt x="1" y="226"/>
                    <a:pt x="33" y="290"/>
                  </a:cubicBezTo>
                  <a:lnTo>
                    <a:pt x="3376" y="7940"/>
                  </a:lnTo>
                  <a:cubicBezTo>
                    <a:pt x="3429" y="8020"/>
                    <a:pt x="3504" y="8077"/>
                    <a:pt x="3582" y="8077"/>
                  </a:cubicBezTo>
                  <a:cubicBezTo>
                    <a:pt x="3599" y="8077"/>
                    <a:pt x="3616" y="8075"/>
                    <a:pt x="3633" y="8069"/>
                  </a:cubicBezTo>
                  <a:cubicBezTo>
                    <a:pt x="3730" y="8069"/>
                    <a:pt x="3794" y="7972"/>
                    <a:pt x="3794" y="7876"/>
                  </a:cubicBezTo>
                  <a:lnTo>
                    <a:pt x="4244" y="226"/>
                  </a:lnTo>
                  <a:cubicBezTo>
                    <a:pt x="4244" y="161"/>
                    <a:pt x="4212" y="97"/>
                    <a:pt x="4180" y="65"/>
                  </a:cubicBezTo>
                  <a:cubicBezTo>
                    <a:pt x="4148" y="1"/>
                    <a:pt x="4083" y="1"/>
                    <a:pt x="40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3913;p64">
              <a:extLst>
                <a:ext uri="{FF2B5EF4-FFF2-40B4-BE49-F238E27FC236}">
                  <a16:creationId xmlns:a16="http://schemas.microsoft.com/office/drawing/2014/main" xmlns="" id="{C4B6B13F-A6BE-4CDE-FD7D-C532558FE6EA}"/>
                </a:ext>
              </a:extLst>
            </p:cNvPr>
            <p:cNvSpPr/>
            <p:nvPr/>
          </p:nvSpPr>
          <p:spPr>
            <a:xfrm>
              <a:off x="2377950" y="2489825"/>
              <a:ext cx="104475" cy="206575"/>
            </a:xfrm>
            <a:custGeom>
              <a:avLst/>
              <a:gdLst/>
              <a:ahLst/>
              <a:cxnLst/>
              <a:rect l="l" t="t" r="r" b="b"/>
              <a:pathLst>
                <a:path w="4179" h="8263" extrusionOk="0">
                  <a:moveTo>
                    <a:pt x="0" y="1"/>
                  </a:moveTo>
                  <a:lnTo>
                    <a:pt x="4179" y="8262"/>
                  </a:lnTo>
                  <a:lnTo>
                    <a:pt x="37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3914;p64">
              <a:extLst>
                <a:ext uri="{FF2B5EF4-FFF2-40B4-BE49-F238E27FC236}">
                  <a16:creationId xmlns:a16="http://schemas.microsoft.com/office/drawing/2014/main" xmlns="" id="{06AB83F8-DE66-8E65-A3B0-2E9711BE737F}"/>
                </a:ext>
              </a:extLst>
            </p:cNvPr>
            <p:cNvSpPr/>
            <p:nvPr/>
          </p:nvSpPr>
          <p:spPr>
            <a:xfrm>
              <a:off x="2372325" y="2484200"/>
              <a:ext cx="115725" cy="217225"/>
            </a:xfrm>
            <a:custGeom>
              <a:avLst/>
              <a:gdLst/>
              <a:ahLst/>
              <a:cxnLst/>
              <a:rect l="l" t="t" r="r" b="b"/>
              <a:pathLst>
                <a:path w="4629" h="8689" extrusionOk="0">
                  <a:moveTo>
                    <a:pt x="3825" y="419"/>
                  </a:moveTo>
                  <a:lnTo>
                    <a:pt x="4166" y="7535"/>
                  </a:lnTo>
                  <a:lnTo>
                    <a:pt x="579" y="419"/>
                  </a:lnTo>
                  <a:close/>
                  <a:moveTo>
                    <a:pt x="225" y="1"/>
                  </a:moveTo>
                  <a:cubicBezTo>
                    <a:pt x="161" y="1"/>
                    <a:pt x="97" y="33"/>
                    <a:pt x="64" y="97"/>
                  </a:cubicBezTo>
                  <a:cubicBezTo>
                    <a:pt x="0" y="162"/>
                    <a:pt x="0" y="258"/>
                    <a:pt x="32" y="322"/>
                  </a:cubicBezTo>
                  <a:lnTo>
                    <a:pt x="4243" y="8583"/>
                  </a:lnTo>
                  <a:cubicBezTo>
                    <a:pt x="4270" y="8636"/>
                    <a:pt x="4339" y="8688"/>
                    <a:pt x="4416" y="8688"/>
                  </a:cubicBezTo>
                  <a:cubicBezTo>
                    <a:pt x="4433" y="8688"/>
                    <a:pt x="4451" y="8686"/>
                    <a:pt x="4468" y="8680"/>
                  </a:cubicBezTo>
                  <a:cubicBezTo>
                    <a:pt x="4565" y="8648"/>
                    <a:pt x="4629" y="8551"/>
                    <a:pt x="4629" y="8455"/>
                  </a:cubicBezTo>
                  <a:lnTo>
                    <a:pt x="4211" y="194"/>
                  </a:lnTo>
                  <a:cubicBezTo>
                    <a:pt x="4211" y="97"/>
                    <a:pt x="4115" y="1"/>
                    <a:pt x="40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3915;p64">
              <a:extLst>
                <a:ext uri="{FF2B5EF4-FFF2-40B4-BE49-F238E27FC236}">
                  <a16:creationId xmlns:a16="http://schemas.microsoft.com/office/drawing/2014/main" xmlns="" id="{2CE9599B-BDB3-9942-4DD2-72395DCDB1FC}"/>
                </a:ext>
              </a:extLst>
            </p:cNvPr>
            <p:cNvSpPr/>
            <p:nvPr/>
          </p:nvSpPr>
          <p:spPr>
            <a:xfrm>
              <a:off x="2153725" y="2452075"/>
              <a:ext cx="328700" cy="244325"/>
            </a:xfrm>
            <a:custGeom>
              <a:avLst/>
              <a:gdLst/>
              <a:ahLst/>
              <a:cxnLst/>
              <a:rect l="l" t="t" r="r" b="b"/>
              <a:pathLst>
                <a:path w="13148" h="9773" extrusionOk="0">
                  <a:moveTo>
                    <a:pt x="1" y="0"/>
                  </a:moveTo>
                  <a:lnTo>
                    <a:pt x="2412" y="9772"/>
                  </a:lnTo>
                  <a:lnTo>
                    <a:pt x="13148" y="9772"/>
                  </a:lnTo>
                  <a:lnTo>
                    <a:pt x="11444" y="1125"/>
                  </a:lnTo>
                  <a:lnTo>
                    <a:pt x="6108" y="1125"/>
                  </a:lnTo>
                  <a:lnTo>
                    <a:pt x="51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3916;p64">
              <a:extLst>
                <a:ext uri="{FF2B5EF4-FFF2-40B4-BE49-F238E27FC236}">
                  <a16:creationId xmlns:a16="http://schemas.microsoft.com/office/drawing/2014/main" xmlns="" id="{72D8D0EC-B303-73D1-0F8D-F50E746A701C}"/>
                </a:ext>
              </a:extLst>
            </p:cNvPr>
            <p:cNvSpPr/>
            <p:nvPr/>
          </p:nvSpPr>
          <p:spPr>
            <a:xfrm>
              <a:off x="2148100" y="2447250"/>
              <a:ext cx="339950" cy="253950"/>
            </a:xfrm>
            <a:custGeom>
              <a:avLst/>
              <a:gdLst/>
              <a:ahLst/>
              <a:cxnLst/>
              <a:rect l="l" t="t" r="r" b="b"/>
              <a:pathLst>
                <a:path w="13598" h="10158" extrusionOk="0">
                  <a:moveTo>
                    <a:pt x="5240" y="418"/>
                  </a:moveTo>
                  <a:lnTo>
                    <a:pt x="6173" y="1447"/>
                  </a:lnTo>
                  <a:cubicBezTo>
                    <a:pt x="6205" y="1511"/>
                    <a:pt x="6269" y="1511"/>
                    <a:pt x="6333" y="1511"/>
                  </a:cubicBezTo>
                  <a:lnTo>
                    <a:pt x="11509" y="1511"/>
                  </a:lnTo>
                  <a:lnTo>
                    <a:pt x="13116" y="9740"/>
                  </a:lnTo>
                  <a:lnTo>
                    <a:pt x="2797" y="9740"/>
                  </a:lnTo>
                  <a:lnTo>
                    <a:pt x="483" y="418"/>
                  </a:lnTo>
                  <a:close/>
                  <a:moveTo>
                    <a:pt x="226" y="0"/>
                  </a:moveTo>
                  <a:cubicBezTo>
                    <a:pt x="162" y="0"/>
                    <a:pt x="97" y="32"/>
                    <a:pt x="65" y="65"/>
                  </a:cubicBezTo>
                  <a:cubicBezTo>
                    <a:pt x="1" y="129"/>
                    <a:pt x="1" y="193"/>
                    <a:pt x="1" y="257"/>
                  </a:cubicBezTo>
                  <a:lnTo>
                    <a:pt x="2412" y="9997"/>
                  </a:lnTo>
                  <a:cubicBezTo>
                    <a:pt x="2444" y="10094"/>
                    <a:pt x="2540" y="10158"/>
                    <a:pt x="2637" y="10158"/>
                  </a:cubicBezTo>
                  <a:lnTo>
                    <a:pt x="13373" y="10158"/>
                  </a:lnTo>
                  <a:cubicBezTo>
                    <a:pt x="13437" y="10158"/>
                    <a:pt x="13502" y="10126"/>
                    <a:pt x="13566" y="10094"/>
                  </a:cubicBezTo>
                  <a:cubicBezTo>
                    <a:pt x="13598" y="10029"/>
                    <a:pt x="13598" y="9965"/>
                    <a:pt x="13598" y="9901"/>
                  </a:cubicBezTo>
                  <a:lnTo>
                    <a:pt x="11894" y="1254"/>
                  </a:lnTo>
                  <a:cubicBezTo>
                    <a:pt x="11862" y="1157"/>
                    <a:pt x="11798" y="1093"/>
                    <a:pt x="11669" y="1093"/>
                  </a:cubicBezTo>
                  <a:lnTo>
                    <a:pt x="6435" y="1093"/>
                  </a:lnTo>
                  <a:lnTo>
                    <a:pt x="5498" y="65"/>
                  </a:lnTo>
                  <a:cubicBezTo>
                    <a:pt x="5465" y="32"/>
                    <a:pt x="5401" y="0"/>
                    <a:pt x="5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3917;p64">
              <a:extLst>
                <a:ext uri="{FF2B5EF4-FFF2-40B4-BE49-F238E27FC236}">
                  <a16:creationId xmlns:a16="http://schemas.microsoft.com/office/drawing/2014/main" xmlns="" id="{1A2A4512-3E9C-851F-7B09-D1349D796D01}"/>
                </a:ext>
              </a:extLst>
            </p:cNvPr>
            <p:cNvSpPr/>
            <p:nvPr/>
          </p:nvSpPr>
          <p:spPr>
            <a:xfrm>
              <a:off x="2383575" y="2857075"/>
              <a:ext cx="147875" cy="199325"/>
            </a:xfrm>
            <a:custGeom>
              <a:avLst/>
              <a:gdLst/>
              <a:ahLst/>
              <a:cxnLst/>
              <a:rect l="l" t="t" r="r" b="b"/>
              <a:pathLst>
                <a:path w="5915" h="7973" extrusionOk="0">
                  <a:moveTo>
                    <a:pt x="0" y="1"/>
                  </a:moveTo>
                  <a:lnTo>
                    <a:pt x="3954" y="7973"/>
                  </a:lnTo>
                  <a:lnTo>
                    <a:pt x="59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3918;p64">
              <a:extLst>
                <a:ext uri="{FF2B5EF4-FFF2-40B4-BE49-F238E27FC236}">
                  <a16:creationId xmlns:a16="http://schemas.microsoft.com/office/drawing/2014/main" xmlns="" id="{4B0E808E-F3A0-DB87-4F29-162D4378F8EC}"/>
                </a:ext>
              </a:extLst>
            </p:cNvPr>
            <p:cNvSpPr/>
            <p:nvPr/>
          </p:nvSpPr>
          <p:spPr>
            <a:xfrm>
              <a:off x="2377950" y="2852275"/>
              <a:ext cx="159125" cy="209750"/>
            </a:xfrm>
            <a:custGeom>
              <a:avLst/>
              <a:gdLst/>
              <a:ahLst/>
              <a:cxnLst/>
              <a:rect l="l" t="t" r="r" b="b"/>
              <a:pathLst>
                <a:path w="6365" h="8390" extrusionOk="0">
                  <a:moveTo>
                    <a:pt x="5883" y="418"/>
                  </a:moveTo>
                  <a:lnTo>
                    <a:pt x="4124" y="7572"/>
                  </a:lnTo>
                  <a:lnTo>
                    <a:pt x="547" y="418"/>
                  </a:lnTo>
                  <a:close/>
                  <a:moveTo>
                    <a:pt x="225" y="0"/>
                  </a:moveTo>
                  <a:cubicBezTo>
                    <a:pt x="129" y="0"/>
                    <a:pt x="65" y="32"/>
                    <a:pt x="32" y="96"/>
                  </a:cubicBezTo>
                  <a:cubicBezTo>
                    <a:pt x="0" y="161"/>
                    <a:pt x="0" y="225"/>
                    <a:pt x="32" y="289"/>
                  </a:cubicBezTo>
                  <a:lnTo>
                    <a:pt x="4018" y="8261"/>
                  </a:lnTo>
                  <a:cubicBezTo>
                    <a:pt x="4050" y="8358"/>
                    <a:pt x="4115" y="8390"/>
                    <a:pt x="4211" y="8390"/>
                  </a:cubicBezTo>
                  <a:cubicBezTo>
                    <a:pt x="4308" y="8358"/>
                    <a:pt x="4372" y="8293"/>
                    <a:pt x="4404" y="8229"/>
                  </a:cubicBezTo>
                  <a:lnTo>
                    <a:pt x="6365" y="257"/>
                  </a:lnTo>
                  <a:cubicBezTo>
                    <a:pt x="6365" y="193"/>
                    <a:pt x="6365" y="129"/>
                    <a:pt x="6333" y="64"/>
                  </a:cubicBezTo>
                  <a:cubicBezTo>
                    <a:pt x="6268" y="32"/>
                    <a:pt x="6204" y="0"/>
                    <a:pt x="6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3919;p64">
              <a:extLst>
                <a:ext uri="{FF2B5EF4-FFF2-40B4-BE49-F238E27FC236}">
                  <a16:creationId xmlns:a16="http://schemas.microsoft.com/office/drawing/2014/main" xmlns="" id="{6560FD1A-D79B-BDC4-69A4-4680EEA5A2D0}"/>
                </a:ext>
              </a:extLst>
            </p:cNvPr>
            <p:cNvSpPr/>
            <p:nvPr/>
          </p:nvSpPr>
          <p:spPr>
            <a:xfrm>
              <a:off x="2398825" y="2865125"/>
              <a:ext cx="94875" cy="191275"/>
            </a:xfrm>
            <a:custGeom>
              <a:avLst/>
              <a:gdLst/>
              <a:ahLst/>
              <a:cxnLst/>
              <a:rect l="l" t="t" r="r" b="b"/>
              <a:pathLst>
                <a:path w="3795" h="7651" extrusionOk="0">
                  <a:moveTo>
                    <a:pt x="1" y="0"/>
                  </a:moveTo>
                  <a:lnTo>
                    <a:pt x="3344" y="7651"/>
                  </a:lnTo>
                  <a:lnTo>
                    <a:pt x="37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3920;p64">
              <a:extLst>
                <a:ext uri="{FF2B5EF4-FFF2-40B4-BE49-F238E27FC236}">
                  <a16:creationId xmlns:a16="http://schemas.microsoft.com/office/drawing/2014/main" xmlns="" id="{DF34A38D-1A72-56FD-24A8-E4B15D28BFA4}"/>
                </a:ext>
              </a:extLst>
            </p:cNvPr>
            <p:cNvSpPr/>
            <p:nvPr/>
          </p:nvSpPr>
          <p:spPr>
            <a:xfrm>
              <a:off x="2393200" y="2859500"/>
              <a:ext cx="106125" cy="202525"/>
            </a:xfrm>
            <a:custGeom>
              <a:avLst/>
              <a:gdLst/>
              <a:ahLst/>
              <a:cxnLst/>
              <a:rect l="l" t="t" r="r" b="b"/>
              <a:pathLst>
                <a:path w="4245" h="8101" extrusionOk="0">
                  <a:moveTo>
                    <a:pt x="3794" y="418"/>
                  </a:moveTo>
                  <a:lnTo>
                    <a:pt x="3428" y="6950"/>
                  </a:lnTo>
                  <a:lnTo>
                    <a:pt x="3428" y="6950"/>
                  </a:lnTo>
                  <a:lnTo>
                    <a:pt x="547" y="418"/>
                  </a:lnTo>
                  <a:close/>
                  <a:moveTo>
                    <a:pt x="226" y="0"/>
                  </a:moveTo>
                  <a:cubicBezTo>
                    <a:pt x="162" y="0"/>
                    <a:pt x="97" y="33"/>
                    <a:pt x="65" y="97"/>
                  </a:cubicBezTo>
                  <a:cubicBezTo>
                    <a:pt x="33" y="161"/>
                    <a:pt x="1" y="225"/>
                    <a:pt x="33" y="290"/>
                  </a:cubicBezTo>
                  <a:lnTo>
                    <a:pt x="3376" y="7972"/>
                  </a:lnTo>
                  <a:cubicBezTo>
                    <a:pt x="3440" y="8069"/>
                    <a:pt x="3537" y="8101"/>
                    <a:pt x="3633" y="8101"/>
                  </a:cubicBezTo>
                  <a:cubicBezTo>
                    <a:pt x="3730" y="8069"/>
                    <a:pt x="3794" y="8004"/>
                    <a:pt x="3794" y="7876"/>
                  </a:cubicBezTo>
                  <a:lnTo>
                    <a:pt x="4244" y="225"/>
                  </a:lnTo>
                  <a:cubicBezTo>
                    <a:pt x="4244" y="161"/>
                    <a:pt x="4212" y="97"/>
                    <a:pt x="4180" y="65"/>
                  </a:cubicBezTo>
                  <a:cubicBezTo>
                    <a:pt x="4148" y="33"/>
                    <a:pt x="4083" y="0"/>
                    <a:pt x="4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3921;p64">
              <a:extLst>
                <a:ext uri="{FF2B5EF4-FFF2-40B4-BE49-F238E27FC236}">
                  <a16:creationId xmlns:a16="http://schemas.microsoft.com/office/drawing/2014/main" xmlns="" id="{98F81328-B061-17A1-2FEE-61A93E4ADDF0}"/>
                </a:ext>
              </a:extLst>
            </p:cNvPr>
            <p:cNvSpPr/>
            <p:nvPr/>
          </p:nvSpPr>
          <p:spPr>
            <a:xfrm>
              <a:off x="2377950" y="2849850"/>
              <a:ext cx="104475" cy="206550"/>
            </a:xfrm>
            <a:custGeom>
              <a:avLst/>
              <a:gdLst/>
              <a:ahLst/>
              <a:cxnLst/>
              <a:rect l="l" t="t" r="r" b="b"/>
              <a:pathLst>
                <a:path w="4179" h="8262" extrusionOk="0">
                  <a:moveTo>
                    <a:pt x="0" y="1"/>
                  </a:moveTo>
                  <a:lnTo>
                    <a:pt x="4179" y="8262"/>
                  </a:lnTo>
                  <a:lnTo>
                    <a:pt x="37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3922;p64">
              <a:extLst>
                <a:ext uri="{FF2B5EF4-FFF2-40B4-BE49-F238E27FC236}">
                  <a16:creationId xmlns:a16="http://schemas.microsoft.com/office/drawing/2014/main" xmlns="" id="{64170296-E0FD-67D7-FD1E-985DD9A77180}"/>
                </a:ext>
              </a:extLst>
            </p:cNvPr>
            <p:cNvSpPr/>
            <p:nvPr/>
          </p:nvSpPr>
          <p:spPr>
            <a:xfrm>
              <a:off x="2372325" y="2844225"/>
              <a:ext cx="115725" cy="217300"/>
            </a:xfrm>
            <a:custGeom>
              <a:avLst/>
              <a:gdLst/>
              <a:ahLst/>
              <a:cxnLst/>
              <a:rect l="l" t="t" r="r" b="b"/>
              <a:pathLst>
                <a:path w="4629" h="8692" extrusionOk="0">
                  <a:moveTo>
                    <a:pt x="3825" y="451"/>
                  </a:moveTo>
                  <a:lnTo>
                    <a:pt x="4166" y="7538"/>
                  </a:lnTo>
                  <a:lnTo>
                    <a:pt x="579" y="451"/>
                  </a:lnTo>
                  <a:close/>
                  <a:moveTo>
                    <a:pt x="225" y="1"/>
                  </a:moveTo>
                  <a:cubicBezTo>
                    <a:pt x="161" y="1"/>
                    <a:pt x="97" y="65"/>
                    <a:pt x="64" y="129"/>
                  </a:cubicBezTo>
                  <a:cubicBezTo>
                    <a:pt x="0" y="193"/>
                    <a:pt x="0" y="258"/>
                    <a:pt x="32" y="322"/>
                  </a:cubicBezTo>
                  <a:lnTo>
                    <a:pt x="4243" y="8583"/>
                  </a:lnTo>
                  <a:cubicBezTo>
                    <a:pt x="4267" y="8656"/>
                    <a:pt x="4328" y="8692"/>
                    <a:pt x="4397" y="8692"/>
                  </a:cubicBezTo>
                  <a:cubicBezTo>
                    <a:pt x="4420" y="8692"/>
                    <a:pt x="4444" y="8688"/>
                    <a:pt x="4468" y="8680"/>
                  </a:cubicBezTo>
                  <a:cubicBezTo>
                    <a:pt x="4565" y="8680"/>
                    <a:pt x="4629" y="8583"/>
                    <a:pt x="4629" y="8487"/>
                  </a:cubicBezTo>
                  <a:lnTo>
                    <a:pt x="4211" y="226"/>
                  </a:lnTo>
                  <a:cubicBezTo>
                    <a:pt x="4211" y="97"/>
                    <a:pt x="4115" y="1"/>
                    <a:pt x="40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3923;p64">
              <a:extLst>
                <a:ext uri="{FF2B5EF4-FFF2-40B4-BE49-F238E27FC236}">
                  <a16:creationId xmlns:a16="http://schemas.microsoft.com/office/drawing/2014/main" xmlns="" id="{D5668F57-36F9-7173-7ED5-5F2C25A7F650}"/>
                </a:ext>
              </a:extLst>
            </p:cNvPr>
            <p:cNvSpPr/>
            <p:nvPr/>
          </p:nvSpPr>
          <p:spPr>
            <a:xfrm>
              <a:off x="2153725" y="2812875"/>
              <a:ext cx="328700" cy="243525"/>
            </a:xfrm>
            <a:custGeom>
              <a:avLst/>
              <a:gdLst/>
              <a:ahLst/>
              <a:cxnLst/>
              <a:rect l="l" t="t" r="r" b="b"/>
              <a:pathLst>
                <a:path w="13148" h="9741" extrusionOk="0">
                  <a:moveTo>
                    <a:pt x="1" y="1"/>
                  </a:moveTo>
                  <a:lnTo>
                    <a:pt x="2412" y="9741"/>
                  </a:lnTo>
                  <a:lnTo>
                    <a:pt x="13148" y="9741"/>
                  </a:lnTo>
                  <a:lnTo>
                    <a:pt x="11444" y="1094"/>
                  </a:lnTo>
                  <a:lnTo>
                    <a:pt x="6108" y="1094"/>
                  </a:lnTo>
                  <a:lnTo>
                    <a:pt x="51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3924;p64">
              <a:extLst>
                <a:ext uri="{FF2B5EF4-FFF2-40B4-BE49-F238E27FC236}">
                  <a16:creationId xmlns:a16="http://schemas.microsoft.com/office/drawing/2014/main" xmlns="" id="{7C16E09C-5C00-3FCA-2BD9-B69C96076261}"/>
                </a:ext>
              </a:extLst>
            </p:cNvPr>
            <p:cNvSpPr/>
            <p:nvPr/>
          </p:nvSpPr>
          <p:spPr>
            <a:xfrm>
              <a:off x="2148100" y="2807250"/>
              <a:ext cx="339950" cy="254775"/>
            </a:xfrm>
            <a:custGeom>
              <a:avLst/>
              <a:gdLst/>
              <a:ahLst/>
              <a:cxnLst/>
              <a:rect l="l" t="t" r="r" b="b"/>
              <a:pathLst>
                <a:path w="13598" h="10191" extrusionOk="0">
                  <a:moveTo>
                    <a:pt x="5240" y="419"/>
                  </a:moveTo>
                  <a:lnTo>
                    <a:pt x="6173" y="1480"/>
                  </a:lnTo>
                  <a:cubicBezTo>
                    <a:pt x="6205" y="1512"/>
                    <a:pt x="6269" y="1544"/>
                    <a:pt x="6333" y="1544"/>
                  </a:cubicBezTo>
                  <a:lnTo>
                    <a:pt x="11509" y="1544"/>
                  </a:lnTo>
                  <a:lnTo>
                    <a:pt x="13116" y="9741"/>
                  </a:lnTo>
                  <a:lnTo>
                    <a:pt x="2797" y="9741"/>
                  </a:lnTo>
                  <a:lnTo>
                    <a:pt x="483" y="419"/>
                  </a:lnTo>
                  <a:close/>
                  <a:moveTo>
                    <a:pt x="226" y="1"/>
                  </a:moveTo>
                  <a:cubicBezTo>
                    <a:pt x="162" y="1"/>
                    <a:pt x="97" y="33"/>
                    <a:pt x="65" y="97"/>
                  </a:cubicBezTo>
                  <a:cubicBezTo>
                    <a:pt x="1" y="130"/>
                    <a:pt x="1" y="194"/>
                    <a:pt x="1" y="258"/>
                  </a:cubicBezTo>
                  <a:lnTo>
                    <a:pt x="2412" y="10030"/>
                  </a:lnTo>
                  <a:cubicBezTo>
                    <a:pt x="2444" y="10126"/>
                    <a:pt x="2540" y="10191"/>
                    <a:pt x="2637" y="10191"/>
                  </a:cubicBezTo>
                  <a:lnTo>
                    <a:pt x="13373" y="10191"/>
                  </a:lnTo>
                  <a:cubicBezTo>
                    <a:pt x="13437" y="10191"/>
                    <a:pt x="13502" y="10159"/>
                    <a:pt x="13566" y="10094"/>
                  </a:cubicBezTo>
                  <a:cubicBezTo>
                    <a:pt x="13598" y="10062"/>
                    <a:pt x="13598" y="9998"/>
                    <a:pt x="13598" y="9934"/>
                  </a:cubicBezTo>
                  <a:lnTo>
                    <a:pt x="11894" y="1287"/>
                  </a:lnTo>
                  <a:cubicBezTo>
                    <a:pt x="11862" y="1190"/>
                    <a:pt x="11798" y="1126"/>
                    <a:pt x="11669" y="1126"/>
                  </a:cubicBezTo>
                  <a:lnTo>
                    <a:pt x="6437" y="1126"/>
                  </a:lnTo>
                  <a:lnTo>
                    <a:pt x="5498" y="65"/>
                  </a:lnTo>
                  <a:cubicBezTo>
                    <a:pt x="5465" y="33"/>
                    <a:pt x="5401" y="1"/>
                    <a:pt x="5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3925;p64">
              <a:extLst>
                <a:ext uri="{FF2B5EF4-FFF2-40B4-BE49-F238E27FC236}">
                  <a16:creationId xmlns:a16="http://schemas.microsoft.com/office/drawing/2014/main" xmlns="" id="{4E33853D-70A1-9EC7-F088-FB1E3487FE7B}"/>
                </a:ext>
              </a:extLst>
            </p:cNvPr>
            <p:cNvSpPr/>
            <p:nvPr/>
          </p:nvSpPr>
          <p:spPr>
            <a:xfrm>
              <a:off x="2383575" y="3217900"/>
              <a:ext cx="147875" cy="199325"/>
            </a:xfrm>
            <a:custGeom>
              <a:avLst/>
              <a:gdLst/>
              <a:ahLst/>
              <a:cxnLst/>
              <a:rect l="l" t="t" r="r" b="b"/>
              <a:pathLst>
                <a:path w="5915" h="7973" extrusionOk="0">
                  <a:moveTo>
                    <a:pt x="0" y="1"/>
                  </a:moveTo>
                  <a:lnTo>
                    <a:pt x="3954" y="7973"/>
                  </a:lnTo>
                  <a:lnTo>
                    <a:pt x="59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3926;p64">
              <a:extLst>
                <a:ext uri="{FF2B5EF4-FFF2-40B4-BE49-F238E27FC236}">
                  <a16:creationId xmlns:a16="http://schemas.microsoft.com/office/drawing/2014/main" xmlns="" id="{BBC2DDD6-49A0-70EE-869A-4C0049F3E7EF}"/>
                </a:ext>
              </a:extLst>
            </p:cNvPr>
            <p:cNvSpPr/>
            <p:nvPr/>
          </p:nvSpPr>
          <p:spPr>
            <a:xfrm>
              <a:off x="2377950" y="3212275"/>
              <a:ext cx="159125" cy="209775"/>
            </a:xfrm>
            <a:custGeom>
              <a:avLst/>
              <a:gdLst/>
              <a:ahLst/>
              <a:cxnLst/>
              <a:rect l="l" t="t" r="r" b="b"/>
              <a:pathLst>
                <a:path w="6365" h="8391" extrusionOk="0">
                  <a:moveTo>
                    <a:pt x="5883" y="419"/>
                  </a:moveTo>
                  <a:lnTo>
                    <a:pt x="4119" y="7593"/>
                  </a:lnTo>
                  <a:lnTo>
                    <a:pt x="4119" y="7593"/>
                  </a:lnTo>
                  <a:lnTo>
                    <a:pt x="547" y="419"/>
                  </a:lnTo>
                  <a:close/>
                  <a:moveTo>
                    <a:pt x="225" y="1"/>
                  </a:moveTo>
                  <a:cubicBezTo>
                    <a:pt x="129" y="1"/>
                    <a:pt x="65" y="33"/>
                    <a:pt x="32" y="97"/>
                  </a:cubicBezTo>
                  <a:cubicBezTo>
                    <a:pt x="0" y="162"/>
                    <a:pt x="0" y="258"/>
                    <a:pt x="32" y="322"/>
                  </a:cubicBezTo>
                  <a:lnTo>
                    <a:pt x="4018" y="8294"/>
                  </a:lnTo>
                  <a:cubicBezTo>
                    <a:pt x="4050" y="8358"/>
                    <a:pt x="4115" y="8391"/>
                    <a:pt x="4211" y="8391"/>
                  </a:cubicBezTo>
                  <a:cubicBezTo>
                    <a:pt x="4308" y="8391"/>
                    <a:pt x="4372" y="8326"/>
                    <a:pt x="4404" y="8230"/>
                  </a:cubicBezTo>
                  <a:lnTo>
                    <a:pt x="6365" y="258"/>
                  </a:lnTo>
                  <a:cubicBezTo>
                    <a:pt x="6365" y="194"/>
                    <a:pt x="6365" y="129"/>
                    <a:pt x="6333" y="97"/>
                  </a:cubicBezTo>
                  <a:cubicBezTo>
                    <a:pt x="6268" y="33"/>
                    <a:pt x="6204" y="1"/>
                    <a:pt x="6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3927;p64">
              <a:extLst>
                <a:ext uri="{FF2B5EF4-FFF2-40B4-BE49-F238E27FC236}">
                  <a16:creationId xmlns:a16="http://schemas.microsoft.com/office/drawing/2014/main" xmlns="" id="{1C4E8141-0475-2789-3EF1-A0D11BA8E036}"/>
                </a:ext>
              </a:extLst>
            </p:cNvPr>
            <p:cNvSpPr/>
            <p:nvPr/>
          </p:nvSpPr>
          <p:spPr>
            <a:xfrm>
              <a:off x="2398825" y="3225150"/>
              <a:ext cx="94875" cy="192075"/>
            </a:xfrm>
            <a:custGeom>
              <a:avLst/>
              <a:gdLst/>
              <a:ahLst/>
              <a:cxnLst/>
              <a:rect l="l" t="t" r="r" b="b"/>
              <a:pathLst>
                <a:path w="3795" h="7683" extrusionOk="0">
                  <a:moveTo>
                    <a:pt x="1" y="0"/>
                  </a:moveTo>
                  <a:lnTo>
                    <a:pt x="3344" y="7683"/>
                  </a:lnTo>
                  <a:lnTo>
                    <a:pt x="37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3928;p64">
              <a:extLst>
                <a:ext uri="{FF2B5EF4-FFF2-40B4-BE49-F238E27FC236}">
                  <a16:creationId xmlns:a16="http://schemas.microsoft.com/office/drawing/2014/main" xmlns="" id="{E5F1B3CE-1A14-B1E3-890C-01CC26DFDEF2}"/>
                </a:ext>
              </a:extLst>
            </p:cNvPr>
            <p:cNvSpPr/>
            <p:nvPr/>
          </p:nvSpPr>
          <p:spPr>
            <a:xfrm>
              <a:off x="2393200" y="3219525"/>
              <a:ext cx="106125" cy="202725"/>
            </a:xfrm>
            <a:custGeom>
              <a:avLst/>
              <a:gdLst/>
              <a:ahLst/>
              <a:cxnLst/>
              <a:rect l="l" t="t" r="r" b="b"/>
              <a:pathLst>
                <a:path w="4245" h="8109" extrusionOk="0">
                  <a:moveTo>
                    <a:pt x="3794" y="450"/>
                  </a:moveTo>
                  <a:lnTo>
                    <a:pt x="3427" y="6978"/>
                  </a:lnTo>
                  <a:lnTo>
                    <a:pt x="547" y="450"/>
                  </a:lnTo>
                  <a:close/>
                  <a:moveTo>
                    <a:pt x="226" y="0"/>
                  </a:moveTo>
                  <a:cubicBezTo>
                    <a:pt x="162" y="0"/>
                    <a:pt x="97" y="64"/>
                    <a:pt x="65" y="97"/>
                  </a:cubicBezTo>
                  <a:cubicBezTo>
                    <a:pt x="33" y="161"/>
                    <a:pt x="1" y="257"/>
                    <a:pt x="33" y="322"/>
                  </a:cubicBezTo>
                  <a:lnTo>
                    <a:pt x="3376" y="7972"/>
                  </a:lnTo>
                  <a:cubicBezTo>
                    <a:pt x="3429" y="8051"/>
                    <a:pt x="3504" y="8109"/>
                    <a:pt x="3582" y="8109"/>
                  </a:cubicBezTo>
                  <a:cubicBezTo>
                    <a:pt x="3599" y="8109"/>
                    <a:pt x="3616" y="8106"/>
                    <a:pt x="3633" y="8101"/>
                  </a:cubicBezTo>
                  <a:cubicBezTo>
                    <a:pt x="3730" y="8101"/>
                    <a:pt x="3794" y="8004"/>
                    <a:pt x="3794" y="7908"/>
                  </a:cubicBezTo>
                  <a:lnTo>
                    <a:pt x="4244" y="225"/>
                  </a:lnTo>
                  <a:cubicBezTo>
                    <a:pt x="4244" y="193"/>
                    <a:pt x="4212" y="129"/>
                    <a:pt x="4180" y="97"/>
                  </a:cubicBezTo>
                  <a:cubicBezTo>
                    <a:pt x="4148" y="32"/>
                    <a:pt x="4083" y="0"/>
                    <a:pt x="4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3929;p64">
              <a:extLst>
                <a:ext uri="{FF2B5EF4-FFF2-40B4-BE49-F238E27FC236}">
                  <a16:creationId xmlns:a16="http://schemas.microsoft.com/office/drawing/2014/main" xmlns="" id="{0AA54471-2FC3-4894-1D9F-D62DBC178CA3}"/>
                </a:ext>
              </a:extLst>
            </p:cNvPr>
            <p:cNvSpPr/>
            <p:nvPr/>
          </p:nvSpPr>
          <p:spPr>
            <a:xfrm>
              <a:off x="2377950" y="3209875"/>
              <a:ext cx="104475" cy="207350"/>
            </a:xfrm>
            <a:custGeom>
              <a:avLst/>
              <a:gdLst/>
              <a:ahLst/>
              <a:cxnLst/>
              <a:rect l="l" t="t" r="r" b="b"/>
              <a:pathLst>
                <a:path w="4179" h="8294" extrusionOk="0">
                  <a:moveTo>
                    <a:pt x="0" y="0"/>
                  </a:moveTo>
                  <a:lnTo>
                    <a:pt x="4179" y="8294"/>
                  </a:lnTo>
                  <a:lnTo>
                    <a:pt x="37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3930;p64">
              <a:extLst>
                <a:ext uri="{FF2B5EF4-FFF2-40B4-BE49-F238E27FC236}">
                  <a16:creationId xmlns:a16="http://schemas.microsoft.com/office/drawing/2014/main" xmlns="" id="{DA0BD4B2-6777-8C3D-8ABA-9CA941298BF5}"/>
                </a:ext>
              </a:extLst>
            </p:cNvPr>
            <p:cNvSpPr/>
            <p:nvPr/>
          </p:nvSpPr>
          <p:spPr>
            <a:xfrm>
              <a:off x="2372325" y="3205050"/>
              <a:ext cx="115725" cy="217225"/>
            </a:xfrm>
            <a:custGeom>
              <a:avLst/>
              <a:gdLst/>
              <a:ahLst/>
              <a:cxnLst/>
              <a:rect l="l" t="t" r="r" b="b"/>
              <a:pathLst>
                <a:path w="4629" h="8689" extrusionOk="0">
                  <a:moveTo>
                    <a:pt x="3825" y="418"/>
                  </a:moveTo>
                  <a:lnTo>
                    <a:pt x="4166" y="7535"/>
                  </a:lnTo>
                  <a:lnTo>
                    <a:pt x="4166" y="7535"/>
                  </a:lnTo>
                  <a:lnTo>
                    <a:pt x="579" y="418"/>
                  </a:lnTo>
                  <a:close/>
                  <a:moveTo>
                    <a:pt x="225" y="1"/>
                  </a:moveTo>
                  <a:cubicBezTo>
                    <a:pt x="161" y="1"/>
                    <a:pt x="97" y="33"/>
                    <a:pt x="64" y="97"/>
                  </a:cubicBezTo>
                  <a:cubicBezTo>
                    <a:pt x="0" y="161"/>
                    <a:pt x="0" y="226"/>
                    <a:pt x="32" y="290"/>
                  </a:cubicBezTo>
                  <a:lnTo>
                    <a:pt x="4243" y="8583"/>
                  </a:lnTo>
                  <a:cubicBezTo>
                    <a:pt x="4270" y="8636"/>
                    <a:pt x="4339" y="8688"/>
                    <a:pt x="4416" y="8688"/>
                  </a:cubicBezTo>
                  <a:cubicBezTo>
                    <a:pt x="4433" y="8688"/>
                    <a:pt x="4451" y="8685"/>
                    <a:pt x="4468" y="8680"/>
                  </a:cubicBezTo>
                  <a:cubicBezTo>
                    <a:pt x="4565" y="8647"/>
                    <a:pt x="4629" y="8551"/>
                    <a:pt x="4629" y="8455"/>
                  </a:cubicBezTo>
                  <a:lnTo>
                    <a:pt x="4211" y="193"/>
                  </a:lnTo>
                  <a:cubicBezTo>
                    <a:pt x="4211" y="97"/>
                    <a:pt x="4115" y="1"/>
                    <a:pt x="40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931;p64">
              <a:extLst>
                <a:ext uri="{FF2B5EF4-FFF2-40B4-BE49-F238E27FC236}">
                  <a16:creationId xmlns:a16="http://schemas.microsoft.com/office/drawing/2014/main" xmlns="" id="{931F8BB8-487A-B048-5688-E418D37CB1B2}"/>
                </a:ext>
              </a:extLst>
            </p:cNvPr>
            <p:cNvSpPr/>
            <p:nvPr/>
          </p:nvSpPr>
          <p:spPr>
            <a:xfrm>
              <a:off x="2153725" y="3172900"/>
              <a:ext cx="328700" cy="244325"/>
            </a:xfrm>
            <a:custGeom>
              <a:avLst/>
              <a:gdLst/>
              <a:ahLst/>
              <a:cxnLst/>
              <a:rect l="l" t="t" r="r" b="b"/>
              <a:pathLst>
                <a:path w="13148" h="9773" extrusionOk="0">
                  <a:moveTo>
                    <a:pt x="1" y="1"/>
                  </a:moveTo>
                  <a:lnTo>
                    <a:pt x="2412" y="9773"/>
                  </a:lnTo>
                  <a:lnTo>
                    <a:pt x="13148" y="9773"/>
                  </a:lnTo>
                  <a:lnTo>
                    <a:pt x="11444" y="1126"/>
                  </a:lnTo>
                  <a:lnTo>
                    <a:pt x="6108" y="1126"/>
                  </a:lnTo>
                  <a:lnTo>
                    <a:pt x="51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932;p64">
              <a:extLst>
                <a:ext uri="{FF2B5EF4-FFF2-40B4-BE49-F238E27FC236}">
                  <a16:creationId xmlns:a16="http://schemas.microsoft.com/office/drawing/2014/main" xmlns="" id="{F81038C9-AED8-DEAF-65DA-1411C1EF1328}"/>
                </a:ext>
              </a:extLst>
            </p:cNvPr>
            <p:cNvSpPr/>
            <p:nvPr/>
          </p:nvSpPr>
          <p:spPr>
            <a:xfrm>
              <a:off x="2148100" y="3168075"/>
              <a:ext cx="339950" cy="253975"/>
            </a:xfrm>
            <a:custGeom>
              <a:avLst/>
              <a:gdLst/>
              <a:ahLst/>
              <a:cxnLst/>
              <a:rect l="l" t="t" r="r" b="b"/>
              <a:pathLst>
                <a:path w="13598" h="10159" extrusionOk="0">
                  <a:moveTo>
                    <a:pt x="5240" y="419"/>
                  </a:moveTo>
                  <a:lnTo>
                    <a:pt x="6173" y="1447"/>
                  </a:lnTo>
                  <a:cubicBezTo>
                    <a:pt x="6205" y="1480"/>
                    <a:pt x="6269" y="1512"/>
                    <a:pt x="6333" y="1512"/>
                  </a:cubicBezTo>
                  <a:lnTo>
                    <a:pt x="11509" y="1512"/>
                  </a:lnTo>
                  <a:lnTo>
                    <a:pt x="13116" y="9741"/>
                  </a:lnTo>
                  <a:lnTo>
                    <a:pt x="2797" y="9741"/>
                  </a:lnTo>
                  <a:lnTo>
                    <a:pt x="483" y="419"/>
                  </a:lnTo>
                  <a:close/>
                  <a:moveTo>
                    <a:pt x="226" y="1"/>
                  </a:moveTo>
                  <a:cubicBezTo>
                    <a:pt x="162" y="1"/>
                    <a:pt x="97" y="33"/>
                    <a:pt x="65" y="65"/>
                  </a:cubicBezTo>
                  <a:cubicBezTo>
                    <a:pt x="1" y="129"/>
                    <a:pt x="1" y="194"/>
                    <a:pt x="1" y="258"/>
                  </a:cubicBezTo>
                  <a:lnTo>
                    <a:pt x="2412" y="9998"/>
                  </a:lnTo>
                  <a:cubicBezTo>
                    <a:pt x="2444" y="10094"/>
                    <a:pt x="2540" y="10159"/>
                    <a:pt x="2637" y="10159"/>
                  </a:cubicBezTo>
                  <a:lnTo>
                    <a:pt x="13373" y="10159"/>
                  </a:lnTo>
                  <a:cubicBezTo>
                    <a:pt x="13437" y="10159"/>
                    <a:pt x="13502" y="10126"/>
                    <a:pt x="13566" y="10094"/>
                  </a:cubicBezTo>
                  <a:cubicBezTo>
                    <a:pt x="13598" y="10030"/>
                    <a:pt x="13598" y="9966"/>
                    <a:pt x="13598" y="9901"/>
                  </a:cubicBezTo>
                  <a:lnTo>
                    <a:pt x="11894" y="1254"/>
                  </a:lnTo>
                  <a:cubicBezTo>
                    <a:pt x="11862" y="1158"/>
                    <a:pt x="11798" y="1094"/>
                    <a:pt x="11669" y="1094"/>
                  </a:cubicBezTo>
                  <a:lnTo>
                    <a:pt x="6435" y="1094"/>
                  </a:lnTo>
                  <a:lnTo>
                    <a:pt x="5498" y="65"/>
                  </a:lnTo>
                  <a:cubicBezTo>
                    <a:pt x="5465" y="1"/>
                    <a:pt x="5401" y="1"/>
                    <a:pt x="5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933;p64">
              <a:extLst>
                <a:ext uri="{FF2B5EF4-FFF2-40B4-BE49-F238E27FC236}">
                  <a16:creationId xmlns:a16="http://schemas.microsoft.com/office/drawing/2014/main" xmlns="" id="{16A85BFB-35BA-D778-DAC7-75514925330C}"/>
                </a:ext>
              </a:extLst>
            </p:cNvPr>
            <p:cNvSpPr/>
            <p:nvPr/>
          </p:nvSpPr>
          <p:spPr>
            <a:xfrm>
              <a:off x="4591075" y="3348900"/>
              <a:ext cx="148700" cy="199325"/>
            </a:xfrm>
            <a:custGeom>
              <a:avLst/>
              <a:gdLst/>
              <a:ahLst/>
              <a:cxnLst/>
              <a:rect l="l" t="t" r="r" b="b"/>
              <a:pathLst>
                <a:path w="5948" h="7973" extrusionOk="0">
                  <a:moveTo>
                    <a:pt x="1" y="0"/>
                  </a:moveTo>
                  <a:lnTo>
                    <a:pt x="3987" y="7972"/>
                  </a:lnTo>
                  <a:lnTo>
                    <a:pt x="59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934;p64">
              <a:extLst>
                <a:ext uri="{FF2B5EF4-FFF2-40B4-BE49-F238E27FC236}">
                  <a16:creationId xmlns:a16="http://schemas.microsoft.com/office/drawing/2014/main" xmlns="" id="{A6C4E419-9636-E07A-7482-B3F582C6D82E}"/>
                </a:ext>
              </a:extLst>
            </p:cNvPr>
            <p:cNvSpPr/>
            <p:nvPr/>
          </p:nvSpPr>
          <p:spPr>
            <a:xfrm>
              <a:off x="4585450" y="3344075"/>
              <a:ext cx="159950" cy="209775"/>
            </a:xfrm>
            <a:custGeom>
              <a:avLst/>
              <a:gdLst/>
              <a:ahLst/>
              <a:cxnLst/>
              <a:rect l="l" t="t" r="r" b="b"/>
              <a:pathLst>
                <a:path w="6398" h="8391" extrusionOk="0">
                  <a:moveTo>
                    <a:pt x="5883" y="418"/>
                  </a:moveTo>
                  <a:lnTo>
                    <a:pt x="4135" y="7530"/>
                  </a:lnTo>
                  <a:lnTo>
                    <a:pt x="4135" y="7530"/>
                  </a:lnTo>
                  <a:lnTo>
                    <a:pt x="579" y="418"/>
                  </a:lnTo>
                  <a:close/>
                  <a:moveTo>
                    <a:pt x="226" y="1"/>
                  </a:moveTo>
                  <a:cubicBezTo>
                    <a:pt x="162" y="1"/>
                    <a:pt x="65" y="33"/>
                    <a:pt x="33" y="97"/>
                  </a:cubicBezTo>
                  <a:cubicBezTo>
                    <a:pt x="1" y="161"/>
                    <a:pt x="1" y="226"/>
                    <a:pt x="33" y="290"/>
                  </a:cubicBezTo>
                  <a:lnTo>
                    <a:pt x="4019" y="8262"/>
                  </a:lnTo>
                  <a:cubicBezTo>
                    <a:pt x="4051" y="8358"/>
                    <a:pt x="4147" y="8390"/>
                    <a:pt x="4244" y="8390"/>
                  </a:cubicBezTo>
                  <a:cubicBezTo>
                    <a:pt x="4308" y="8358"/>
                    <a:pt x="4405" y="8294"/>
                    <a:pt x="4405" y="8229"/>
                  </a:cubicBezTo>
                  <a:lnTo>
                    <a:pt x="6365" y="258"/>
                  </a:lnTo>
                  <a:cubicBezTo>
                    <a:pt x="6398" y="193"/>
                    <a:pt x="6365" y="129"/>
                    <a:pt x="6333" y="65"/>
                  </a:cubicBezTo>
                  <a:cubicBezTo>
                    <a:pt x="6301" y="33"/>
                    <a:pt x="6237" y="1"/>
                    <a:pt x="6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935;p64">
              <a:extLst>
                <a:ext uri="{FF2B5EF4-FFF2-40B4-BE49-F238E27FC236}">
                  <a16:creationId xmlns:a16="http://schemas.microsoft.com/office/drawing/2014/main" xmlns="" id="{67B0ED42-15AB-E9B0-440E-DC0AA2BA23D3}"/>
                </a:ext>
              </a:extLst>
            </p:cNvPr>
            <p:cNvSpPr/>
            <p:nvPr/>
          </p:nvSpPr>
          <p:spPr>
            <a:xfrm>
              <a:off x="4607150" y="3356925"/>
              <a:ext cx="94050" cy="191300"/>
            </a:xfrm>
            <a:custGeom>
              <a:avLst/>
              <a:gdLst/>
              <a:ahLst/>
              <a:cxnLst/>
              <a:rect l="l" t="t" r="r" b="b"/>
              <a:pathLst>
                <a:path w="3762" h="7652" extrusionOk="0">
                  <a:moveTo>
                    <a:pt x="1" y="1"/>
                  </a:moveTo>
                  <a:lnTo>
                    <a:pt x="3344" y="7651"/>
                  </a:lnTo>
                  <a:lnTo>
                    <a:pt x="37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936;p64">
              <a:extLst>
                <a:ext uri="{FF2B5EF4-FFF2-40B4-BE49-F238E27FC236}">
                  <a16:creationId xmlns:a16="http://schemas.microsoft.com/office/drawing/2014/main" xmlns="" id="{AC01DAC9-AB98-E4F4-2833-9684D79183EB}"/>
                </a:ext>
              </a:extLst>
            </p:cNvPr>
            <p:cNvSpPr/>
            <p:nvPr/>
          </p:nvSpPr>
          <p:spPr>
            <a:xfrm>
              <a:off x="4601525" y="3351300"/>
              <a:ext cx="105300" cy="202550"/>
            </a:xfrm>
            <a:custGeom>
              <a:avLst/>
              <a:gdLst/>
              <a:ahLst/>
              <a:cxnLst/>
              <a:rect l="l" t="t" r="r" b="b"/>
              <a:pathLst>
                <a:path w="4212" h="8102" extrusionOk="0">
                  <a:moveTo>
                    <a:pt x="3762" y="419"/>
                  </a:moveTo>
                  <a:lnTo>
                    <a:pt x="3395" y="6968"/>
                  </a:lnTo>
                  <a:lnTo>
                    <a:pt x="547" y="419"/>
                  </a:lnTo>
                  <a:close/>
                  <a:moveTo>
                    <a:pt x="226" y="1"/>
                  </a:moveTo>
                  <a:cubicBezTo>
                    <a:pt x="129" y="1"/>
                    <a:pt x="65" y="33"/>
                    <a:pt x="33" y="97"/>
                  </a:cubicBezTo>
                  <a:cubicBezTo>
                    <a:pt x="1" y="162"/>
                    <a:pt x="1" y="226"/>
                    <a:pt x="33" y="290"/>
                  </a:cubicBezTo>
                  <a:lnTo>
                    <a:pt x="3376" y="7973"/>
                  </a:lnTo>
                  <a:cubicBezTo>
                    <a:pt x="3408" y="8069"/>
                    <a:pt x="3504" y="8101"/>
                    <a:pt x="3601" y="8101"/>
                  </a:cubicBezTo>
                  <a:cubicBezTo>
                    <a:pt x="3697" y="8069"/>
                    <a:pt x="3762" y="8005"/>
                    <a:pt x="3762" y="7908"/>
                  </a:cubicBezTo>
                  <a:lnTo>
                    <a:pt x="4212" y="226"/>
                  </a:lnTo>
                  <a:cubicBezTo>
                    <a:pt x="4212" y="162"/>
                    <a:pt x="4179" y="97"/>
                    <a:pt x="4147" y="65"/>
                  </a:cubicBezTo>
                  <a:cubicBezTo>
                    <a:pt x="4115" y="33"/>
                    <a:pt x="4051" y="1"/>
                    <a:pt x="39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937;p64">
              <a:extLst>
                <a:ext uri="{FF2B5EF4-FFF2-40B4-BE49-F238E27FC236}">
                  <a16:creationId xmlns:a16="http://schemas.microsoft.com/office/drawing/2014/main" xmlns="" id="{3252C4FB-6920-D3DA-53D5-1E51A384DDBB}"/>
                </a:ext>
              </a:extLst>
            </p:cNvPr>
            <p:cNvSpPr/>
            <p:nvPr/>
          </p:nvSpPr>
          <p:spPr>
            <a:xfrm>
              <a:off x="4586250" y="3341675"/>
              <a:ext cx="104500" cy="206550"/>
            </a:xfrm>
            <a:custGeom>
              <a:avLst/>
              <a:gdLst/>
              <a:ahLst/>
              <a:cxnLst/>
              <a:rect l="l" t="t" r="r" b="b"/>
              <a:pathLst>
                <a:path w="4180" h="8262" extrusionOk="0">
                  <a:moveTo>
                    <a:pt x="1" y="0"/>
                  </a:moveTo>
                  <a:lnTo>
                    <a:pt x="4180" y="8261"/>
                  </a:lnTo>
                  <a:lnTo>
                    <a:pt x="37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938;p64">
              <a:extLst>
                <a:ext uri="{FF2B5EF4-FFF2-40B4-BE49-F238E27FC236}">
                  <a16:creationId xmlns:a16="http://schemas.microsoft.com/office/drawing/2014/main" xmlns="" id="{4066DD80-5B93-629B-C13E-3508A38C18B6}"/>
                </a:ext>
              </a:extLst>
            </p:cNvPr>
            <p:cNvSpPr/>
            <p:nvPr/>
          </p:nvSpPr>
          <p:spPr>
            <a:xfrm>
              <a:off x="4580625" y="3336050"/>
              <a:ext cx="115750" cy="217800"/>
            </a:xfrm>
            <a:custGeom>
              <a:avLst/>
              <a:gdLst/>
              <a:ahLst/>
              <a:cxnLst/>
              <a:rect l="l" t="t" r="r" b="b"/>
              <a:pathLst>
                <a:path w="4630" h="8712" extrusionOk="0">
                  <a:moveTo>
                    <a:pt x="3794" y="450"/>
                  </a:moveTo>
                  <a:lnTo>
                    <a:pt x="4131" y="7475"/>
                  </a:lnTo>
                  <a:lnTo>
                    <a:pt x="547" y="450"/>
                  </a:lnTo>
                  <a:close/>
                  <a:moveTo>
                    <a:pt x="226" y="0"/>
                  </a:moveTo>
                  <a:cubicBezTo>
                    <a:pt x="130" y="0"/>
                    <a:pt x="65" y="64"/>
                    <a:pt x="33" y="129"/>
                  </a:cubicBezTo>
                  <a:cubicBezTo>
                    <a:pt x="1" y="193"/>
                    <a:pt x="1" y="257"/>
                    <a:pt x="33" y="322"/>
                  </a:cubicBezTo>
                  <a:lnTo>
                    <a:pt x="4212" y="8583"/>
                  </a:lnTo>
                  <a:cubicBezTo>
                    <a:pt x="4244" y="8679"/>
                    <a:pt x="4340" y="8711"/>
                    <a:pt x="4437" y="8711"/>
                  </a:cubicBezTo>
                  <a:cubicBezTo>
                    <a:pt x="4533" y="8679"/>
                    <a:pt x="4630" y="8583"/>
                    <a:pt x="4598" y="8486"/>
                  </a:cubicBezTo>
                  <a:lnTo>
                    <a:pt x="4593" y="8392"/>
                  </a:lnTo>
                  <a:lnTo>
                    <a:pt x="4593" y="8392"/>
                  </a:lnTo>
                  <a:lnTo>
                    <a:pt x="4598" y="8390"/>
                  </a:lnTo>
                  <a:lnTo>
                    <a:pt x="4593" y="8380"/>
                  </a:lnTo>
                  <a:lnTo>
                    <a:pt x="4212" y="225"/>
                  </a:lnTo>
                  <a:cubicBezTo>
                    <a:pt x="4212" y="96"/>
                    <a:pt x="4115" y="0"/>
                    <a:pt x="39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939;p64">
              <a:extLst>
                <a:ext uri="{FF2B5EF4-FFF2-40B4-BE49-F238E27FC236}">
                  <a16:creationId xmlns:a16="http://schemas.microsoft.com/office/drawing/2014/main" xmlns="" id="{9797E8FB-E4D5-CCF3-FBA0-0A2FF8ED1EC1}"/>
                </a:ext>
              </a:extLst>
            </p:cNvPr>
            <p:cNvSpPr/>
            <p:nvPr/>
          </p:nvSpPr>
          <p:spPr>
            <a:xfrm>
              <a:off x="4361250" y="3304700"/>
              <a:ext cx="329500" cy="243525"/>
            </a:xfrm>
            <a:custGeom>
              <a:avLst/>
              <a:gdLst/>
              <a:ahLst/>
              <a:cxnLst/>
              <a:rect l="l" t="t" r="r" b="b"/>
              <a:pathLst>
                <a:path w="13180" h="9741" extrusionOk="0">
                  <a:moveTo>
                    <a:pt x="1" y="0"/>
                  </a:moveTo>
                  <a:lnTo>
                    <a:pt x="2411" y="9740"/>
                  </a:lnTo>
                  <a:lnTo>
                    <a:pt x="13180" y="9740"/>
                  </a:lnTo>
                  <a:lnTo>
                    <a:pt x="11476" y="1093"/>
                  </a:lnTo>
                  <a:lnTo>
                    <a:pt x="6108" y="1093"/>
                  </a:lnTo>
                  <a:lnTo>
                    <a:pt x="5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940;p64">
              <a:extLst>
                <a:ext uri="{FF2B5EF4-FFF2-40B4-BE49-F238E27FC236}">
                  <a16:creationId xmlns:a16="http://schemas.microsoft.com/office/drawing/2014/main" xmlns="" id="{D939A4E7-7376-5943-BD13-7D19B792ECFE}"/>
                </a:ext>
              </a:extLst>
            </p:cNvPr>
            <p:cNvSpPr/>
            <p:nvPr/>
          </p:nvSpPr>
          <p:spPr>
            <a:xfrm>
              <a:off x="4355625" y="3299075"/>
              <a:ext cx="340750" cy="254775"/>
            </a:xfrm>
            <a:custGeom>
              <a:avLst/>
              <a:gdLst/>
              <a:ahLst/>
              <a:cxnLst/>
              <a:rect l="l" t="t" r="r" b="b"/>
              <a:pathLst>
                <a:path w="13630" h="10191" extrusionOk="0">
                  <a:moveTo>
                    <a:pt x="5272" y="418"/>
                  </a:moveTo>
                  <a:lnTo>
                    <a:pt x="6172" y="1479"/>
                  </a:lnTo>
                  <a:cubicBezTo>
                    <a:pt x="6204" y="1511"/>
                    <a:pt x="6269" y="1543"/>
                    <a:pt x="6333" y="1543"/>
                  </a:cubicBezTo>
                  <a:lnTo>
                    <a:pt x="11508" y="1543"/>
                  </a:lnTo>
                  <a:lnTo>
                    <a:pt x="13148" y="9772"/>
                  </a:lnTo>
                  <a:lnTo>
                    <a:pt x="2797" y="9772"/>
                  </a:lnTo>
                  <a:lnTo>
                    <a:pt x="515" y="418"/>
                  </a:lnTo>
                  <a:close/>
                  <a:moveTo>
                    <a:pt x="226" y="0"/>
                  </a:moveTo>
                  <a:cubicBezTo>
                    <a:pt x="161" y="0"/>
                    <a:pt x="97" y="33"/>
                    <a:pt x="65" y="97"/>
                  </a:cubicBezTo>
                  <a:cubicBezTo>
                    <a:pt x="33" y="129"/>
                    <a:pt x="1" y="193"/>
                    <a:pt x="33" y="258"/>
                  </a:cubicBezTo>
                  <a:lnTo>
                    <a:pt x="2444" y="10029"/>
                  </a:lnTo>
                  <a:cubicBezTo>
                    <a:pt x="2444" y="10126"/>
                    <a:pt x="2540" y="10190"/>
                    <a:pt x="2636" y="10190"/>
                  </a:cubicBezTo>
                  <a:lnTo>
                    <a:pt x="13405" y="10190"/>
                  </a:lnTo>
                  <a:cubicBezTo>
                    <a:pt x="13469" y="10190"/>
                    <a:pt x="13533" y="10158"/>
                    <a:pt x="13565" y="10094"/>
                  </a:cubicBezTo>
                  <a:cubicBezTo>
                    <a:pt x="13598" y="10062"/>
                    <a:pt x="13630" y="9997"/>
                    <a:pt x="13598" y="9933"/>
                  </a:cubicBezTo>
                  <a:lnTo>
                    <a:pt x="11894" y="1286"/>
                  </a:lnTo>
                  <a:cubicBezTo>
                    <a:pt x="11894" y="1190"/>
                    <a:pt x="11798" y="1125"/>
                    <a:pt x="11701" y="1125"/>
                  </a:cubicBezTo>
                  <a:lnTo>
                    <a:pt x="6439" y="1125"/>
                  </a:lnTo>
                  <a:lnTo>
                    <a:pt x="5529" y="65"/>
                  </a:lnTo>
                  <a:cubicBezTo>
                    <a:pt x="5465" y="33"/>
                    <a:pt x="5433" y="0"/>
                    <a:pt x="5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941;p64">
              <a:extLst>
                <a:ext uri="{FF2B5EF4-FFF2-40B4-BE49-F238E27FC236}">
                  <a16:creationId xmlns:a16="http://schemas.microsoft.com/office/drawing/2014/main" xmlns="" id="{3BB81574-8ACC-5D65-7641-A7E263DBB085}"/>
                </a:ext>
              </a:extLst>
            </p:cNvPr>
            <p:cNvSpPr/>
            <p:nvPr/>
          </p:nvSpPr>
          <p:spPr>
            <a:xfrm>
              <a:off x="4591075" y="2493850"/>
              <a:ext cx="148700" cy="199325"/>
            </a:xfrm>
            <a:custGeom>
              <a:avLst/>
              <a:gdLst/>
              <a:ahLst/>
              <a:cxnLst/>
              <a:rect l="l" t="t" r="r" b="b"/>
              <a:pathLst>
                <a:path w="5948" h="7973" extrusionOk="0">
                  <a:moveTo>
                    <a:pt x="1" y="1"/>
                  </a:moveTo>
                  <a:lnTo>
                    <a:pt x="3987" y="7972"/>
                  </a:lnTo>
                  <a:lnTo>
                    <a:pt x="59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942;p64">
              <a:extLst>
                <a:ext uri="{FF2B5EF4-FFF2-40B4-BE49-F238E27FC236}">
                  <a16:creationId xmlns:a16="http://schemas.microsoft.com/office/drawing/2014/main" xmlns="" id="{B757E9A8-8E9C-267F-9FCA-9AD704C07A99}"/>
                </a:ext>
              </a:extLst>
            </p:cNvPr>
            <p:cNvSpPr/>
            <p:nvPr/>
          </p:nvSpPr>
          <p:spPr>
            <a:xfrm>
              <a:off x="4585450" y="2489025"/>
              <a:ext cx="159950" cy="209775"/>
            </a:xfrm>
            <a:custGeom>
              <a:avLst/>
              <a:gdLst/>
              <a:ahLst/>
              <a:cxnLst/>
              <a:rect l="l" t="t" r="r" b="b"/>
              <a:pathLst>
                <a:path w="6398" h="8391" extrusionOk="0">
                  <a:moveTo>
                    <a:pt x="5883" y="419"/>
                  </a:moveTo>
                  <a:lnTo>
                    <a:pt x="4135" y="7530"/>
                  </a:lnTo>
                  <a:lnTo>
                    <a:pt x="579" y="419"/>
                  </a:lnTo>
                  <a:close/>
                  <a:moveTo>
                    <a:pt x="226" y="1"/>
                  </a:moveTo>
                  <a:cubicBezTo>
                    <a:pt x="162" y="1"/>
                    <a:pt x="65" y="33"/>
                    <a:pt x="33" y="97"/>
                  </a:cubicBezTo>
                  <a:cubicBezTo>
                    <a:pt x="1" y="161"/>
                    <a:pt x="1" y="226"/>
                    <a:pt x="33" y="290"/>
                  </a:cubicBezTo>
                  <a:lnTo>
                    <a:pt x="4019" y="8262"/>
                  </a:lnTo>
                  <a:cubicBezTo>
                    <a:pt x="4051" y="8358"/>
                    <a:pt x="4147" y="8390"/>
                    <a:pt x="4244" y="8390"/>
                  </a:cubicBezTo>
                  <a:cubicBezTo>
                    <a:pt x="4308" y="8390"/>
                    <a:pt x="4405" y="8326"/>
                    <a:pt x="4405" y="8230"/>
                  </a:cubicBezTo>
                  <a:lnTo>
                    <a:pt x="6365" y="258"/>
                  </a:lnTo>
                  <a:cubicBezTo>
                    <a:pt x="6398" y="194"/>
                    <a:pt x="6365" y="129"/>
                    <a:pt x="6333" y="65"/>
                  </a:cubicBezTo>
                  <a:cubicBezTo>
                    <a:pt x="6301" y="33"/>
                    <a:pt x="6237" y="1"/>
                    <a:pt x="6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943;p64">
              <a:extLst>
                <a:ext uri="{FF2B5EF4-FFF2-40B4-BE49-F238E27FC236}">
                  <a16:creationId xmlns:a16="http://schemas.microsoft.com/office/drawing/2014/main" xmlns="" id="{78C32800-8154-2E21-6F82-947D31F8A687}"/>
                </a:ext>
              </a:extLst>
            </p:cNvPr>
            <p:cNvSpPr/>
            <p:nvPr/>
          </p:nvSpPr>
          <p:spPr>
            <a:xfrm>
              <a:off x="4607150" y="2501900"/>
              <a:ext cx="94050" cy="191275"/>
            </a:xfrm>
            <a:custGeom>
              <a:avLst/>
              <a:gdLst/>
              <a:ahLst/>
              <a:cxnLst/>
              <a:rect l="l" t="t" r="r" b="b"/>
              <a:pathLst>
                <a:path w="3762" h="7651" extrusionOk="0">
                  <a:moveTo>
                    <a:pt x="1" y="0"/>
                  </a:moveTo>
                  <a:lnTo>
                    <a:pt x="3344" y="7650"/>
                  </a:lnTo>
                  <a:lnTo>
                    <a:pt x="37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944;p64">
              <a:extLst>
                <a:ext uri="{FF2B5EF4-FFF2-40B4-BE49-F238E27FC236}">
                  <a16:creationId xmlns:a16="http://schemas.microsoft.com/office/drawing/2014/main" xmlns="" id="{0DCC7152-9A80-453A-443A-DF9B6F594E69}"/>
                </a:ext>
              </a:extLst>
            </p:cNvPr>
            <p:cNvSpPr/>
            <p:nvPr/>
          </p:nvSpPr>
          <p:spPr>
            <a:xfrm>
              <a:off x="4601525" y="2496275"/>
              <a:ext cx="105300" cy="202525"/>
            </a:xfrm>
            <a:custGeom>
              <a:avLst/>
              <a:gdLst/>
              <a:ahLst/>
              <a:cxnLst/>
              <a:rect l="l" t="t" r="r" b="b"/>
              <a:pathLst>
                <a:path w="4212" h="8101" extrusionOk="0">
                  <a:moveTo>
                    <a:pt x="3762" y="418"/>
                  </a:moveTo>
                  <a:lnTo>
                    <a:pt x="3395" y="6967"/>
                  </a:lnTo>
                  <a:lnTo>
                    <a:pt x="547" y="418"/>
                  </a:lnTo>
                  <a:close/>
                  <a:moveTo>
                    <a:pt x="226" y="0"/>
                  </a:moveTo>
                  <a:cubicBezTo>
                    <a:pt x="129" y="0"/>
                    <a:pt x="65" y="32"/>
                    <a:pt x="33" y="96"/>
                  </a:cubicBezTo>
                  <a:cubicBezTo>
                    <a:pt x="1" y="161"/>
                    <a:pt x="1" y="225"/>
                    <a:pt x="33" y="321"/>
                  </a:cubicBezTo>
                  <a:lnTo>
                    <a:pt x="3376" y="7972"/>
                  </a:lnTo>
                  <a:cubicBezTo>
                    <a:pt x="3408" y="8068"/>
                    <a:pt x="3504" y="8100"/>
                    <a:pt x="3601" y="8100"/>
                  </a:cubicBezTo>
                  <a:cubicBezTo>
                    <a:pt x="3697" y="8068"/>
                    <a:pt x="3762" y="8004"/>
                    <a:pt x="3762" y="7908"/>
                  </a:cubicBezTo>
                  <a:lnTo>
                    <a:pt x="4212" y="225"/>
                  </a:lnTo>
                  <a:cubicBezTo>
                    <a:pt x="4212" y="161"/>
                    <a:pt x="4179" y="129"/>
                    <a:pt x="4147" y="64"/>
                  </a:cubicBezTo>
                  <a:cubicBezTo>
                    <a:pt x="4115" y="32"/>
                    <a:pt x="4051" y="0"/>
                    <a:pt x="39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945;p64">
              <a:extLst>
                <a:ext uri="{FF2B5EF4-FFF2-40B4-BE49-F238E27FC236}">
                  <a16:creationId xmlns:a16="http://schemas.microsoft.com/office/drawing/2014/main" xmlns="" id="{61F8E3EC-49F5-239C-2D69-E36DCFFA9BDB}"/>
                </a:ext>
              </a:extLst>
            </p:cNvPr>
            <p:cNvSpPr/>
            <p:nvPr/>
          </p:nvSpPr>
          <p:spPr>
            <a:xfrm>
              <a:off x="4586250" y="2486625"/>
              <a:ext cx="104500" cy="206550"/>
            </a:xfrm>
            <a:custGeom>
              <a:avLst/>
              <a:gdLst/>
              <a:ahLst/>
              <a:cxnLst/>
              <a:rect l="l" t="t" r="r" b="b"/>
              <a:pathLst>
                <a:path w="4180" h="8262" extrusionOk="0">
                  <a:moveTo>
                    <a:pt x="1" y="0"/>
                  </a:moveTo>
                  <a:lnTo>
                    <a:pt x="4180" y="8261"/>
                  </a:lnTo>
                  <a:lnTo>
                    <a:pt x="37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946;p64">
              <a:extLst>
                <a:ext uri="{FF2B5EF4-FFF2-40B4-BE49-F238E27FC236}">
                  <a16:creationId xmlns:a16="http://schemas.microsoft.com/office/drawing/2014/main" xmlns="" id="{D0BA3CF0-3EB5-29D4-E959-8B8BC1A20537}"/>
                </a:ext>
              </a:extLst>
            </p:cNvPr>
            <p:cNvSpPr/>
            <p:nvPr/>
          </p:nvSpPr>
          <p:spPr>
            <a:xfrm>
              <a:off x="4580625" y="2481800"/>
              <a:ext cx="115750" cy="217200"/>
            </a:xfrm>
            <a:custGeom>
              <a:avLst/>
              <a:gdLst/>
              <a:ahLst/>
              <a:cxnLst/>
              <a:rect l="l" t="t" r="r" b="b"/>
              <a:pathLst>
                <a:path w="4630" h="8688" extrusionOk="0">
                  <a:moveTo>
                    <a:pt x="3794" y="418"/>
                  </a:moveTo>
                  <a:lnTo>
                    <a:pt x="4130" y="7441"/>
                  </a:lnTo>
                  <a:lnTo>
                    <a:pt x="547" y="418"/>
                  </a:lnTo>
                  <a:close/>
                  <a:moveTo>
                    <a:pt x="226" y="0"/>
                  </a:moveTo>
                  <a:cubicBezTo>
                    <a:pt x="130" y="0"/>
                    <a:pt x="65" y="33"/>
                    <a:pt x="33" y="97"/>
                  </a:cubicBezTo>
                  <a:cubicBezTo>
                    <a:pt x="1" y="161"/>
                    <a:pt x="1" y="225"/>
                    <a:pt x="33" y="290"/>
                  </a:cubicBezTo>
                  <a:lnTo>
                    <a:pt x="4212" y="8551"/>
                  </a:lnTo>
                  <a:cubicBezTo>
                    <a:pt x="4238" y="8630"/>
                    <a:pt x="4308" y="8688"/>
                    <a:pt x="4386" y="8688"/>
                  </a:cubicBezTo>
                  <a:cubicBezTo>
                    <a:pt x="4403" y="8688"/>
                    <a:pt x="4420" y="8685"/>
                    <a:pt x="4437" y="8679"/>
                  </a:cubicBezTo>
                  <a:cubicBezTo>
                    <a:pt x="4533" y="8647"/>
                    <a:pt x="4630" y="8551"/>
                    <a:pt x="4598" y="8454"/>
                  </a:cubicBezTo>
                  <a:lnTo>
                    <a:pt x="4593" y="8360"/>
                  </a:lnTo>
                  <a:lnTo>
                    <a:pt x="4598" y="8358"/>
                  </a:lnTo>
                  <a:lnTo>
                    <a:pt x="4593" y="8348"/>
                  </a:lnTo>
                  <a:lnTo>
                    <a:pt x="4212" y="193"/>
                  </a:lnTo>
                  <a:cubicBezTo>
                    <a:pt x="4212" y="65"/>
                    <a:pt x="4115" y="0"/>
                    <a:pt x="39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947;p64">
              <a:extLst>
                <a:ext uri="{FF2B5EF4-FFF2-40B4-BE49-F238E27FC236}">
                  <a16:creationId xmlns:a16="http://schemas.microsoft.com/office/drawing/2014/main" xmlns="" id="{ACA221BD-1C8B-AAA6-A477-F726A166A60C}"/>
                </a:ext>
              </a:extLst>
            </p:cNvPr>
            <p:cNvSpPr/>
            <p:nvPr/>
          </p:nvSpPr>
          <p:spPr>
            <a:xfrm>
              <a:off x="4361250" y="2449650"/>
              <a:ext cx="329500" cy="243525"/>
            </a:xfrm>
            <a:custGeom>
              <a:avLst/>
              <a:gdLst/>
              <a:ahLst/>
              <a:cxnLst/>
              <a:rect l="l" t="t" r="r" b="b"/>
              <a:pathLst>
                <a:path w="13180" h="9741" extrusionOk="0">
                  <a:moveTo>
                    <a:pt x="1" y="1"/>
                  </a:moveTo>
                  <a:lnTo>
                    <a:pt x="2411" y="9740"/>
                  </a:lnTo>
                  <a:lnTo>
                    <a:pt x="13180" y="9740"/>
                  </a:lnTo>
                  <a:lnTo>
                    <a:pt x="11476" y="1094"/>
                  </a:lnTo>
                  <a:lnTo>
                    <a:pt x="6108" y="1094"/>
                  </a:lnTo>
                  <a:lnTo>
                    <a:pt x="5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948;p64">
              <a:extLst>
                <a:ext uri="{FF2B5EF4-FFF2-40B4-BE49-F238E27FC236}">
                  <a16:creationId xmlns:a16="http://schemas.microsoft.com/office/drawing/2014/main" xmlns="" id="{3EDE42D1-F381-5AA3-CDF8-7983B9B7586E}"/>
                </a:ext>
              </a:extLst>
            </p:cNvPr>
            <p:cNvSpPr/>
            <p:nvPr/>
          </p:nvSpPr>
          <p:spPr>
            <a:xfrm>
              <a:off x="4355625" y="2444025"/>
              <a:ext cx="340750" cy="254775"/>
            </a:xfrm>
            <a:custGeom>
              <a:avLst/>
              <a:gdLst/>
              <a:ahLst/>
              <a:cxnLst/>
              <a:rect l="l" t="t" r="r" b="b"/>
              <a:pathLst>
                <a:path w="13630" h="10191" extrusionOk="0">
                  <a:moveTo>
                    <a:pt x="5272" y="451"/>
                  </a:moveTo>
                  <a:lnTo>
                    <a:pt x="6172" y="1479"/>
                  </a:lnTo>
                  <a:cubicBezTo>
                    <a:pt x="6204" y="1511"/>
                    <a:pt x="6269" y="1544"/>
                    <a:pt x="6333" y="1544"/>
                  </a:cubicBezTo>
                  <a:lnTo>
                    <a:pt x="11508" y="1544"/>
                  </a:lnTo>
                  <a:lnTo>
                    <a:pt x="13148" y="9773"/>
                  </a:lnTo>
                  <a:lnTo>
                    <a:pt x="2797" y="9773"/>
                  </a:lnTo>
                  <a:lnTo>
                    <a:pt x="515" y="451"/>
                  </a:lnTo>
                  <a:close/>
                  <a:moveTo>
                    <a:pt x="226" y="1"/>
                  </a:moveTo>
                  <a:cubicBezTo>
                    <a:pt x="161" y="1"/>
                    <a:pt x="97" y="33"/>
                    <a:pt x="65" y="97"/>
                  </a:cubicBezTo>
                  <a:cubicBezTo>
                    <a:pt x="33" y="161"/>
                    <a:pt x="1" y="226"/>
                    <a:pt x="33" y="290"/>
                  </a:cubicBezTo>
                  <a:lnTo>
                    <a:pt x="2444" y="10030"/>
                  </a:lnTo>
                  <a:cubicBezTo>
                    <a:pt x="2444" y="10126"/>
                    <a:pt x="2540" y="10190"/>
                    <a:pt x="2636" y="10190"/>
                  </a:cubicBezTo>
                  <a:lnTo>
                    <a:pt x="13405" y="10190"/>
                  </a:lnTo>
                  <a:cubicBezTo>
                    <a:pt x="13469" y="10190"/>
                    <a:pt x="13533" y="10158"/>
                    <a:pt x="13565" y="10126"/>
                  </a:cubicBezTo>
                  <a:cubicBezTo>
                    <a:pt x="13598" y="10062"/>
                    <a:pt x="13630" y="9998"/>
                    <a:pt x="13598" y="9933"/>
                  </a:cubicBezTo>
                  <a:lnTo>
                    <a:pt x="11894" y="1286"/>
                  </a:lnTo>
                  <a:cubicBezTo>
                    <a:pt x="11894" y="1190"/>
                    <a:pt x="11798" y="1126"/>
                    <a:pt x="11701" y="1126"/>
                  </a:cubicBezTo>
                  <a:lnTo>
                    <a:pt x="6437" y="1126"/>
                  </a:lnTo>
                  <a:lnTo>
                    <a:pt x="5529" y="97"/>
                  </a:lnTo>
                  <a:cubicBezTo>
                    <a:pt x="5465" y="33"/>
                    <a:pt x="5433" y="1"/>
                    <a:pt x="53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949;p64">
              <a:extLst>
                <a:ext uri="{FF2B5EF4-FFF2-40B4-BE49-F238E27FC236}">
                  <a16:creationId xmlns:a16="http://schemas.microsoft.com/office/drawing/2014/main" xmlns="" id="{B79FA1E2-D96C-646D-277E-B8C61A4D688B}"/>
                </a:ext>
              </a:extLst>
            </p:cNvPr>
            <p:cNvSpPr/>
            <p:nvPr/>
          </p:nvSpPr>
          <p:spPr>
            <a:xfrm>
              <a:off x="4591075" y="3692850"/>
              <a:ext cx="148700" cy="199325"/>
            </a:xfrm>
            <a:custGeom>
              <a:avLst/>
              <a:gdLst/>
              <a:ahLst/>
              <a:cxnLst/>
              <a:rect l="l" t="t" r="r" b="b"/>
              <a:pathLst>
                <a:path w="5948" h="7973" extrusionOk="0">
                  <a:moveTo>
                    <a:pt x="1" y="0"/>
                  </a:moveTo>
                  <a:lnTo>
                    <a:pt x="3987" y="7972"/>
                  </a:lnTo>
                  <a:lnTo>
                    <a:pt x="59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950;p64">
              <a:extLst>
                <a:ext uri="{FF2B5EF4-FFF2-40B4-BE49-F238E27FC236}">
                  <a16:creationId xmlns:a16="http://schemas.microsoft.com/office/drawing/2014/main" xmlns="" id="{64425B81-96A6-622D-2D93-C8985D35B808}"/>
                </a:ext>
              </a:extLst>
            </p:cNvPr>
            <p:cNvSpPr/>
            <p:nvPr/>
          </p:nvSpPr>
          <p:spPr>
            <a:xfrm>
              <a:off x="4585450" y="3687225"/>
              <a:ext cx="159950" cy="209975"/>
            </a:xfrm>
            <a:custGeom>
              <a:avLst/>
              <a:gdLst/>
              <a:ahLst/>
              <a:cxnLst/>
              <a:rect l="l" t="t" r="r" b="b"/>
              <a:pathLst>
                <a:path w="6398" h="8399" extrusionOk="0">
                  <a:moveTo>
                    <a:pt x="5883" y="418"/>
                  </a:moveTo>
                  <a:lnTo>
                    <a:pt x="4130" y="7549"/>
                  </a:lnTo>
                  <a:lnTo>
                    <a:pt x="579" y="418"/>
                  </a:lnTo>
                  <a:close/>
                  <a:moveTo>
                    <a:pt x="226" y="0"/>
                  </a:moveTo>
                  <a:cubicBezTo>
                    <a:pt x="162" y="0"/>
                    <a:pt x="65" y="32"/>
                    <a:pt x="33" y="97"/>
                  </a:cubicBezTo>
                  <a:cubicBezTo>
                    <a:pt x="1" y="161"/>
                    <a:pt x="1" y="257"/>
                    <a:pt x="33" y="322"/>
                  </a:cubicBezTo>
                  <a:lnTo>
                    <a:pt x="4019" y="8293"/>
                  </a:lnTo>
                  <a:cubicBezTo>
                    <a:pt x="4045" y="8346"/>
                    <a:pt x="4114" y="8398"/>
                    <a:pt x="4191" y="8398"/>
                  </a:cubicBezTo>
                  <a:cubicBezTo>
                    <a:pt x="4209" y="8398"/>
                    <a:pt x="4226" y="8396"/>
                    <a:pt x="4244" y="8390"/>
                  </a:cubicBezTo>
                  <a:cubicBezTo>
                    <a:pt x="4308" y="8390"/>
                    <a:pt x="4405" y="8326"/>
                    <a:pt x="4405" y="8229"/>
                  </a:cubicBezTo>
                  <a:lnTo>
                    <a:pt x="6365" y="257"/>
                  </a:lnTo>
                  <a:cubicBezTo>
                    <a:pt x="6398" y="193"/>
                    <a:pt x="6365" y="129"/>
                    <a:pt x="6333" y="97"/>
                  </a:cubicBezTo>
                  <a:cubicBezTo>
                    <a:pt x="6301" y="32"/>
                    <a:pt x="6237" y="0"/>
                    <a:pt x="6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951;p64">
              <a:extLst>
                <a:ext uri="{FF2B5EF4-FFF2-40B4-BE49-F238E27FC236}">
                  <a16:creationId xmlns:a16="http://schemas.microsoft.com/office/drawing/2014/main" xmlns="" id="{FF517291-318D-4538-E85C-197ECA81C9D7}"/>
                </a:ext>
              </a:extLst>
            </p:cNvPr>
            <p:cNvSpPr/>
            <p:nvPr/>
          </p:nvSpPr>
          <p:spPr>
            <a:xfrm>
              <a:off x="4607150" y="3700075"/>
              <a:ext cx="94050" cy="192100"/>
            </a:xfrm>
            <a:custGeom>
              <a:avLst/>
              <a:gdLst/>
              <a:ahLst/>
              <a:cxnLst/>
              <a:rect l="l" t="t" r="r" b="b"/>
              <a:pathLst>
                <a:path w="3762" h="7684" extrusionOk="0">
                  <a:moveTo>
                    <a:pt x="1" y="1"/>
                  </a:moveTo>
                  <a:lnTo>
                    <a:pt x="3344" y="7683"/>
                  </a:lnTo>
                  <a:lnTo>
                    <a:pt x="37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952;p64">
              <a:extLst>
                <a:ext uri="{FF2B5EF4-FFF2-40B4-BE49-F238E27FC236}">
                  <a16:creationId xmlns:a16="http://schemas.microsoft.com/office/drawing/2014/main" xmlns="" id="{40945855-0359-4189-69E8-071D5B76D247}"/>
                </a:ext>
              </a:extLst>
            </p:cNvPr>
            <p:cNvSpPr/>
            <p:nvPr/>
          </p:nvSpPr>
          <p:spPr>
            <a:xfrm>
              <a:off x="4601525" y="3695250"/>
              <a:ext cx="105300" cy="201950"/>
            </a:xfrm>
            <a:custGeom>
              <a:avLst/>
              <a:gdLst/>
              <a:ahLst/>
              <a:cxnLst/>
              <a:rect l="l" t="t" r="r" b="b"/>
              <a:pathLst>
                <a:path w="4212" h="8078" extrusionOk="0">
                  <a:moveTo>
                    <a:pt x="3762" y="419"/>
                  </a:moveTo>
                  <a:lnTo>
                    <a:pt x="3395" y="6939"/>
                  </a:lnTo>
                  <a:lnTo>
                    <a:pt x="547" y="419"/>
                  </a:lnTo>
                  <a:close/>
                  <a:moveTo>
                    <a:pt x="226" y="1"/>
                  </a:moveTo>
                  <a:cubicBezTo>
                    <a:pt x="129" y="1"/>
                    <a:pt x="65" y="33"/>
                    <a:pt x="33" y="97"/>
                  </a:cubicBezTo>
                  <a:cubicBezTo>
                    <a:pt x="1" y="129"/>
                    <a:pt x="1" y="226"/>
                    <a:pt x="33" y="290"/>
                  </a:cubicBezTo>
                  <a:lnTo>
                    <a:pt x="3376" y="7940"/>
                  </a:lnTo>
                  <a:cubicBezTo>
                    <a:pt x="3402" y="8020"/>
                    <a:pt x="3472" y="8077"/>
                    <a:pt x="3550" y="8077"/>
                  </a:cubicBezTo>
                  <a:cubicBezTo>
                    <a:pt x="3567" y="8077"/>
                    <a:pt x="3584" y="8075"/>
                    <a:pt x="3601" y="8069"/>
                  </a:cubicBezTo>
                  <a:cubicBezTo>
                    <a:pt x="3697" y="8069"/>
                    <a:pt x="3762" y="7972"/>
                    <a:pt x="3762" y="7876"/>
                  </a:cubicBezTo>
                  <a:lnTo>
                    <a:pt x="4212" y="226"/>
                  </a:lnTo>
                  <a:cubicBezTo>
                    <a:pt x="4212" y="161"/>
                    <a:pt x="4179" y="97"/>
                    <a:pt x="4147" y="65"/>
                  </a:cubicBezTo>
                  <a:cubicBezTo>
                    <a:pt x="4115" y="1"/>
                    <a:pt x="4051" y="1"/>
                    <a:pt x="39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953;p64">
              <a:extLst>
                <a:ext uri="{FF2B5EF4-FFF2-40B4-BE49-F238E27FC236}">
                  <a16:creationId xmlns:a16="http://schemas.microsoft.com/office/drawing/2014/main" xmlns="" id="{84373F5A-75AE-D868-0754-5C92157125BA}"/>
                </a:ext>
              </a:extLst>
            </p:cNvPr>
            <p:cNvSpPr/>
            <p:nvPr/>
          </p:nvSpPr>
          <p:spPr>
            <a:xfrm>
              <a:off x="4586250" y="3685600"/>
              <a:ext cx="104500" cy="206575"/>
            </a:xfrm>
            <a:custGeom>
              <a:avLst/>
              <a:gdLst/>
              <a:ahLst/>
              <a:cxnLst/>
              <a:rect l="l" t="t" r="r" b="b"/>
              <a:pathLst>
                <a:path w="4180" h="8263" extrusionOk="0">
                  <a:moveTo>
                    <a:pt x="1" y="1"/>
                  </a:moveTo>
                  <a:lnTo>
                    <a:pt x="4180" y="8262"/>
                  </a:lnTo>
                  <a:lnTo>
                    <a:pt x="37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954;p64">
              <a:extLst>
                <a:ext uri="{FF2B5EF4-FFF2-40B4-BE49-F238E27FC236}">
                  <a16:creationId xmlns:a16="http://schemas.microsoft.com/office/drawing/2014/main" xmlns="" id="{BFF72BD5-D5A9-6939-6EE3-6F628044EE08}"/>
                </a:ext>
              </a:extLst>
            </p:cNvPr>
            <p:cNvSpPr/>
            <p:nvPr/>
          </p:nvSpPr>
          <p:spPr>
            <a:xfrm>
              <a:off x="4580625" y="3679975"/>
              <a:ext cx="115750" cy="217300"/>
            </a:xfrm>
            <a:custGeom>
              <a:avLst/>
              <a:gdLst/>
              <a:ahLst/>
              <a:cxnLst/>
              <a:rect l="l" t="t" r="r" b="b"/>
              <a:pathLst>
                <a:path w="4630" h="8692" extrusionOk="0">
                  <a:moveTo>
                    <a:pt x="3794" y="419"/>
                  </a:moveTo>
                  <a:lnTo>
                    <a:pt x="4131" y="7473"/>
                  </a:lnTo>
                  <a:lnTo>
                    <a:pt x="547" y="419"/>
                  </a:lnTo>
                  <a:close/>
                  <a:moveTo>
                    <a:pt x="226" y="1"/>
                  </a:moveTo>
                  <a:cubicBezTo>
                    <a:pt x="130" y="1"/>
                    <a:pt x="65" y="33"/>
                    <a:pt x="33" y="97"/>
                  </a:cubicBezTo>
                  <a:cubicBezTo>
                    <a:pt x="1" y="162"/>
                    <a:pt x="1" y="258"/>
                    <a:pt x="33" y="322"/>
                  </a:cubicBezTo>
                  <a:lnTo>
                    <a:pt x="4212" y="8583"/>
                  </a:lnTo>
                  <a:cubicBezTo>
                    <a:pt x="4236" y="8656"/>
                    <a:pt x="4296" y="8692"/>
                    <a:pt x="4366" y="8692"/>
                  </a:cubicBezTo>
                  <a:cubicBezTo>
                    <a:pt x="4389" y="8692"/>
                    <a:pt x="4413" y="8688"/>
                    <a:pt x="4437" y="8680"/>
                  </a:cubicBezTo>
                  <a:cubicBezTo>
                    <a:pt x="4533" y="8648"/>
                    <a:pt x="4630" y="8583"/>
                    <a:pt x="4598" y="8455"/>
                  </a:cubicBezTo>
                  <a:lnTo>
                    <a:pt x="4595" y="8392"/>
                  </a:lnTo>
                  <a:lnTo>
                    <a:pt x="4595" y="8392"/>
                  </a:lnTo>
                  <a:lnTo>
                    <a:pt x="4598" y="8391"/>
                  </a:lnTo>
                  <a:lnTo>
                    <a:pt x="4594" y="8384"/>
                  </a:lnTo>
                  <a:lnTo>
                    <a:pt x="4594" y="8384"/>
                  </a:lnTo>
                  <a:lnTo>
                    <a:pt x="4212" y="194"/>
                  </a:lnTo>
                  <a:cubicBezTo>
                    <a:pt x="4212" y="97"/>
                    <a:pt x="4115" y="1"/>
                    <a:pt x="39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955;p64">
              <a:extLst>
                <a:ext uri="{FF2B5EF4-FFF2-40B4-BE49-F238E27FC236}">
                  <a16:creationId xmlns:a16="http://schemas.microsoft.com/office/drawing/2014/main" xmlns="" id="{024CA275-03BF-C073-6C64-3139F714F354}"/>
                </a:ext>
              </a:extLst>
            </p:cNvPr>
            <p:cNvSpPr/>
            <p:nvPr/>
          </p:nvSpPr>
          <p:spPr>
            <a:xfrm>
              <a:off x="4361250" y="3647850"/>
              <a:ext cx="329500" cy="244325"/>
            </a:xfrm>
            <a:custGeom>
              <a:avLst/>
              <a:gdLst/>
              <a:ahLst/>
              <a:cxnLst/>
              <a:rect l="l" t="t" r="r" b="b"/>
              <a:pathLst>
                <a:path w="13180" h="9773" extrusionOk="0">
                  <a:moveTo>
                    <a:pt x="1" y="0"/>
                  </a:moveTo>
                  <a:lnTo>
                    <a:pt x="2411" y="9772"/>
                  </a:lnTo>
                  <a:lnTo>
                    <a:pt x="13180" y="9772"/>
                  </a:lnTo>
                  <a:lnTo>
                    <a:pt x="11476" y="1125"/>
                  </a:lnTo>
                  <a:lnTo>
                    <a:pt x="6108" y="1125"/>
                  </a:lnTo>
                  <a:lnTo>
                    <a:pt x="5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956;p64">
              <a:extLst>
                <a:ext uri="{FF2B5EF4-FFF2-40B4-BE49-F238E27FC236}">
                  <a16:creationId xmlns:a16="http://schemas.microsoft.com/office/drawing/2014/main" xmlns="" id="{ADD61879-0BBC-F49D-ED35-E65C3CC3765E}"/>
                </a:ext>
              </a:extLst>
            </p:cNvPr>
            <p:cNvSpPr/>
            <p:nvPr/>
          </p:nvSpPr>
          <p:spPr>
            <a:xfrm>
              <a:off x="4355625" y="3643025"/>
              <a:ext cx="340750" cy="253950"/>
            </a:xfrm>
            <a:custGeom>
              <a:avLst/>
              <a:gdLst/>
              <a:ahLst/>
              <a:cxnLst/>
              <a:rect l="l" t="t" r="r" b="b"/>
              <a:pathLst>
                <a:path w="13630" h="10158" extrusionOk="0">
                  <a:moveTo>
                    <a:pt x="5272" y="418"/>
                  </a:moveTo>
                  <a:lnTo>
                    <a:pt x="6172" y="1447"/>
                  </a:lnTo>
                  <a:cubicBezTo>
                    <a:pt x="6204" y="1511"/>
                    <a:pt x="6269" y="1511"/>
                    <a:pt x="6333" y="1511"/>
                  </a:cubicBezTo>
                  <a:lnTo>
                    <a:pt x="11508" y="1511"/>
                  </a:lnTo>
                  <a:lnTo>
                    <a:pt x="13148" y="9740"/>
                  </a:lnTo>
                  <a:lnTo>
                    <a:pt x="2797" y="9740"/>
                  </a:lnTo>
                  <a:lnTo>
                    <a:pt x="515" y="418"/>
                  </a:lnTo>
                  <a:close/>
                  <a:moveTo>
                    <a:pt x="226" y="0"/>
                  </a:moveTo>
                  <a:cubicBezTo>
                    <a:pt x="161" y="0"/>
                    <a:pt x="97" y="32"/>
                    <a:pt x="65" y="65"/>
                  </a:cubicBezTo>
                  <a:cubicBezTo>
                    <a:pt x="33" y="129"/>
                    <a:pt x="1" y="193"/>
                    <a:pt x="33" y="257"/>
                  </a:cubicBezTo>
                  <a:lnTo>
                    <a:pt x="2444" y="9997"/>
                  </a:lnTo>
                  <a:cubicBezTo>
                    <a:pt x="2444" y="10094"/>
                    <a:pt x="2540" y="10158"/>
                    <a:pt x="2636" y="10158"/>
                  </a:cubicBezTo>
                  <a:lnTo>
                    <a:pt x="13405" y="10158"/>
                  </a:lnTo>
                  <a:cubicBezTo>
                    <a:pt x="13469" y="10158"/>
                    <a:pt x="13533" y="10126"/>
                    <a:pt x="13565" y="10094"/>
                  </a:cubicBezTo>
                  <a:cubicBezTo>
                    <a:pt x="13598" y="10029"/>
                    <a:pt x="13630" y="9965"/>
                    <a:pt x="13598" y="9901"/>
                  </a:cubicBezTo>
                  <a:lnTo>
                    <a:pt x="11894" y="1286"/>
                  </a:lnTo>
                  <a:cubicBezTo>
                    <a:pt x="11894" y="1157"/>
                    <a:pt x="11798" y="1093"/>
                    <a:pt x="11701" y="1093"/>
                  </a:cubicBezTo>
                  <a:lnTo>
                    <a:pt x="6437" y="1093"/>
                  </a:lnTo>
                  <a:lnTo>
                    <a:pt x="5529" y="65"/>
                  </a:lnTo>
                  <a:cubicBezTo>
                    <a:pt x="5465" y="32"/>
                    <a:pt x="5433" y="0"/>
                    <a:pt x="5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957;p64">
              <a:extLst>
                <a:ext uri="{FF2B5EF4-FFF2-40B4-BE49-F238E27FC236}">
                  <a16:creationId xmlns:a16="http://schemas.microsoft.com/office/drawing/2014/main" xmlns="" id="{68CA9258-177C-6300-3007-E999CC8B05D0}"/>
                </a:ext>
              </a:extLst>
            </p:cNvPr>
            <p:cNvSpPr/>
            <p:nvPr/>
          </p:nvSpPr>
          <p:spPr>
            <a:xfrm>
              <a:off x="3617100" y="2493050"/>
              <a:ext cx="253975" cy="908100"/>
            </a:xfrm>
            <a:custGeom>
              <a:avLst/>
              <a:gdLst/>
              <a:ahLst/>
              <a:cxnLst/>
              <a:rect l="l" t="t" r="r" b="b"/>
              <a:pathLst>
                <a:path w="10159" h="36324" extrusionOk="0">
                  <a:moveTo>
                    <a:pt x="9741" y="0"/>
                  </a:moveTo>
                  <a:lnTo>
                    <a:pt x="9741" y="10544"/>
                  </a:lnTo>
                  <a:lnTo>
                    <a:pt x="1" y="10544"/>
                  </a:lnTo>
                  <a:lnTo>
                    <a:pt x="1" y="36324"/>
                  </a:lnTo>
                  <a:lnTo>
                    <a:pt x="419" y="36324"/>
                  </a:lnTo>
                  <a:lnTo>
                    <a:pt x="419" y="10962"/>
                  </a:lnTo>
                  <a:lnTo>
                    <a:pt x="10158" y="10962"/>
                  </a:lnTo>
                  <a:lnTo>
                    <a:pt x="101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958;p64">
              <a:extLst>
                <a:ext uri="{FF2B5EF4-FFF2-40B4-BE49-F238E27FC236}">
                  <a16:creationId xmlns:a16="http://schemas.microsoft.com/office/drawing/2014/main" xmlns="" id="{E0A5F5F7-49EE-C870-37D7-0D96464A4F52}"/>
                </a:ext>
              </a:extLst>
            </p:cNvPr>
            <p:cNvSpPr/>
            <p:nvPr/>
          </p:nvSpPr>
          <p:spPr>
            <a:xfrm>
              <a:off x="3711925" y="2493050"/>
              <a:ext cx="11275" cy="266025"/>
            </a:xfrm>
            <a:custGeom>
              <a:avLst/>
              <a:gdLst/>
              <a:ahLst/>
              <a:cxnLst/>
              <a:rect l="l" t="t" r="r" b="b"/>
              <a:pathLst>
                <a:path w="451" h="10641" extrusionOk="0">
                  <a:moveTo>
                    <a:pt x="1" y="0"/>
                  </a:moveTo>
                  <a:lnTo>
                    <a:pt x="1" y="10640"/>
                  </a:lnTo>
                  <a:lnTo>
                    <a:pt x="451" y="10640"/>
                  </a:lnTo>
                  <a:lnTo>
                    <a:pt x="4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959;p64">
              <a:extLst>
                <a:ext uri="{FF2B5EF4-FFF2-40B4-BE49-F238E27FC236}">
                  <a16:creationId xmlns:a16="http://schemas.microsoft.com/office/drawing/2014/main" xmlns="" id="{CBAD2228-71EA-3175-9DBC-9718499CE733}"/>
                </a:ext>
              </a:extLst>
            </p:cNvPr>
            <p:cNvSpPr/>
            <p:nvPr/>
          </p:nvSpPr>
          <p:spPr>
            <a:xfrm>
              <a:off x="3850150" y="2476975"/>
              <a:ext cx="31375" cy="31375"/>
            </a:xfrm>
            <a:custGeom>
              <a:avLst/>
              <a:gdLst/>
              <a:ahLst/>
              <a:cxnLst/>
              <a:rect l="l" t="t" r="r" b="b"/>
              <a:pathLst>
                <a:path w="1255" h="1255" extrusionOk="0">
                  <a:moveTo>
                    <a:pt x="644" y="1"/>
                  </a:moveTo>
                  <a:cubicBezTo>
                    <a:pt x="290" y="1"/>
                    <a:pt x="1" y="290"/>
                    <a:pt x="1" y="643"/>
                  </a:cubicBezTo>
                  <a:cubicBezTo>
                    <a:pt x="1" y="997"/>
                    <a:pt x="290" y="1254"/>
                    <a:pt x="644" y="1254"/>
                  </a:cubicBezTo>
                  <a:cubicBezTo>
                    <a:pt x="965" y="1254"/>
                    <a:pt x="1254" y="997"/>
                    <a:pt x="1254" y="643"/>
                  </a:cubicBezTo>
                  <a:cubicBezTo>
                    <a:pt x="1254" y="290"/>
                    <a:pt x="965" y="1"/>
                    <a:pt x="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960;p64">
              <a:extLst>
                <a:ext uri="{FF2B5EF4-FFF2-40B4-BE49-F238E27FC236}">
                  <a16:creationId xmlns:a16="http://schemas.microsoft.com/office/drawing/2014/main" xmlns="" id="{94FBB0A1-3B60-30FB-DE38-E9D78F188B5D}"/>
                </a:ext>
              </a:extLst>
            </p:cNvPr>
            <p:cNvSpPr/>
            <p:nvPr/>
          </p:nvSpPr>
          <p:spPr>
            <a:xfrm>
              <a:off x="3844525" y="2472150"/>
              <a:ext cx="42625" cy="41825"/>
            </a:xfrm>
            <a:custGeom>
              <a:avLst/>
              <a:gdLst/>
              <a:ahLst/>
              <a:cxnLst/>
              <a:rect l="l" t="t" r="r" b="b"/>
              <a:pathLst>
                <a:path w="1705" h="1673" extrusionOk="0">
                  <a:moveTo>
                    <a:pt x="869" y="419"/>
                  </a:moveTo>
                  <a:cubicBezTo>
                    <a:pt x="1094" y="419"/>
                    <a:pt x="1254" y="611"/>
                    <a:pt x="1254" y="836"/>
                  </a:cubicBezTo>
                  <a:cubicBezTo>
                    <a:pt x="1254" y="1061"/>
                    <a:pt x="1094" y="1254"/>
                    <a:pt x="869" y="1254"/>
                  </a:cubicBezTo>
                  <a:cubicBezTo>
                    <a:pt x="611" y="1254"/>
                    <a:pt x="451" y="1061"/>
                    <a:pt x="451" y="836"/>
                  </a:cubicBezTo>
                  <a:cubicBezTo>
                    <a:pt x="451" y="611"/>
                    <a:pt x="611" y="419"/>
                    <a:pt x="869" y="419"/>
                  </a:cubicBezTo>
                  <a:close/>
                  <a:moveTo>
                    <a:pt x="869" y="1"/>
                  </a:moveTo>
                  <a:cubicBezTo>
                    <a:pt x="386" y="1"/>
                    <a:pt x="1" y="354"/>
                    <a:pt x="1" y="836"/>
                  </a:cubicBezTo>
                  <a:cubicBezTo>
                    <a:pt x="1" y="1286"/>
                    <a:pt x="386" y="1672"/>
                    <a:pt x="869" y="1672"/>
                  </a:cubicBezTo>
                  <a:cubicBezTo>
                    <a:pt x="1319" y="1672"/>
                    <a:pt x="1704" y="1286"/>
                    <a:pt x="1704" y="836"/>
                  </a:cubicBezTo>
                  <a:cubicBezTo>
                    <a:pt x="1704" y="354"/>
                    <a:pt x="1319" y="1"/>
                    <a:pt x="8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961;p64">
              <a:extLst>
                <a:ext uri="{FF2B5EF4-FFF2-40B4-BE49-F238E27FC236}">
                  <a16:creationId xmlns:a16="http://schemas.microsoft.com/office/drawing/2014/main" xmlns="" id="{9754BEED-6CCF-D5D2-2457-2DC42F141C5E}"/>
                </a:ext>
              </a:extLst>
            </p:cNvPr>
            <p:cNvSpPr/>
            <p:nvPr/>
          </p:nvSpPr>
          <p:spPr>
            <a:xfrm>
              <a:off x="3702300" y="2476975"/>
              <a:ext cx="31350" cy="31375"/>
            </a:xfrm>
            <a:custGeom>
              <a:avLst/>
              <a:gdLst/>
              <a:ahLst/>
              <a:cxnLst/>
              <a:rect l="l" t="t" r="r" b="b"/>
              <a:pathLst>
                <a:path w="1254" h="1255" extrusionOk="0">
                  <a:moveTo>
                    <a:pt x="643" y="1"/>
                  </a:moveTo>
                  <a:cubicBezTo>
                    <a:pt x="289" y="1"/>
                    <a:pt x="0" y="290"/>
                    <a:pt x="0" y="643"/>
                  </a:cubicBezTo>
                  <a:cubicBezTo>
                    <a:pt x="0" y="997"/>
                    <a:pt x="289" y="1254"/>
                    <a:pt x="643" y="1254"/>
                  </a:cubicBezTo>
                  <a:cubicBezTo>
                    <a:pt x="997" y="1254"/>
                    <a:pt x="1254" y="997"/>
                    <a:pt x="1254" y="643"/>
                  </a:cubicBezTo>
                  <a:cubicBezTo>
                    <a:pt x="1254" y="290"/>
                    <a:pt x="997" y="1"/>
                    <a:pt x="6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962;p64">
              <a:extLst>
                <a:ext uri="{FF2B5EF4-FFF2-40B4-BE49-F238E27FC236}">
                  <a16:creationId xmlns:a16="http://schemas.microsoft.com/office/drawing/2014/main" xmlns="" id="{FB48265A-7E8A-39E9-5A2D-E418AF4CBC15}"/>
                </a:ext>
              </a:extLst>
            </p:cNvPr>
            <p:cNvSpPr/>
            <p:nvPr/>
          </p:nvSpPr>
          <p:spPr>
            <a:xfrm>
              <a:off x="3697475" y="2472150"/>
              <a:ext cx="41800" cy="41825"/>
            </a:xfrm>
            <a:custGeom>
              <a:avLst/>
              <a:gdLst/>
              <a:ahLst/>
              <a:cxnLst/>
              <a:rect l="l" t="t" r="r" b="b"/>
              <a:pathLst>
                <a:path w="1672" h="1673" extrusionOk="0">
                  <a:moveTo>
                    <a:pt x="836" y="419"/>
                  </a:moveTo>
                  <a:cubicBezTo>
                    <a:pt x="1061" y="419"/>
                    <a:pt x="1254" y="611"/>
                    <a:pt x="1254" y="836"/>
                  </a:cubicBezTo>
                  <a:cubicBezTo>
                    <a:pt x="1254" y="1061"/>
                    <a:pt x="1061" y="1254"/>
                    <a:pt x="836" y="1254"/>
                  </a:cubicBezTo>
                  <a:cubicBezTo>
                    <a:pt x="611" y="1254"/>
                    <a:pt x="418" y="1061"/>
                    <a:pt x="418" y="836"/>
                  </a:cubicBezTo>
                  <a:cubicBezTo>
                    <a:pt x="418" y="611"/>
                    <a:pt x="611" y="419"/>
                    <a:pt x="836" y="419"/>
                  </a:cubicBezTo>
                  <a:close/>
                  <a:moveTo>
                    <a:pt x="836" y="1"/>
                  </a:moveTo>
                  <a:cubicBezTo>
                    <a:pt x="354" y="1"/>
                    <a:pt x="0" y="354"/>
                    <a:pt x="0" y="836"/>
                  </a:cubicBezTo>
                  <a:cubicBezTo>
                    <a:pt x="0" y="1286"/>
                    <a:pt x="354" y="1672"/>
                    <a:pt x="836" y="1672"/>
                  </a:cubicBezTo>
                  <a:cubicBezTo>
                    <a:pt x="1286" y="1672"/>
                    <a:pt x="1672" y="1286"/>
                    <a:pt x="1672" y="836"/>
                  </a:cubicBezTo>
                  <a:cubicBezTo>
                    <a:pt x="1672" y="354"/>
                    <a:pt x="128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963;p64">
              <a:extLst>
                <a:ext uri="{FF2B5EF4-FFF2-40B4-BE49-F238E27FC236}">
                  <a16:creationId xmlns:a16="http://schemas.microsoft.com/office/drawing/2014/main" xmlns="" id="{32FC248B-38CF-EBC8-2C63-8B8619107081}"/>
                </a:ext>
              </a:extLst>
            </p:cNvPr>
            <p:cNvSpPr/>
            <p:nvPr/>
          </p:nvSpPr>
          <p:spPr>
            <a:xfrm>
              <a:off x="3163075" y="2504300"/>
              <a:ext cx="87625" cy="532825"/>
            </a:xfrm>
            <a:custGeom>
              <a:avLst/>
              <a:gdLst/>
              <a:ahLst/>
              <a:cxnLst/>
              <a:rect l="l" t="t" r="r" b="b"/>
              <a:pathLst>
                <a:path w="3505" h="21313" extrusionOk="0">
                  <a:moveTo>
                    <a:pt x="0" y="0"/>
                  </a:moveTo>
                  <a:lnTo>
                    <a:pt x="0" y="7779"/>
                  </a:lnTo>
                  <a:lnTo>
                    <a:pt x="3086" y="10865"/>
                  </a:lnTo>
                  <a:lnTo>
                    <a:pt x="3086" y="21312"/>
                  </a:lnTo>
                  <a:lnTo>
                    <a:pt x="3504" y="21312"/>
                  </a:lnTo>
                  <a:lnTo>
                    <a:pt x="3504" y="10672"/>
                  </a:lnTo>
                  <a:lnTo>
                    <a:pt x="450" y="7619"/>
                  </a:lnTo>
                  <a:lnTo>
                    <a:pt x="4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964;p64">
              <a:extLst>
                <a:ext uri="{FF2B5EF4-FFF2-40B4-BE49-F238E27FC236}">
                  <a16:creationId xmlns:a16="http://schemas.microsoft.com/office/drawing/2014/main" xmlns="" id="{5802DA8C-1ACF-269F-3C80-E5838B34610D}"/>
                </a:ext>
              </a:extLst>
            </p:cNvPr>
            <p:cNvSpPr/>
            <p:nvPr/>
          </p:nvSpPr>
          <p:spPr>
            <a:xfrm>
              <a:off x="3153425" y="2481000"/>
              <a:ext cx="31375" cy="31350"/>
            </a:xfrm>
            <a:custGeom>
              <a:avLst/>
              <a:gdLst/>
              <a:ahLst/>
              <a:cxnLst/>
              <a:rect l="l" t="t" r="r" b="b"/>
              <a:pathLst>
                <a:path w="1255" h="1254" extrusionOk="0">
                  <a:moveTo>
                    <a:pt x="611" y="0"/>
                  </a:moveTo>
                  <a:cubicBezTo>
                    <a:pt x="258" y="0"/>
                    <a:pt x="1" y="290"/>
                    <a:pt x="1" y="611"/>
                  </a:cubicBezTo>
                  <a:cubicBezTo>
                    <a:pt x="1" y="965"/>
                    <a:pt x="258" y="1254"/>
                    <a:pt x="611" y="1254"/>
                  </a:cubicBezTo>
                  <a:cubicBezTo>
                    <a:pt x="965" y="1254"/>
                    <a:pt x="1254" y="965"/>
                    <a:pt x="1254" y="611"/>
                  </a:cubicBezTo>
                  <a:cubicBezTo>
                    <a:pt x="1254" y="290"/>
                    <a:pt x="965" y="0"/>
                    <a:pt x="6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965;p64">
              <a:extLst>
                <a:ext uri="{FF2B5EF4-FFF2-40B4-BE49-F238E27FC236}">
                  <a16:creationId xmlns:a16="http://schemas.microsoft.com/office/drawing/2014/main" xmlns="" id="{DE3FA1C6-F14D-0C60-0F2B-FDC27F2B64EF}"/>
                </a:ext>
              </a:extLst>
            </p:cNvPr>
            <p:cNvSpPr/>
            <p:nvPr/>
          </p:nvSpPr>
          <p:spPr>
            <a:xfrm>
              <a:off x="3147800" y="2475375"/>
              <a:ext cx="41825" cy="41800"/>
            </a:xfrm>
            <a:custGeom>
              <a:avLst/>
              <a:gdLst/>
              <a:ahLst/>
              <a:cxnLst/>
              <a:rect l="l" t="t" r="r" b="b"/>
              <a:pathLst>
                <a:path w="1673" h="1672" extrusionOk="0">
                  <a:moveTo>
                    <a:pt x="836" y="418"/>
                  </a:moveTo>
                  <a:cubicBezTo>
                    <a:pt x="1061" y="418"/>
                    <a:pt x="1254" y="611"/>
                    <a:pt x="1254" y="836"/>
                  </a:cubicBezTo>
                  <a:cubicBezTo>
                    <a:pt x="1254" y="1061"/>
                    <a:pt x="1061" y="1254"/>
                    <a:pt x="836" y="1254"/>
                  </a:cubicBezTo>
                  <a:cubicBezTo>
                    <a:pt x="611" y="1254"/>
                    <a:pt x="418" y="1061"/>
                    <a:pt x="418" y="836"/>
                  </a:cubicBezTo>
                  <a:cubicBezTo>
                    <a:pt x="418" y="611"/>
                    <a:pt x="611" y="418"/>
                    <a:pt x="836" y="418"/>
                  </a:cubicBezTo>
                  <a:close/>
                  <a:moveTo>
                    <a:pt x="836" y="0"/>
                  </a:moveTo>
                  <a:cubicBezTo>
                    <a:pt x="386" y="0"/>
                    <a:pt x="1" y="386"/>
                    <a:pt x="1" y="836"/>
                  </a:cubicBezTo>
                  <a:cubicBezTo>
                    <a:pt x="1" y="1318"/>
                    <a:pt x="386" y="1672"/>
                    <a:pt x="836" y="1672"/>
                  </a:cubicBezTo>
                  <a:cubicBezTo>
                    <a:pt x="1286" y="1672"/>
                    <a:pt x="1672" y="1318"/>
                    <a:pt x="1672" y="836"/>
                  </a:cubicBezTo>
                  <a:cubicBezTo>
                    <a:pt x="1672" y="386"/>
                    <a:pt x="128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966;p64">
              <a:extLst>
                <a:ext uri="{FF2B5EF4-FFF2-40B4-BE49-F238E27FC236}">
                  <a16:creationId xmlns:a16="http://schemas.microsoft.com/office/drawing/2014/main" xmlns="" id="{464D9C82-DA41-F5B0-B10F-2D7EA516FB98}"/>
                </a:ext>
              </a:extLst>
            </p:cNvPr>
            <p:cNvSpPr/>
            <p:nvPr/>
          </p:nvSpPr>
          <p:spPr>
            <a:xfrm>
              <a:off x="2753225" y="2987275"/>
              <a:ext cx="488625" cy="170375"/>
            </a:xfrm>
            <a:custGeom>
              <a:avLst/>
              <a:gdLst/>
              <a:ahLst/>
              <a:cxnLst/>
              <a:rect l="l" t="t" r="r" b="b"/>
              <a:pathLst>
                <a:path w="19545" h="6815" extrusionOk="0">
                  <a:moveTo>
                    <a:pt x="1" y="0"/>
                  </a:moveTo>
                  <a:lnTo>
                    <a:pt x="1" y="418"/>
                  </a:lnTo>
                  <a:lnTo>
                    <a:pt x="11219" y="418"/>
                  </a:lnTo>
                  <a:lnTo>
                    <a:pt x="11219" y="6815"/>
                  </a:lnTo>
                  <a:lnTo>
                    <a:pt x="19544" y="6815"/>
                  </a:lnTo>
                  <a:lnTo>
                    <a:pt x="19544" y="6365"/>
                  </a:lnTo>
                  <a:lnTo>
                    <a:pt x="11637" y="6365"/>
                  </a:lnTo>
                  <a:lnTo>
                    <a:pt x="116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967;p64">
              <a:extLst>
                <a:ext uri="{FF2B5EF4-FFF2-40B4-BE49-F238E27FC236}">
                  <a16:creationId xmlns:a16="http://schemas.microsoft.com/office/drawing/2014/main" xmlns="" id="{7D8111FB-B50D-9270-419E-17D7B5C6B83D}"/>
                </a:ext>
              </a:extLst>
            </p:cNvPr>
            <p:cNvSpPr/>
            <p:nvPr/>
          </p:nvSpPr>
          <p:spPr>
            <a:xfrm>
              <a:off x="2737150" y="2976825"/>
              <a:ext cx="31375" cy="31375"/>
            </a:xfrm>
            <a:custGeom>
              <a:avLst/>
              <a:gdLst/>
              <a:ahLst/>
              <a:cxnLst/>
              <a:rect l="l" t="t" r="r" b="b"/>
              <a:pathLst>
                <a:path w="1255" h="1255" extrusionOk="0">
                  <a:moveTo>
                    <a:pt x="644" y="0"/>
                  </a:moveTo>
                  <a:cubicBezTo>
                    <a:pt x="290" y="0"/>
                    <a:pt x="1" y="290"/>
                    <a:pt x="1" y="643"/>
                  </a:cubicBezTo>
                  <a:cubicBezTo>
                    <a:pt x="1" y="997"/>
                    <a:pt x="290" y="1254"/>
                    <a:pt x="644" y="1254"/>
                  </a:cubicBezTo>
                  <a:cubicBezTo>
                    <a:pt x="965" y="1254"/>
                    <a:pt x="1254" y="997"/>
                    <a:pt x="1254" y="643"/>
                  </a:cubicBezTo>
                  <a:cubicBezTo>
                    <a:pt x="1254" y="290"/>
                    <a:pt x="965" y="0"/>
                    <a:pt x="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968;p64">
              <a:extLst>
                <a:ext uri="{FF2B5EF4-FFF2-40B4-BE49-F238E27FC236}">
                  <a16:creationId xmlns:a16="http://schemas.microsoft.com/office/drawing/2014/main" xmlns="" id="{E5CACFA4-BD49-AB70-1870-178A1709E580}"/>
                </a:ext>
              </a:extLst>
            </p:cNvPr>
            <p:cNvSpPr/>
            <p:nvPr/>
          </p:nvSpPr>
          <p:spPr>
            <a:xfrm>
              <a:off x="2732325" y="2972000"/>
              <a:ext cx="41825" cy="41825"/>
            </a:xfrm>
            <a:custGeom>
              <a:avLst/>
              <a:gdLst/>
              <a:ahLst/>
              <a:cxnLst/>
              <a:rect l="l" t="t" r="r" b="b"/>
              <a:pathLst>
                <a:path w="1673" h="1673" extrusionOk="0">
                  <a:moveTo>
                    <a:pt x="837" y="418"/>
                  </a:moveTo>
                  <a:cubicBezTo>
                    <a:pt x="1062" y="418"/>
                    <a:pt x="1255" y="611"/>
                    <a:pt x="1255" y="836"/>
                  </a:cubicBezTo>
                  <a:cubicBezTo>
                    <a:pt x="1255" y="1061"/>
                    <a:pt x="1062" y="1254"/>
                    <a:pt x="837" y="1254"/>
                  </a:cubicBezTo>
                  <a:cubicBezTo>
                    <a:pt x="612" y="1254"/>
                    <a:pt x="419" y="1061"/>
                    <a:pt x="419" y="836"/>
                  </a:cubicBezTo>
                  <a:cubicBezTo>
                    <a:pt x="419" y="611"/>
                    <a:pt x="612" y="418"/>
                    <a:pt x="837" y="418"/>
                  </a:cubicBezTo>
                  <a:close/>
                  <a:moveTo>
                    <a:pt x="837" y="1"/>
                  </a:moveTo>
                  <a:cubicBezTo>
                    <a:pt x="354" y="1"/>
                    <a:pt x="1" y="354"/>
                    <a:pt x="1" y="836"/>
                  </a:cubicBezTo>
                  <a:cubicBezTo>
                    <a:pt x="1" y="1286"/>
                    <a:pt x="354" y="1672"/>
                    <a:pt x="837" y="1672"/>
                  </a:cubicBezTo>
                  <a:cubicBezTo>
                    <a:pt x="1287" y="1672"/>
                    <a:pt x="1672" y="1286"/>
                    <a:pt x="1672" y="836"/>
                  </a:cubicBezTo>
                  <a:cubicBezTo>
                    <a:pt x="1672" y="354"/>
                    <a:pt x="128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969;p64">
              <a:extLst>
                <a:ext uri="{FF2B5EF4-FFF2-40B4-BE49-F238E27FC236}">
                  <a16:creationId xmlns:a16="http://schemas.microsoft.com/office/drawing/2014/main" xmlns="" id="{9044B1A2-4954-0EF3-5E59-A3D7CB02B9C0}"/>
                </a:ext>
              </a:extLst>
            </p:cNvPr>
            <p:cNvSpPr/>
            <p:nvPr/>
          </p:nvSpPr>
          <p:spPr>
            <a:xfrm>
              <a:off x="2463125" y="3198625"/>
              <a:ext cx="1296250" cy="180825"/>
            </a:xfrm>
            <a:custGeom>
              <a:avLst/>
              <a:gdLst/>
              <a:ahLst/>
              <a:cxnLst/>
              <a:rect l="l" t="t" r="r" b="b"/>
              <a:pathLst>
                <a:path w="51850" h="7233" extrusionOk="0">
                  <a:moveTo>
                    <a:pt x="1" y="0"/>
                  </a:moveTo>
                  <a:lnTo>
                    <a:pt x="1" y="418"/>
                  </a:lnTo>
                  <a:lnTo>
                    <a:pt x="9033" y="418"/>
                  </a:lnTo>
                  <a:lnTo>
                    <a:pt x="9033" y="7233"/>
                  </a:lnTo>
                  <a:lnTo>
                    <a:pt x="51849" y="7233"/>
                  </a:lnTo>
                  <a:lnTo>
                    <a:pt x="51849" y="6815"/>
                  </a:lnTo>
                  <a:lnTo>
                    <a:pt x="9451" y="6815"/>
                  </a:lnTo>
                  <a:lnTo>
                    <a:pt x="94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970;p64">
              <a:extLst>
                <a:ext uri="{FF2B5EF4-FFF2-40B4-BE49-F238E27FC236}">
                  <a16:creationId xmlns:a16="http://schemas.microsoft.com/office/drawing/2014/main" xmlns="" id="{E558EED9-1926-6449-B27B-A6181E7F0D56}"/>
                </a:ext>
              </a:extLst>
            </p:cNvPr>
            <p:cNvSpPr/>
            <p:nvPr/>
          </p:nvSpPr>
          <p:spPr>
            <a:xfrm>
              <a:off x="2447850" y="3188175"/>
              <a:ext cx="31375" cy="31375"/>
            </a:xfrm>
            <a:custGeom>
              <a:avLst/>
              <a:gdLst/>
              <a:ahLst/>
              <a:cxnLst/>
              <a:rect l="l" t="t" r="r" b="b"/>
              <a:pathLst>
                <a:path w="1255" h="1255" extrusionOk="0">
                  <a:moveTo>
                    <a:pt x="644" y="0"/>
                  </a:moveTo>
                  <a:cubicBezTo>
                    <a:pt x="290" y="0"/>
                    <a:pt x="1" y="258"/>
                    <a:pt x="1" y="611"/>
                  </a:cubicBezTo>
                  <a:cubicBezTo>
                    <a:pt x="1" y="965"/>
                    <a:pt x="290" y="1254"/>
                    <a:pt x="644" y="1254"/>
                  </a:cubicBezTo>
                  <a:cubicBezTo>
                    <a:pt x="997" y="1254"/>
                    <a:pt x="1254" y="965"/>
                    <a:pt x="1254" y="611"/>
                  </a:cubicBezTo>
                  <a:cubicBezTo>
                    <a:pt x="1254" y="258"/>
                    <a:pt x="997" y="0"/>
                    <a:pt x="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971;p64">
              <a:extLst>
                <a:ext uri="{FF2B5EF4-FFF2-40B4-BE49-F238E27FC236}">
                  <a16:creationId xmlns:a16="http://schemas.microsoft.com/office/drawing/2014/main" xmlns="" id="{33C5FB30-7816-2F1B-E6E0-69D85E31AA79}"/>
                </a:ext>
              </a:extLst>
            </p:cNvPr>
            <p:cNvSpPr/>
            <p:nvPr/>
          </p:nvSpPr>
          <p:spPr>
            <a:xfrm>
              <a:off x="2443025" y="3182550"/>
              <a:ext cx="41825" cy="41800"/>
            </a:xfrm>
            <a:custGeom>
              <a:avLst/>
              <a:gdLst/>
              <a:ahLst/>
              <a:cxnLst/>
              <a:rect l="l" t="t" r="r" b="b"/>
              <a:pathLst>
                <a:path w="1673" h="1672" extrusionOk="0">
                  <a:moveTo>
                    <a:pt x="837" y="418"/>
                  </a:moveTo>
                  <a:cubicBezTo>
                    <a:pt x="1062" y="418"/>
                    <a:pt x="1255" y="611"/>
                    <a:pt x="1255" y="836"/>
                  </a:cubicBezTo>
                  <a:cubicBezTo>
                    <a:pt x="1255" y="1061"/>
                    <a:pt x="1062" y="1254"/>
                    <a:pt x="837" y="1254"/>
                  </a:cubicBezTo>
                  <a:cubicBezTo>
                    <a:pt x="612" y="1254"/>
                    <a:pt x="419" y="1061"/>
                    <a:pt x="419" y="836"/>
                  </a:cubicBezTo>
                  <a:cubicBezTo>
                    <a:pt x="419" y="611"/>
                    <a:pt x="612" y="418"/>
                    <a:pt x="837" y="418"/>
                  </a:cubicBezTo>
                  <a:close/>
                  <a:moveTo>
                    <a:pt x="837" y="0"/>
                  </a:moveTo>
                  <a:cubicBezTo>
                    <a:pt x="355" y="0"/>
                    <a:pt x="1" y="386"/>
                    <a:pt x="1" y="836"/>
                  </a:cubicBezTo>
                  <a:cubicBezTo>
                    <a:pt x="1" y="1318"/>
                    <a:pt x="355" y="1672"/>
                    <a:pt x="837" y="1672"/>
                  </a:cubicBezTo>
                  <a:cubicBezTo>
                    <a:pt x="1287" y="1672"/>
                    <a:pt x="1672" y="1318"/>
                    <a:pt x="1672" y="836"/>
                  </a:cubicBezTo>
                  <a:cubicBezTo>
                    <a:pt x="1672" y="386"/>
                    <a:pt x="128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972;p64">
              <a:extLst>
                <a:ext uri="{FF2B5EF4-FFF2-40B4-BE49-F238E27FC236}">
                  <a16:creationId xmlns:a16="http://schemas.microsoft.com/office/drawing/2014/main" xmlns="" id="{C076124A-C2FD-7031-53CD-8A3162ED4214}"/>
                </a:ext>
              </a:extLst>
            </p:cNvPr>
            <p:cNvSpPr/>
            <p:nvPr/>
          </p:nvSpPr>
          <p:spPr>
            <a:xfrm>
              <a:off x="2906725" y="3472650"/>
              <a:ext cx="368075" cy="307000"/>
            </a:xfrm>
            <a:custGeom>
              <a:avLst/>
              <a:gdLst/>
              <a:ahLst/>
              <a:cxnLst/>
              <a:rect l="l" t="t" r="r" b="b"/>
              <a:pathLst>
                <a:path w="14723" h="12280" extrusionOk="0">
                  <a:moveTo>
                    <a:pt x="14272" y="1"/>
                  </a:moveTo>
                  <a:lnTo>
                    <a:pt x="14272" y="5497"/>
                  </a:lnTo>
                  <a:lnTo>
                    <a:pt x="10544" y="5497"/>
                  </a:lnTo>
                  <a:lnTo>
                    <a:pt x="10544" y="11862"/>
                  </a:lnTo>
                  <a:lnTo>
                    <a:pt x="0" y="11862"/>
                  </a:lnTo>
                  <a:lnTo>
                    <a:pt x="0" y="12280"/>
                  </a:lnTo>
                  <a:lnTo>
                    <a:pt x="10961" y="12280"/>
                  </a:lnTo>
                  <a:lnTo>
                    <a:pt x="10961" y="5915"/>
                  </a:lnTo>
                  <a:lnTo>
                    <a:pt x="14722" y="5915"/>
                  </a:lnTo>
                  <a:lnTo>
                    <a:pt x="147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973;p64">
              <a:extLst>
                <a:ext uri="{FF2B5EF4-FFF2-40B4-BE49-F238E27FC236}">
                  <a16:creationId xmlns:a16="http://schemas.microsoft.com/office/drawing/2014/main" xmlns="" id="{EBCAA7B0-0823-19B0-6DE2-3A3C47C74BCF}"/>
                </a:ext>
              </a:extLst>
            </p:cNvPr>
            <p:cNvSpPr/>
            <p:nvPr/>
          </p:nvSpPr>
          <p:spPr>
            <a:xfrm>
              <a:off x="2892250" y="3755525"/>
              <a:ext cx="31375" cy="31375"/>
            </a:xfrm>
            <a:custGeom>
              <a:avLst/>
              <a:gdLst/>
              <a:ahLst/>
              <a:cxnLst/>
              <a:rect l="l" t="t" r="r" b="b"/>
              <a:pathLst>
                <a:path w="1255" h="1255" extrusionOk="0">
                  <a:moveTo>
                    <a:pt x="644" y="0"/>
                  </a:moveTo>
                  <a:cubicBezTo>
                    <a:pt x="290" y="0"/>
                    <a:pt x="1" y="290"/>
                    <a:pt x="1" y="643"/>
                  </a:cubicBezTo>
                  <a:cubicBezTo>
                    <a:pt x="1" y="997"/>
                    <a:pt x="290" y="1254"/>
                    <a:pt x="644" y="1254"/>
                  </a:cubicBezTo>
                  <a:cubicBezTo>
                    <a:pt x="965" y="1254"/>
                    <a:pt x="1254" y="997"/>
                    <a:pt x="1254" y="643"/>
                  </a:cubicBezTo>
                  <a:cubicBezTo>
                    <a:pt x="1254" y="290"/>
                    <a:pt x="965" y="0"/>
                    <a:pt x="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974;p64">
              <a:extLst>
                <a:ext uri="{FF2B5EF4-FFF2-40B4-BE49-F238E27FC236}">
                  <a16:creationId xmlns:a16="http://schemas.microsoft.com/office/drawing/2014/main" xmlns="" id="{80AD54AB-65C7-1A82-B158-34AE9F5BE083}"/>
                </a:ext>
              </a:extLst>
            </p:cNvPr>
            <p:cNvSpPr/>
            <p:nvPr/>
          </p:nvSpPr>
          <p:spPr>
            <a:xfrm>
              <a:off x="2887425" y="3750700"/>
              <a:ext cx="41825" cy="41825"/>
            </a:xfrm>
            <a:custGeom>
              <a:avLst/>
              <a:gdLst/>
              <a:ahLst/>
              <a:cxnLst/>
              <a:rect l="l" t="t" r="r" b="b"/>
              <a:pathLst>
                <a:path w="1673" h="1673" extrusionOk="0">
                  <a:moveTo>
                    <a:pt x="837" y="418"/>
                  </a:moveTo>
                  <a:cubicBezTo>
                    <a:pt x="1062" y="418"/>
                    <a:pt x="1254" y="611"/>
                    <a:pt x="1254" y="836"/>
                  </a:cubicBezTo>
                  <a:cubicBezTo>
                    <a:pt x="1254" y="1061"/>
                    <a:pt x="1062" y="1254"/>
                    <a:pt x="837" y="1254"/>
                  </a:cubicBezTo>
                  <a:cubicBezTo>
                    <a:pt x="579" y="1254"/>
                    <a:pt x="419" y="1061"/>
                    <a:pt x="419" y="836"/>
                  </a:cubicBezTo>
                  <a:cubicBezTo>
                    <a:pt x="419" y="611"/>
                    <a:pt x="579" y="418"/>
                    <a:pt x="837" y="418"/>
                  </a:cubicBezTo>
                  <a:close/>
                  <a:moveTo>
                    <a:pt x="837" y="1"/>
                  </a:moveTo>
                  <a:cubicBezTo>
                    <a:pt x="354" y="1"/>
                    <a:pt x="1" y="354"/>
                    <a:pt x="1" y="836"/>
                  </a:cubicBezTo>
                  <a:cubicBezTo>
                    <a:pt x="1" y="1286"/>
                    <a:pt x="354" y="1672"/>
                    <a:pt x="837" y="1672"/>
                  </a:cubicBezTo>
                  <a:cubicBezTo>
                    <a:pt x="1287" y="1672"/>
                    <a:pt x="1672" y="1286"/>
                    <a:pt x="1672" y="836"/>
                  </a:cubicBezTo>
                  <a:cubicBezTo>
                    <a:pt x="1672" y="354"/>
                    <a:pt x="128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975;p64">
              <a:extLst>
                <a:ext uri="{FF2B5EF4-FFF2-40B4-BE49-F238E27FC236}">
                  <a16:creationId xmlns:a16="http://schemas.microsoft.com/office/drawing/2014/main" xmlns="" id="{7237F120-41A6-B840-3BAB-F5F7A9A5F974}"/>
                </a:ext>
              </a:extLst>
            </p:cNvPr>
            <p:cNvSpPr/>
            <p:nvPr/>
          </p:nvSpPr>
          <p:spPr>
            <a:xfrm>
              <a:off x="3579350" y="3472650"/>
              <a:ext cx="368075" cy="307000"/>
            </a:xfrm>
            <a:custGeom>
              <a:avLst/>
              <a:gdLst/>
              <a:ahLst/>
              <a:cxnLst/>
              <a:rect l="l" t="t" r="r" b="b"/>
              <a:pathLst>
                <a:path w="14723" h="12280" extrusionOk="0">
                  <a:moveTo>
                    <a:pt x="0" y="1"/>
                  </a:moveTo>
                  <a:lnTo>
                    <a:pt x="0" y="5915"/>
                  </a:lnTo>
                  <a:lnTo>
                    <a:pt x="3729" y="5915"/>
                  </a:lnTo>
                  <a:lnTo>
                    <a:pt x="3729" y="12280"/>
                  </a:lnTo>
                  <a:lnTo>
                    <a:pt x="14722" y="12280"/>
                  </a:lnTo>
                  <a:lnTo>
                    <a:pt x="14722" y="11862"/>
                  </a:lnTo>
                  <a:lnTo>
                    <a:pt x="4147" y="11862"/>
                  </a:lnTo>
                  <a:lnTo>
                    <a:pt x="4147" y="5497"/>
                  </a:lnTo>
                  <a:lnTo>
                    <a:pt x="418" y="5497"/>
                  </a:lnTo>
                  <a:lnTo>
                    <a:pt x="4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976;p64">
              <a:extLst>
                <a:ext uri="{FF2B5EF4-FFF2-40B4-BE49-F238E27FC236}">
                  <a16:creationId xmlns:a16="http://schemas.microsoft.com/office/drawing/2014/main" xmlns="" id="{E2B0F3D2-4DD8-4F24-BE31-92DCF9E9CE09}"/>
                </a:ext>
              </a:extLst>
            </p:cNvPr>
            <p:cNvSpPr/>
            <p:nvPr/>
          </p:nvSpPr>
          <p:spPr>
            <a:xfrm>
              <a:off x="3930525" y="3755525"/>
              <a:ext cx="31350" cy="31375"/>
            </a:xfrm>
            <a:custGeom>
              <a:avLst/>
              <a:gdLst/>
              <a:ahLst/>
              <a:cxnLst/>
              <a:rect l="l" t="t" r="r" b="b"/>
              <a:pathLst>
                <a:path w="1254" h="1255" extrusionOk="0">
                  <a:moveTo>
                    <a:pt x="611" y="0"/>
                  </a:moveTo>
                  <a:cubicBezTo>
                    <a:pt x="257" y="0"/>
                    <a:pt x="0" y="290"/>
                    <a:pt x="0" y="643"/>
                  </a:cubicBezTo>
                  <a:cubicBezTo>
                    <a:pt x="0" y="997"/>
                    <a:pt x="257" y="1254"/>
                    <a:pt x="611" y="1254"/>
                  </a:cubicBezTo>
                  <a:cubicBezTo>
                    <a:pt x="964" y="1254"/>
                    <a:pt x="1254" y="997"/>
                    <a:pt x="1254" y="643"/>
                  </a:cubicBezTo>
                  <a:cubicBezTo>
                    <a:pt x="1254" y="290"/>
                    <a:pt x="964" y="0"/>
                    <a:pt x="6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977;p64">
              <a:extLst>
                <a:ext uri="{FF2B5EF4-FFF2-40B4-BE49-F238E27FC236}">
                  <a16:creationId xmlns:a16="http://schemas.microsoft.com/office/drawing/2014/main" xmlns="" id="{D109F1B6-A6AD-D2BA-4C57-2521522DDA0F}"/>
                </a:ext>
              </a:extLst>
            </p:cNvPr>
            <p:cNvSpPr/>
            <p:nvPr/>
          </p:nvSpPr>
          <p:spPr>
            <a:xfrm>
              <a:off x="3924900" y="3750700"/>
              <a:ext cx="41800" cy="41825"/>
            </a:xfrm>
            <a:custGeom>
              <a:avLst/>
              <a:gdLst/>
              <a:ahLst/>
              <a:cxnLst/>
              <a:rect l="l" t="t" r="r" b="b"/>
              <a:pathLst>
                <a:path w="1672" h="1673" extrusionOk="0">
                  <a:moveTo>
                    <a:pt x="836" y="418"/>
                  </a:moveTo>
                  <a:cubicBezTo>
                    <a:pt x="1061" y="418"/>
                    <a:pt x="1254" y="611"/>
                    <a:pt x="1254" y="836"/>
                  </a:cubicBezTo>
                  <a:cubicBezTo>
                    <a:pt x="1254" y="1061"/>
                    <a:pt x="1061" y="1254"/>
                    <a:pt x="836" y="1254"/>
                  </a:cubicBezTo>
                  <a:cubicBezTo>
                    <a:pt x="611" y="1254"/>
                    <a:pt x="418" y="1061"/>
                    <a:pt x="418" y="836"/>
                  </a:cubicBezTo>
                  <a:cubicBezTo>
                    <a:pt x="418" y="611"/>
                    <a:pt x="611" y="418"/>
                    <a:pt x="836" y="418"/>
                  </a:cubicBezTo>
                  <a:close/>
                  <a:moveTo>
                    <a:pt x="836" y="1"/>
                  </a:moveTo>
                  <a:cubicBezTo>
                    <a:pt x="386" y="1"/>
                    <a:pt x="0" y="354"/>
                    <a:pt x="0" y="836"/>
                  </a:cubicBezTo>
                  <a:cubicBezTo>
                    <a:pt x="0" y="1286"/>
                    <a:pt x="386" y="1672"/>
                    <a:pt x="836" y="1672"/>
                  </a:cubicBezTo>
                  <a:cubicBezTo>
                    <a:pt x="1286" y="1672"/>
                    <a:pt x="1672" y="1286"/>
                    <a:pt x="1672" y="836"/>
                  </a:cubicBezTo>
                  <a:cubicBezTo>
                    <a:pt x="1672" y="354"/>
                    <a:pt x="128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978;p64">
              <a:extLst>
                <a:ext uri="{FF2B5EF4-FFF2-40B4-BE49-F238E27FC236}">
                  <a16:creationId xmlns:a16="http://schemas.microsoft.com/office/drawing/2014/main" xmlns="" id="{F2A36B7D-C9B4-8335-6006-29483015CFCC}"/>
                </a:ext>
              </a:extLst>
            </p:cNvPr>
            <p:cNvSpPr/>
            <p:nvPr/>
          </p:nvSpPr>
          <p:spPr>
            <a:xfrm>
              <a:off x="3717550" y="3065225"/>
              <a:ext cx="429150" cy="208150"/>
            </a:xfrm>
            <a:custGeom>
              <a:avLst/>
              <a:gdLst/>
              <a:ahLst/>
              <a:cxnLst/>
              <a:rect l="l" t="t" r="r" b="b"/>
              <a:pathLst>
                <a:path w="17166" h="8326" extrusionOk="0">
                  <a:moveTo>
                    <a:pt x="12537" y="0"/>
                  </a:moveTo>
                  <a:lnTo>
                    <a:pt x="12537" y="2829"/>
                  </a:lnTo>
                  <a:lnTo>
                    <a:pt x="7491" y="2829"/>
                  </a:lnTo>
                  <a:lnTo>
                    <a:pt x="7491" y="7908"/>
                  </a:lnTo>
                  <a:lnTo>
                    <a:pt x="1" y="7908"/>
                  </a:lnTo>
                  <a:lnTo>
                    <a:pt x="1" y="8326"/>
                  </a:lnTo>
                  <a:lnTo>
                    <a:pt x="7908" y="8326"/>
                  </a:lnTo>
                  <a:lnTo>
                    <a:pt x="7908" y="3279"/>
                  </a:lnTo>
                  <a:lnTo>
                    <a:pt x="12955" y="3279"/>
                  </a:lnTo>
                  <a:lnTo>
                    <a:pt x="12955" y="418"/>
                  </a:lnTo>
                  <a:lnTo>
                    <a:pt x="17166" y="418"/>
                  </a:lnTo>
                  <a:lnTo>
                    <a:pt x="171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979;p64">
              <a:extLst>
                <a:ext uri="{FF2B5EF4-FFF2-40B4-BE49-F238E27FC236}">
                  <a16:creationId xmlns:a16="http://schemas.microsoft.com/office/drawing/2014/main" xmlns="" id="{54B0C912-0DB1-C451-9458-E19AD99C2F5D}"/>
                </a:ext>
              </a:extLst>
            </p:cNvPr>
            <p:cNvSpPr/>
            <p:nvPr/>
          </p:nvSpPr>
          <p:spPr>
            <a:xfrm>
              <a:off x="4137850" y="3050750"/>
              <a:ext cx="31375" cy="31375"/>
            </a:xfrm>
            <a:custGeom>
              <a:avLst/>
              <a:gdLst/>
              <a:ahLst/>
              <a:cxnLst/>
              <a:rect l="l" t="t" r="r" b="b"/>
              <a:pathLst>
                <a:path w="1255" h="1255" extrusionOk="0">
                  <a:moveTo>
                    <a:pt x="643" y="1"/>
                  </a:moveTo>
                  <a:cubicBezTo>
                    <a:pt x="290" y="1"/>
                    <a:pt x="0" y="290"/>
                    <a:pt x="0" y="644"/>
                  </a:cubicBezTo>
                  <a:cubicBezTo>
                    <a:pt x="0" y="997"/>
                    <a:pt x="290" y="1254"/>
                    <a:pt x="643" y="1254"/>
                  </a:cubicBezTo>
                  <a:cubicBezTo>
                    <a:pt x="965" y="1254"/>
                    <a:pt x="1254" y="997"/>
                    <a:pt x="1254" y="644"/>
                  </a:cubicBezTo>
                  <a:cubicBezTo>
                    <a:pt x="1254" y="290"/>
                    <a:pt x="965" y="1"/>
                    <a:pt x="6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980;p64">
              <a:extLst>
                <a:ext uri="{FF2B5EF4-FFF2-40B4-BE49-F238E27FC236}">
                  <a16:creationId xmlns:a16="http://schemas.microsoft.com/office/drawing/2014/main" xmlns="" id="{6C26727C-C8FD-88E1-866B-C240D0693D8D}"/>
                </a:ext>
              </a:extLst>
            </p:cNvPr>
            <p:cNvSpPr/>
            <p:nvPr/>
          </p:nvSpPr>
          <p:spPr>
            <a:xfrm>
              <a:off x="4133025" y="3045925"/>
              <a:ext cx="41825" cy="41825"/>
            </a:xfrm>
            <a:custGeom>
              <a:avLst/>
              <a:gdLst/>
              <a:ahLst/>
              <a:cxnLst/>
              <a:rect l="l" t="t" r="r" b="b"/>
              <a:pathLst>
                <a:path w="1673" h="1673" extrusionOk="0">
                  <a:moveTo>
                    <a:pt x="836" y="419"/>
                  </a:moveTo>
                  <a:cubicBezTo>
                    <a:pt x="1061" y="419"/>
                    <a:pt x="1254" y="612"/>
                    <a:pt x="1254" y="837"/>
                  </a:cubicBezTo>
                  <a:cubicBezTo>
                    <a:pt x="1254" y="1062"/>
                    <a:pt x="1061" y="1255"/>
                    <a:pt x="836" y="1255"/>
                  </a:cubicBezTo>
                  <a:cubicBezTo>
                    <a:pt x="611" y="1255"/>
                    <a:pt x="418" y="1062"/>
                    <a:pt x="418" y="837"/>
                  </a:cubicBezTo>
                  <a:cubicBezTo>
                    <a:pt x="418" y="612"/>
                    <a:pt x="611" y="419"/>
                    <a:pt x="836" y="419"/>
                  </a:cubicBezTo>
                  <a:close/>
                  <a:moveTo>
                    <a:pt x="836" y="1"/>
                  </a:moveTo>
                  <a:cubicBezTo>
                    <a:pt x="354" y="1"/>
                    <a:pt x="1" y="387"/>
                    <a:pt x="1" y="837"/>
                  </a:cubicBezTo>
                  <a:cubicBezTo>
                    <a:pt x="1" y="1287"/>
                    <a:pt x="354" y="1672"/>
                    <a:pt x="836" y="1672"/>
                  </a:cubicBezTo>
                  <a:cubicBezTo>
                    <a:pt x="1286" y="1672"/>
                    <a:pt x="1672" y="1287"/>
                    <a:pt x="1672" y="837"/>
                  </a:cubicBezTo>
                  <a:cubicBezTo>
                    <a:pt x="1672" y="387"/>
                    <a:pt x="128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981;p64">
              <a:extLst>
                <a:ext uri="{FF2B5EF4-FFF2-40B4-BE49-F238E27FC236}">
                  <a16:creationId xmlns:a16="http://schemas.microsoft.com/office/drawing/2014/main" xmlns="" id="{950E02DB-0502-EA87-9E53-1BF4186BF736}"/>
                </a:ext>
              </a:extLst>
            </p:cNvPr>
            <p:cNvSpPr/>
            <p:nvPr/>
          </p:nvSpPr>
          <p:spPr>
            <a:xfrm>
              <a:off x="3828450" y="3381050"/>
              <a:ext cx="499875" cy="175200"/>
            </a:xfrm>
            <a:custGeom>
              <a:avLst/>
              <a:gdLst/>
              <a:ahLst/>
              <a:cxnLst/>
              <a:rect l="l" t="t" r="r" b="b"/>
              <a:pathLst>
                <a:path w="19995" h="7008" extrusionOk="0">
                  <a:moveTo>
                    <a:pt x="1" y="0"/>
                  </a:moveTo>
                  <a:lnTo>
                    <a:pt x="1" y="418"/>
                  </a:lnTo>
                  <a:lnTo>
                    <a:pt x="13630" y="418"/>
                  </a:lnTo>
                  <a:lnTo>
                    <a:pt x="13630" y="4147"/>
                  </a:lnTo>
                  <a:lnTo>
                    <a:pt x="19577" y="4147"/>
                  </a:lnTo>
                  <a:lnTo>
                    <a:pt x="19577" y="7008"/>
                  </a:lnTo>
                  <a:lnTo>
                    <a:pt x="19995" y="7008"/>
                  </a:lnTo>
                  <a:lnTo>
                    <a:pt x="19995" y="3729"/>
                  </a:lnTo>
                  <a:lnTo>
                    <a:pt x="14048" y="3729"/>
                  </a:lnTo>
                  <a:lnTo>
                    <a:pt x="140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982;p64">
              <a:extLst>
                <a:ext uri="{FF2B5EF4-FFF2-40B4-BE49-F238E27FC236}">
                  <a16:creationId xmlns:a16="http://schemas.microsoft.com/office/drawing/2014/main" xmlns="" id="{C510D0EB-1F5F-5629-2512-73C8ED1F353D}"/>
                </a:ext>
              </a:extLst>
            </p:cNvPr>
            <p:cNvSpPr/>
            <p:nvPr/>
          </p:nvSpPr>
          <p:spPr>
            <a:xfrm>
              <a:off x="4307400" y="3550600"/>
              <a:ext cx="31375" cy="31375"/>
            </a:xfrm>
            <a:custGeom>
              <a:avLst/>
              <a:gdLst/>
              <a:ahLst/>
              <a:cxnLst/>
              <a:rect l="l" t="t" r="r" b="b"/>
              <a:pathLst>
                <a:path w="1255" h="1255" extrusionOk="0">
                  <a:moveTo>
                    <a:pt x="644" y="1"/>
                  </a:moveTo>
                  <a:cubicBezTo>
                    <a:pt x="290" y="1"/>
                    <a:pt x="1" y="290"/>
                    <a:pt x="1" y="644"/>
                  </a:cubicBezTo>
                  <a:cubicBezTo>
                    <a:pt x="1" y="965"/>
                    <a:pt x="290" y="1254"/>
                    <a:pt x="644" y="1254"/>
                  </a:cubicBezTo>
                  <a:cubicBezTo>
                    <a:pt x="997" y="1254"/>
                    <a:pt x="1255" y="965"/>
                    <a:pt x="1255" y="644"/>
                  </a:cubicBezTo>
                  <a:cubicBezTo>
                    <a:pt x="1255" y="290"/>
                    <a:pt x="997" y="1"/>
                    <a:pt x="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983;p64">
              <a:extLst>
                <a:ext uri="{FF2B5EF4-FFF2-40B4-BE49-F238E27FC236}">
                  <a16:creationId xmlns:a16="http://schemas.microsoft.com/office/drawing/2014/main" xmlns="" id="{44B180DE-4942-6A04-1008-8C58E6CD5377}"/>
                </a:ext>
              </a:extLst>
            </p:cNvPr>
            <p:cNvSpPr/>
            <p:nvPr/>
          </p:nvSpPr>
          <p:spPr>
            <a:xfrm>
              <a:off x="4302600" y="3545775"/>
              <a:ext cx="41800" cy="41825"/>
            </a:xfrm>
            <a:custGeom>
              <a:avLst/>
              <a:gdLst/>
              <a:ahLst/>
              <a:cxnLst/>
              <a:rect l="l" t="t" r="r" b="b"/>
              <a:pathLst>
                <a:path w="1672" h="1673" extrusionOk="0">
                  <a:moveTo>
                    <a:pt x="836" y="419"/>
                  </a:moveTo>
                  <a:cubicBezTo>
                    <a:pt x="1061" y="419"/>
                    <a:pt x="1254" y="612"/>
                    <a:pt x="1254" y="837"/>
                  </a:cubicBezTo>
                  <a:cubicBezTo>
                    <a:pt x="1254" y="1062"/>
                    <a:pt x="1061" y="1254"/>
                    <a:pt x="836" y="1254"/>
                  </a:cubicBezTo>
                  <a:cubicBezTo>
                    <a:pt x="611" y="1254"/>
                    <a:pt x="418" y="1062"/>
                    <a:pt x="418" y="837"/>
                  </a:cubicBezTo>
                  <a:cubicBezTo>
                    <a:pt x="418" y="612"/>
                    <a:pt x="611" y="419"/>
                    <a:pt x="836" y="419"/>
                  </a:cubicBezTo>
                  <a:close/>
                  <a:moveTo>
                    <a:pt x="836" y="1"/>
                  </a:moveTo>
                  <a:cubicBezTo>
                    <a:pt x="354" y="1"/>
                    <a:pt x="0" y="354"/>
                    <a:pt x="0" y="837"/>
                  </a:cubicBezTo>
                  <a:cubicBezTo>
                    <a:pt x="0" y="1287"/>
                    <a:pt x="354" y="1672"/>
                    <a:pt x="836" y="1672"/>
                  </a:cubicBezTo>
                  <a:cubicBezTo>
                    <a:pt x="1286" y="1672"/>
                    <a:pt x="1672" y="1287"/>
                    <a:pt x="1672" y="837"/>
                  </a:cubicBezTo>
                  <a:cubicBezTo>
                    <a:pt x="1672" y="354"/>
                    <a:pt x="128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984;p64">
              <a:extLst>
                <a:ext uri="{FF2B5EF4-FFF2-40B4-BE49-F238E27FC236}">
                  <a16:creationId xmlns:a16="http://schemas.microsoft.com/office/drawing/2014/main" xmlns="" id="{C06EF53E-5E53-EE30-5E30-BEC5D342E4A7}"/>
                </a:ext>
              </a:extLst>
            </p:cNvPr>
            <p:cNvSpPr/>
            <p:nvPr/>
          </p:nvSpPr>
          <p:spPr>
            <a:xfrm>
              <a:off x="2974225" y="2715850"/>
              <a:ext cx="920950" cy="791375"/>
            </a:xfrm>
            <a:custGeom>
              <a:avLst/>
              <a:gdLst/>
              <a:ahLst/>
              <a:cxnLst/>
              <a:rect l="l" t="t" r="r" b="b"/>
              <a:pathLst>
                <a:path w="36838" h="31655" extrusionOk="0">
                  <a:moveTo>
                    <a:pt x="18415" y="1"/>
                  </a:moveTo>
                  <a:cubicBezTo>
                    <a:pt x="17945" y="1"/>
                    <a:pt x="17471" y="234"/>
                    <a:pt x="17198" y="700"/>
                  </a:cubicBezTo>
                  <a:lnTo>
                    <a:pt x="547" y="29565"/>
                  </a:lnTo>
                  <a:cubicBezTo>
                    <a:pt x="0" y="30498"/>
                    <a:pt x="675" y="31655"/>
                    <a:pt x="1736" y="31655"/>
                  </a:cubicBezTo>
                  <a:lnTo>
                    <a:pt x="35070" y="31655"/>
                  </a:lnTo>
                  <a:cubicBezTo>
                    <a:pt x="36163" y="31655"/>
                    <a:pt x="36838" y="30498"/>
                    <a:pt x="36291" y="29565"/>
                  </a:cubicBezTo>
                  <a:lnTo>
                    <a:pt x="19608" y="700"/>
                  </a:lnTo>
                  <a:cubicBezTo>
                    <a:pt x="19351" y="234"/>
                    <a:pt x="18885" y="1"/>
                    <a:pt x="18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985;p64">
              <a:extLst>
                <a:ext uri="{FF2B5EF4-FFF2-40B4-BE49-F238E27FC236}">
                  <a16:creationId xmlns:a16="http://schemas.microsoft.com/office/drawing/2014/main" xmlns="" id="{3A4EA6CC-9107-6182-BCF4-4088D219B10B}"/>
                </a:ext>
              </a:extLst>
            </p:cNvPr>
            <p:cNvSpPr/>
            <p:nvPr/>
          </p:nvSpPr>
          <p:spPr>
            <a:xfrm>
              <a:off x="2977425" y="2710025"/>
              <a:ext cx="914550" cy="802825"/>
            </a:xfrm>
            <a:custGeom>
              <a:avLst/>
              <a:gdLst/>
              <a:ahLst/>
              <a:cxnLst/>
              <a:rect l="l" t="t" r="r" b="b"/>
              <a:pathLst>
                <a:path w="36582" h="32113" extrusionOk="0">
                  <a:moveTo>
                    <a:pt x="18291" y="451"/>
                  </a:moveTo>
                  <a:cubicBezTo>
                    <a:pt x="18677" y="451"/>
                    <a:pt x="19095" y="643"/>
                    <a:pt x="19320" y="1029"/>
                  </a:cubicBezTo>
                  <a:lnTo>
                    <a:pt x="35970" y="29895"/>
                  </a:lnTo>
                  <a:cubicBezTo>
                    <a:pt x="36099" y="30088"/>
                    <a:pt x="36131" y="30313"/>
                    <a:pt x="36131" y="30506"/>
                  </a:cubicBezTo>
                  <a:cubicBezTo>
                    <a:pt x="36131" y="30795"/>
                    <a:pt x="36035" y="31116"/>
                    <a:pt x="35810" y="31309"/>
                  </a:cubicBezTo>
                  <a:cubicBezTo>
                    <a:pt x="35585" y="31534"/>
                    <a:pt x="35295" y="31695"/>
                    <a:pt x="34942" y="31695"/>
                  </a:cubicBezTo>
                  <a:lnTo>
                    <a:pt x="1608" y="31695"/>
                  </a:lnTo>
                  <a:cubicBezTo>
                    <a:pt x="1255" y="31695"/>
                    <a:pt x="965" y="31534"/>
                    <a:pt x="772" y="31309"/>
                  </a:cubicBezTo>
                  <a:cubicBezTo>
                    <a:pt x="547" y="31116"/>
                    <a:pt x="419" y="30795"/>
                    <a:pt x="419" y="30506"/>
                  </a:cubicBezTo>
                  <a:cubicBezTo>
                    <a:pt x="419" y="30313"/>
                    <a:pt x="483" y="30088"/>
                    <a:pt x="580" y="29895"/>
                  </a:cubicBezTo>
                  <a:lnTo>
                    <a:pt x="17262" y="1029"/>
                  </a:lnTo>
                  <a:cubicBezTo>
                    <a:pt x="17487" y="643"/>
                    <a:pt x="17873" y="451"/>
                    <a:pt x="18291" y="451"/>
                  </a:cubicBezTo>
                  <a:close/>
                  <a:moveTo>
                    <a:pt x="18291" y="0"/>
                  </a:moveTo>
                  <a:cubicBezTo>
                    <a:pt x="17745" y="0"/>
                    <a:pt x="17198" y="290"/>
                    <a:pt x="16877" y="804"/>
                  </a:cubicBezTo>
                  <a:lnTo>
                    <a:pt x="226" y="29702"/>
                  </a:lnTo>
                  <a:cubicBezTo>
                    <a:pt x="65" y="29959"/>
                    <a:pt x="1" y="30216"/>
                    <a:pt x="1" y="30506"/>
                  </a:cubicBezTo>
                  <a:cubicBezTo>
                    <a:pt x="1" y="30924"/>
                    <a:pt x="162" y="31309"/>
                    <a:pt x="451" y="31631"/>
                  </a:cubicBezTo>
                  <a:cubicBezTo>
                    <a:pt x="740" y="31920"/>
                    <a:pt x="1158" y="32113"/>
                    <a:pt x="1608" y="32113"/>
                  </a:cubicBezTo>
                  <a:lnTo>
                    <a:pt x="34942" y="32113"/>
                  </a:lnTo>
                  <a:cubicBezTo>
                    <a:pt x="35424" y="32113"/>
                    <a:pt x="35842" y="31920"/>
                    <a:pt x="36099" y="31631"/>
                  </a:cubicBezTo>
                  <a:cubicBezTo>
                    <a:pt x="36388" y="31309"/>
                    <a:pt x="36581" y="30924"/>
                    <a:pt x="36581" y="30506"/>
                  </a:cubicBezTo>
                  <a:cubicBezTo>
                    <a:pt x="36581" y="30216"/>
                    <a:pt x="36485" y="29959"/>
                    <a:pt x="36356" y="29702"/>
                  </a:cubicBezTo>
                  <a:lnTo>
                    <a:pt x="19673" y="804"/>
                  </a:lnTo>
                  <a:cubicBezTo>
                    <a:pt x="19384" y="290"/>
                    <a:pt x="18838" y="0"/>
                    <a:pt x="18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986;p64">
              <a:extLst>
                <a:ext uri="{FF2B5EF4-FFF2-40B4-BE49-F238E27FC236}">
                  <a16:creationId xmlns:a16="http://schemas.microsoft.com/office/drawing/2014/main" xmlns="" id="{5078DEC3-435C-99B4-CD17-0D3C7E4ADFDE}"/>
                </a:ext>
              </a:extLst>
            </p:cNvPr>
            <p:cNvSpPr/>
            <p:nvPr/>
          </p:nvSpPr>
          <p:spPr>
            <a:xfrm>
              <a:off x="3012800" y="2747600"/>
              <a:ext cx="843800" cy="729900"/>
            </a:xfrm>
            <a:custGeom>
              <a:avLst/>
              <a:gdLst/>
              <a:ahLst/>
              <a:cxnLst/>
              <a:rect l="l" t="t" r="r" b="b"/>
              <a:pathLst>
                <a:path w="33752" h="29196" extrusionOk="0">
                  <a:moveTo>
                    <a:pt x="16876" y="0"/>
                  </a:moveTo>
                  <a:cubicBezTo>
                    <a:pt x="16764" y="0"/>
                    <a:pt x="16651" y="56"/>
                    <a:pt x="16587" y="169"/>
                  </a:cubicBezTo>
                  <a:lnTo>
                    <a:pt x="129" y="28681"/>
                  </a:lnTo>
                  <a:cubicBezTo>
                    <a:pt x="0" y="28906"/>
                    <a:pt x="161" y="29195"/>
                    <a:pt x="418" y="29195"/>
                  </a:cubicBezTo>
                  <a:lnTo>
                    <a:pt x="33334" y="29195"/>
                  </a:lnTo>
                  <a:cubicBezTo>
                    <a:pt x="33591" y="29195"/>
                    <a:pt x="33752" y="28906"/>
                    <a:pt x="33623" y="28681"/>
                  </a:cubicBezTo>
                  <a:lnTo>
                    <a:pt x="17165" y="169"/>
                  </a:lnTo>
                  <a:cubicBezTo>
                    <a:pt x="17101" y="56"/>
                    <a:pt x="16989" y="0"/>
                    <a:pt x="168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987;p64">
              <a:extLst>
                <a:ext uri="{FF2B5EF4-FFF2-40B4-BE49-F238E27FC236}">
                  <a16:creationId xmlns:a16="http://schemas.microsoft.com/office/drawing/2014/main" xmlns="" id="{C3BD2650-0AD5-ECC9-DFEC-A42BC8C5A720}"/>
                </a:ext>
              </a:extLst>
            </p:cNvPr>
            <p:cNvSpPr/>
            <p:nvPr/>
          </p:nvSpPr>
          <p:spPr>
            <a:xfrm>
              <a:off x="3009575" y="2742175"/>
              <a:ext cx="850250" cy="740950"/>
            </a:xfrm>
            <a:custGeom>
              <a:avLst/>
              <a:gdLst/>
              <a:ahLst/>
              <a:cxnLst/>
              <a:rect l="l" t="t" r="r" b="b"/>
              <a:pathLst>
                <a:path w="34010" h="29638" extrusionOk="0">
                  <a:moveTo>
                    <a:pt x="17005" y="450"/>
                  </a:moveTo>
                  <a:lnTo>
                    <a:pt x="17102" y="515"/>
                  </a:lnTo>
                  <a:lnTo>
                    <a:pt x="33559" y="29027"/>
                  </a:lnTo>
                  <a:lnTo>
                    <a:pt x="33592" y="29091"/>
                  </a:lnTo>
                  <a:lnTo>
                    <a:pt x="33559" y="29155"/>
                  </a:lnTo>
                  <a:lnTo>
                    <a:pt x="33463" y="29220"/>
                  </a:lnTo>
                  <a:lnTo>
                    <a:pt x="547" y="29220"/>
                  </a:lnTo>
                  <a:lnTo>
                    <a:pt x="451" y="29155"/>
                  </a:lnTo>
                  <a:lnTo>
                    <a:pt x="419" y="29091"/>
                  </a:lnTo>
                  <a:lnTo>
                    <a:pt x="419" y="29027"/>
                  </a:lnTo>
                  <a:lnTo>
                    <a:pt x="16877" y="515"/>
                  </a:lnTo>
                  <a:lnTo>
                    <a:pt x="17005" y="450"/>
                  </a:lnTo>
                  <a:close/>
                  <a:moveTo>
                    <a:pt x="17005" y="0"/>
                  </a:moveTo>
                  <a:cubicBezTo>
                    <a:pt x="16812" y="0"/>
                    <a:pt x="16619" y="97"/>
                    <a:pt x="16523" y="290"/>
                  </a:cubicBezTo>
                  <a:lnTo>
                    <a:pt x="65" y="28802"/>
                  </a:lnTo>
                  <a:cubicBezTo>
                    <a:pt x="1" y="28898"/>
                    <a:pt x="1" y="28995"/>
                    <a:pt x="1" y="29091"/>
                  </a:cubicBezTo>
                  <a:cubicBezTo>
                    <a:pt x="1" y="29380"/>
                    <a:pt x="226" y="29638"/>
                    <a:pt x="547" y="29638"/>
                  </a:cubicBezTo>
                  <a:lnTo>
                    <a:pt x="33463" y="29638"/>
                  </a:lnTo>
                  <a:cubicBezTo>
                    <a:pt x="33784" y="29638"/>
                    <a:pt x="34009" y="29380"/>
                    <a:pt x="34009" y="29091"/>
                  </a:cubicBezTo>
                  <a:cubicBezTo>
                    <a:pt x="34009" y="28995"/>
                    <a:pt x="33977" y="28898"/>
                    <a:pt x="33945" y="28802"/>
                  </a:cubicBezTo>
                  <a:lnTo>
                    <a:pt x="17487" y="290"/>
                  </a:lnTo>
                  <a:cubicBezTo>
                    <a:pt x="17359" y="97"/>
                    <a:pt x="17166" y="0"/>
                    <a:pt x="170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988;p64">
              <a:extLst>
                <a:ext uri="{FF2B5EF4-FFF2-40B4-BE49-F238E27FC236}">
                  <a16:creationId xmlns:a16="http://schemas.microsoft.com/office/drawing/2014/main" xmlns="" id="{8427D01B-A63A-77BC-0060-61175A4404F8}"/>
                </a:ext>
              </a:extLst>
            </p:cNvPr>
            <p:cNvSpPr/>
            <p:nvPr/>
          </p:nvSpPr>
          <p:spPr>
            <a:xfrm>
              <a:off x="3366375" y="2914550"/>
              <a:ext cx="135850" cy="521150"/>
            </a:xfrm>
            <a:custGeom>
              <a:avLst/>
              <a:gdLst/>
              <a:ahLst/>
              <a:cxnLst/>
              <a:rect l="l" t="t" r="r" b="b"/>
              <a:pathLst>
                <a:path w="5434" h="20846" extrusionOk="0">
                  <a:moveTo>
                    <a:pt x="2721" y="0"/>
                  </a:moveTo>
                  <a:cubicBezTo>
                    <a:pt x="2259" y="0"/>
                    <a:pt x="1801" y="113"/>
                    <a:pt x="1351" y="338"/>
                  </a:cubicBezTo>
                  <a:cubicBezTo>
                    <a:pt x="419" y="788"/>
                    <a:pt x="1" y="1527"/>
                    <a:pt x="129" y="2556"/>
                  </a:cubicBezTo>
                  <a:lnTo>
                    <a:pt x="1415" y="12681"/>
                  </a:lnTo>
                  <a:cubicBezTo>
                    <a:pt x="1479" y="13099"/>
                    <a:pt x="1608" y="13421"/>
                    <a:pt x="1897" y="13646"/>
                  </a:cubicBezTo>
                  <a:cubicBezTo>
                    <a:pt x="2154" y="13871"/>
                    <a:pt x="2444" y="13999"/>
                    <a:pt x="2733" y="13999"/>
                  </a:cubicBezTo>
                  <a:cubicBezTo>
                    <a:pt x="3055" y="13999"/>
                    <a:pt x="3312" y="13871"/>
                    <a:pt x="3601" y="13646"/>
                  </a:cubicBezTo>
                  <a:cubicBezTo>
                    <a:pt x="3858" y="13421"/>
                    <a:pt x="4019" y="13099"/>
                    <a:pt x="4051" y="12681"/>
                  </a:cubicBezTo>
                  <a:lnTo>
                    <a:pt x="5305" y="2556"/>
                  </a:lnTo>
                  <a:cubicBezTo>
                    <a:pt x="5433" y="1527"/>
                    <a:pt x="5047" y="788"/>
                    <a:pt x="4115" y="338"/>
                  </a:cubicBezTo>
                  <a:cubicBezTo>
                    <a:pt x="3649" y="113"/>
                    <a:pt x="3183" y="0"/>
                    <a:pt x="2721" y="0"/>
                  </a:cubicBezTo>
                  <a:close/>
                  <a:moveTo>
                    <a:pt x="2765" y="16185"/>
                  </a:moveTo>
                  <a:cubicBezTo>
                    <a:pt x="2090" y="16185"/>
                    <a:pt x="1544" y="16410"/>
                    <a:pt x="1126" y="16860"/>
                  </a:cubicBezTo>
                  <a:cubicBezTo>
                    <a:pt x="676" y="17342"/>
                    <a:pt x="451" y="17889"/>
                    <a:pt x="451" y="18499"/>
                  </a:cubicBezTo>
                  <a:cubicBezTo>
                    <a:pt x="451" y="19174"/>
                    <a:pt x="676" y="19721"/>
                    <a:pt x="1126" y="20171"/>
                  </a:cubicBezTo>
                  <a:cubicBezTo>
                    <a:pt x="1576" y="20621"/>
                    <a:pt x="2122" y="20846"/>
                    <a:pt x="2765" y="20846"/>
                  </a:cubicBezTo>
                  <a:cubicBezTo>
                    <a:pt x="3408" y="20846"/>
                    <a:pt x="3955" y="20621"/>
                    <a:pt x="4405" y="20171"/>
                  </a:cubicBezTo>
                  <a:cubicBezTo>
                    <a:pt x="4822" y="19689"/>
                    <a:pt x="5047" y="19142"/>
                    <a:pt x="5047" y="18499"/>
                  </a:cubicBezTo>
                  <a:cubicBezTo>
                    <a:pt x="5047" y="17824"/>
                    <a:pt x="4822" y="17278"/>
                    <a:pt x="4372" y="16828"/>
                  </a:cubicBezTo>
                  <a:cubicBezTo>
                    <a:pt x="3922" y="16410"/>
                    <a:pt x="3376" y="16185"/>
                    <a:pt x="2765" y="1618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989;p64">
              <a:extLst>
                <a:ext uri="{FF2B5EF4-FFF2-40B4-BE49-F238E27FC236}">
                  <a16:creationId xmlns:a16="http://schemas.microsoft.com/office/drawing/2014/main" xmlns="" id="{7243B9E9-CF58-3446-5472-AA7417B85D1B}"/>
                </a:ext>
              </a:extLst>
            </p:cNvPr>
            <p:cNvSpPr/>
            <p:nvPr/>
          </p:nvSpPr>
          <p:spPr>
            <a:xfrm>
              <a:off x="4003650" y="3086925"/>
              <a:ext cx="423525" cy="291950"/>
            </a:xfrm>
            <a:custGeom>
              <a:avLst/>
              <a:gdLst/>
              <a:ahLst/>
              <a:cxnLst/>
              <a:rect l="l" t="t" r="r" b="b"/>
              <a:pathLst>
                <a:path w="16941" h="11678" extrusionOk="0">
                  <a:moveTo>
                    <a:pt x="6429" y="0"/>
                  </a:moveTo>
                  <a:cubicBezTo>
                    <a:pt x="6365" y="32"/>
                    <a:pt x="6333" y="65"/>
                    <a:pt x="6301" y="129"/>
                  </a:cubicBezTo>
                  <a:lnTo>
                    <a:pt x="6301" y="193"/>
                  </a:lnTo>
                  <a:lnTo>
                    <a:pt x="6686" y="1511"/>
                  </a:lnTo>
                  <a:lnTo>
                    <a:pt x="6751" y="1607"/>
                  </a:lnTo>
                  <a:lnTo>
                    <a:pt x="8069" y="2604"/>
                  </a:lnTo>
                  <a:lnTo>
                    <a:pt x="7972" y="3086"/>
                  </a:lnTo>
                  <a:cubicBezTo>
                    <a:pt x="6911" y="2990"/>
                    <a:pt x="5883" y="2893"/>
                    <a:pt x="5336" y="2893"/>
                  </a:cubicBezTo>
                  <a:lnTo>
                    <a:pt x="4918" y="1607"/>
                  </a:lnTo>
                  <a:cubicBezTo>
                    <a:pt x="4918" y="1543"/>
                    <a:pt x="4854" y="1511"/>
                    <a:pt x="4790" y="1511"/>
                  </a:cubicBezTo>
                  <a:lnTo>
                    <a:pt x="2540" y="1543"/>
                  </a:lnTo>
                  <a:lnTo>
                    <a:pt x="1929" y="707"/>
                  </a:lnTo>
                  <a:cubicBezTo>
                    <a:pt x="1910" y="670"/>
                    <a:pt x="1869" y="654"/>
                    <a:pt x="1826" y="654"/>
                  </a:cubicBezTo>
                  <a:cubicBezTo>
                    <a:pt x="1795" y="654"/>
                    <a:pt x="1763" y="662"/>
                    <a:pt x="1736" y="675"/>
                  </a:cubicBezTo>
                  <a:lnTo>
                    <a:pt x="1672" y="772"/>
                  </a:lnTo>
                  <a:lnTo>
                    <a:pt x="1704" y="900"/>
                  </a:lnTo>
                  <a:lnTo>
                    <a:pt x="2347" y="1768"/>
                  </a:lnTo>
                  <a:cubicBezTo>
                    <a:pt x="2379" y="1832"/>
                    <a:pt x="2443" y="1832"/>
                    <a:pt x="2475" y="1832"/>
                  </a:cubicBezTo>
                  <a:lnTo>
                    <a:pt x="4661" y="1800"/>
                  </a:lnTo>
                  <a:lnTo>
                    <a:pt x="5015" y="2925"/>
                  </a:lnTo>
                  <a:cubicBezTo>
                    <a:pt x="4436" y="3022"/>
                    <a:pt x="3504" y="3343"/>
                    <a:pt x="2700" y="3665"/>
                  </a:cubicBezTo>
                  <a:cubicBezTo>
                    <a:pt x="1897" y="3986"/>
                    <a:pt x="1672" y="4983"/>
                    <a:pt x="2250" y="5626"/>
                  </a:cubicBezTo>
                  <a:lnTo>
                    <a:pt x="3890" y="7361"/>
                  </a:lnTo>
                  <a:lnTo>
                    <a:pt x="3150" y="8133"/>
                  </a:lnTo>
                  <a:lnTo>
                    <a:pt x="1190" y="7072"/>
                  </a:lnTo>
                  <a:lnTo>
                    <a:pt x="1061" y="7072"/>
                  </a:lnTo>
                  <a:lnTo>
                    <a:pt x="65" y="7554"/>
                  </a:lnTo>
                  <a:lnTo>
                    <a:pt x="0" y="7651"/>
                  </a:lnTo>
                  <a:lnTo>
                    <a:pt x="0" y="7747"/>
                  </a:lnTo>
                  <a:cubicBezTo>
                    <a:pt x="24" y="7819"/>
                    <a:pt x="85" y="7856"/>
                    <a:pt x="154" y="7856"/>
                  </a:cubicBezTo>
                  <a:cubicBezTo>
                    <a:pt x="177" y="7856"/>
                    <a:pt x="201" y="7852"/>
                    <a:pt x="225" y="7844"/>
                  </a:cubicBezTo>
                  <a:lnTo>
                    <a:pt x="1125" y="7393"/>
                  </a:lnTo>
                  <a:lnTo>
                    <a:pt x="3086" y="8454"/>
                  </a:lnTo>
                  <a:cubicBezTo>
                    <a:pt x="3105" y="8464"/>
                    <a:pt x="3124" y="8468"/>
                    <a:pt x="3143" y="8468"/>
                  </a:cubicBezTo>
                  <a:cubicBezTo>
                    <a:pt x="3188" y="8468"/>
                    <a:pt x="3234" y="8445"/>
                    <a:pt x="3279" y="8422"/>
                  </a:cubicBezTo>
                  <a:lnTo>
                    <a:pt x="4083" y="7586"/>
                  </a:lnTo>
                  <a:lnTo>
                    <a:pt x="4211" y="7747"/>
                  </a:lnTo>
                  <a:lnTo>
                    <a:pt x="6622" y="8615"/>
                  </a:lnTo>
                  <a:lnTo>
                    <a:pt x="6461" y="9290"/>
                  </a:lnTo>
                  <a:lnTo>
                    <a:pt x="4822" y="9547"/>
                  </a:lnTo>
                  <a:lnTo>
                    <a:pt x="4726" y="9611"/>
                  </a:lnTo>
                  <a:lnTo>
                    <a:pt x="3793" y="10608"/>
                  </a:lnTo>
                  <a:lnTo>
                    <a:pt x="3729" y="10672"/>
                  </a:lnTo>
                  <a:cubicBezTo>
                    <a:pt x="3729" y="10704"/>
                    <a:pt x="3729" y="10769"/>
                    <a:pt x="3793" y="10801"/>
                  </a:cubicBezTo>
                  <a:cubicBezTo>
                    <a:pt x="3825" y="10833"/>
                    <a:pt x="3866" y="10849"/>
                    <a:pt x="3902" y="10849"/>
                  </a:cubicBezTo>
                  <a:cubicBezTo>
                    <a:pt x="3938" y="10849"/>
                    <a:pt x="3970" y="10833"/>
                    <a:pt x="3986" y="10801"/>
                  </a:cubicBezTo>
                  <a:lnTo>
                    <a:pt x="4918" y="9836"/>
                  </a:lnTo>
                  <a:lnTo>
                    <a:pt x="6590" y="9579"/>
                  </a:lnTo>
                  <a:cubicBezTo>
                    <a:pt x="6654" y="9547"/>
                    <a:pt x="6718" y="9515"/>
                    <a:pt x="6718" y="9451"/>
                  </a:cubicBezTo>
                  <a:lnTo>
                    <a:pt x="6911" y="8711"/>
                  </a:lnTo>
                  <a:lnTo>
                    <a:pt x="9579" y="9676"/>
                  </a:lnTo>
                  <a:cubicBezTo>
                    <a:pt x="9579" y="9676"/>
                    <a:pt x="10029" y="9290"/>
                    <a:pt x="10544" y="8583"/>
                  </a:cubicBezTo>
                  <a:lnTo>
                    <a:pt x="10897" y="9419"/>
                  </a:lnTo>
                  <a:lnTo>
                    <a:pt x="10929" y="9483"/>
                  </a:lnTo>
                  <a:lnTo>
                    <a:pt x="11894" y="10287"/>
                  </a:lnTo>
                  <a:lnTo>
                    <a:pt x="12183" y="11572"/>
                  </a:lnTo>
                  <a:cubicBezTo>
                    <a:pt x="12183" y="11625"/>
                    <a:pt x="12247" y="11677"/>
                    <a:pt x="12323" y="11677"/>
                  </a:cubicBezTo>
                  <a:cubicBezTo>
                    <a:pt x="12340" y="11677"/>
                    <a:pt x="12358" y="11675"/>
                    <a:pt x="12376" y="11669"/>
                  </a:cubicBezTo>
                  <a:cubicBezTo>
                    <a:pt x="12440" y="11669"/>
                    <a:pt x="12504" y="11572"/>
                    <a:pt x="12472" y="11508"/>
                  </a:cubicBezTo>
                  <a:lnTo>
                    <a:pt x="12183" y="10158"/>
                  </a:lnTo>
                  <a:lnTo>
                    <a:pt x="12119" y="10061"/>
                  </a:lnTo>
                  <a:lnTo>
                    <a:pt x="11154" y="9258"/>
                  </a:lnTo>
                  <a:lnTo>
                    <a:pt x="10737" y="8294"/>
                  </a:lnTo>
                  <a:cubicBezTo>
                    <a:pt x="10769" y="8229"/>
                    <a:pt x="10833" y="8165"/>
                    <a:pt x="10865" y="8101"/>
                  </a:cubicBezTo>
                  <a:lnTo>
                    <a:pt x="11701" y="8294"/>
                  </a:lnTo>
                  <a:lnTo>
                    <a:pt x="11829" y="7683"/>
                  </a:lnTo>
                  <a:lnTo>
                    <a:pt x="12408" y="7844"/>
                  </a:lnTo>
                  <a:cubicBezTo>
                    <a:pt x="12826" y="8261"/>
                    <a:pt x="14722" y="10158"/>
                    <a:pt x="15044" y="11476"/>
                  </a:cubicBezTo>
                  <a:cubicBezTo>
                    <a:pt x="15068" y="11548"/>
                    <a:pt x="15128" y="11584"/>
                    <a:pt x="15184" y="11584"/>
                  </a:cubicBezTo>
                  <a:cubicBezTo>
                    <a:pt x="15203" y="11584"/>
                    <a:pt x="15221" y="11580"/>
                    <a:pt x="15237" y="11572"/>
                  </a:cubicBezTo>
                  <a:cubicBezTo>
                    <a:pt x="15333" y="11572"/>
                    <a:pt x="15365" y="11476"/>
                    <a:pt x="15333" y="11412"/>
                  </a:cubicBezTo>
                  <a:cubicBezTo>
                    <a:pt x="15012" y="10029"/>
                    <a:pt x="13179" y="8165"/>
                    <a:pt x="12665" y="7651"/>
                  </a:cubicBezTo>
                  <a:lnTo>
                    <a:pt x="12954" y="6558"/>
                  </a:lnTo>
                  <a:cubicBezTo>
                    <a:pt x="13630" y="6365"/>
                    <a:pt x="15815" y="5722"/>
                    <a:pt x="16876" y="4886"/>
                  </a:cubicBezTo>
                  <a:cubicBezTo>
                    <a:pt x="16940" y="4854"/>
                    <a:pt x="16940" y="4758"/>
                    <a:pt x="16908" y="4661"/>
                  </a:cubicBezTo>
                  <a:cubicBezTo>
                    <a:pt x="16876" y="4629"/>
                    <a:pt x="16836" y="4613"/>
                    <a:pt x="16796" y="4613"/>
                  </a:cubicBezTo>
                  <a:cubicBezTo>
                    <a:pt x="16756" y="4613"/>
                    <a:pt x="16715" y="4629"/>
                    <a:pt x="16683" y="4661"/>
                  </a:cubicBezTo>
                  <a:cubicBezTo>
                    <a:pt x="15655" y="5465"/>
                    <a:pt x="13308" y="6140"/>
                    <a:pt x="12762" y="6301"/>
                  </a:cubicBezTo>
                  <a:lnTo>
                    <a:pt x="12119" y="6140"/>
                  </a:lnTo>
                  <a:lnTo>
                    <a:pt x="12279" y="5561"/>
                  </a:lnTo>
                  <a:lnTo>
                    <a:pt x="11604" y="5401"/>
                  </a:lnTo>
                  <a:cubicBezTo>
                    <a:pt x="11572" y="5143"/>
                    <a:pt x="11540" y="4854"/>
                    <a:pt x="11476" y="4629"/>
                  </a:cubicBezTo>
                  <a:lnTo>
                    <a:pt x="12472" y="3793"/>
                  </a:lnTo>
                  <a:lnTo>
                    <a:pt x="13694" y="3536"/>
                  </a:lnTo>
                  <a:lnTo>
                    <a:pt x="13790" y="3472"/>
                  </a:lnTo>
                  <a:lnTo>
                    <a:pt x="14690" y="2443"/>
                  </a:lnTo>
                  <a:cubicBezTo>
                    <a:pt x="14722" y="2379"/>
                    <a:pt x="14722" y="2283"/>
                    <a:pt x="14658" y="2218"/>
                  </a:cubicBezTo>
                  <a:cubicBezTo>
                    <a:pt x="14626" y="2186"/>
                    <a:pt x="14586" y="2170"/>
                    <a:pt x="14546" y="2170"/>
                  </a:cubicBezTo>
                  <a:cubicBezTo>
                    <a:pt x="14505" y="2170"/>
                    <a:pt x="14465" y="2186"/>
                    <a:pt x="14433" y="2218"/>
                  </a:cubicBezTo>
                  <a:lnTo>
                    <a:pt x="13597" y="3247"/>
                  </a:lnTo>
                  <a:lnTo>
                    <a:pt x="12376" y="3504"/>
                  </a:lnTo>
                  <a:lnTo>
                    <a:pt x="12312" y="3536"/>
                  </a:lnTo>
                  <a:lnTo>
                    <a:pt x="11379" y="4308"/>
                  </a:lnTo>
                  <a:cubicBezTo>
                    <a:pt x="11187" y="3761"/>
                    <a:pt x="10929" y="3375"/>
                    <a:pt x="10929" y="3375"/>
                  </a:cubicBezTo>
                  <a:cubicBezTo>
                    <a:pt x="10929" y="3375"/>
                    <a:pt x="9644" y="3247"/>
                    <a:pt x="8261" y="3118"/>
                  </a:cubicBezTo>
                  <a:lnTo>
                    <a:pt x="8390" y="2572"/>
                  </a:lnTo>
                  <a:cubicBezTo>
                    <a:pt x="8422" y="2508"/>
                    <a:pt x="8390" y="2443"/>
                    <a:pt x="8358" y="2411"/>
                  </a:cubicBezTo>
                  <a:lnTo>
                    <a:pt x="6976" y="1382"/>
                  </a:lnTo>
                  <a:lnTo>
                    <a:pt x="6590" y="129"/>
                  </a:lnTo>
                  <a:cubicBezTo>
                    <a:pt x="6590" y="32"/>
                    <a:pt x="6493" y="0"/>
                    <a:pt x="6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990;p64">
              <a:extLst>
                <a:ext uri="{FF2B5EF4-FFF2-40B4-BE49-F238E27FC236}">
                  <a16:creationId xmlns:a16="http://schemas.microsoft.com/office/drawing/2014/main" xmlns="" id="{6330CE76-B520-D546-DDC5-DDD36204CDFA}"/>
                </a:ext>
              </a:extLst>
            </p:cNvPr>
            <p:cNvSpPr/>
            <p:nvPr/>
          </p:nvSpPr>
          <p:spPr>
            <a:xfrm>
              <a:off x="4112125" y="3168875"/>
              <a:ext cx="157550" cy="145500"/>
            </a:xfrm>
            <a:custGeom>
              <a:avLst/>
              <a:gdLst/>
              <a:ahLst/>
              <a:cxnLst/>
              <a:rect l="l" t="t" r="r" b="b"/>
              <a:pathLst>
                <a:path w="6302" h="5820" extrusionOk="0">
                  <a:moveTo>
                    <a:pt x="1094" y="1"/>
                  </a:moveTo>
                  <a:lnTo>
                    <a:pt x="1415" y="1512"/>
                  </a:lnTo>
                  <a:lnTo>
                    <a:pt x="740" y="2090"/>
                  </a:lnTo>
                  <a:lnTo>
                    <a:pt x="1126" y="2862"/>
                  </a:lnTo>
                  <a:lnTo>
                    <a:pt x="1" y="4180"/>
                  </a:lnTo>
                  <a:lnTo>
                    <a:pt x="5112" y="5819"/>
                  </a:lnTo>
                  <a:lnTo>
                    <a:pt x="4308" y="2958"/>
                  </a:lnTo>
                  <a:lnTo>
                    <a:pt x="6301" y="483"/>
                  </a:lnTo>
                  <a:lnTo>
                    <a:pt x="109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991;p64">
              <a:extLst>
                <a:ext uri="{FF2B5EF4-FFF2-40B4-BE49-F238E27FC236}">
                  <a16:creationId xmlns:a16="http://schemas.microsoft.com/office/drawing/2014/main" xmlns="" id="{93F5BA27-726E-6FC5-F0D7-1AC9D5D4FF4F}"/>
                </a:ext>
              </a:extLst>
            </p:cNvPr>
            <p:cNvSpPr/>
            <p:nvPr/>
          </p:nvSpPr>
          <p:spPr>
            <a:xfrm>
              <a:off x="4108125" y="3164875"/>
              <a:ext cx="165550" cy="153050"/>
            </a:xfrm>
            <a:custGeom>
              <a:avLst/>
              <a:gdLst/>
              <a:ahLst/>
              <a:cxnLst/>
              <a:rect l="l" t="t" r="r" b="b"/>
              <a:pathLst>
                <a:path w="6622" h="6122" extrusionOk="0">
                  <a:moveTo>
                    <a:pt x="1447" y="322"/>
                  </a:moveTo>
                  <a:lnTo>
                    <a:pt x="6172" y="772"/>
                  </a:lnTo>
                  <a:lnTo>
                    <a:pt x="4372" y="3022"/>
                  </a:lnTo>
                  <a:lnTo>
                    <a:pt x="4340" y="3150"/>
                  </a:lnTo>
                  <a:lnTo>
                    <a:pt x="5047" y="5722"/>
                  </a:lnTo>
                  <a:lnTo>
                    <a:pt x="418" y="4243"/>
                  </a:lnTo>
                  <a:lnTo>
                    <a:pt x="1414" y="3118"/>
                  </a:lnTo>
                  <a:lnTo>
                    <a:pt x="1447" y="3054"/>
                  </a:lnTo>
                  <a:lnTo>
                    <a:pt x="1447" y="2958"/>
                  </a:lnTo>
                  <a:lnTo>
                    <a:pt x="1093" y="2283"/>
                  </a:lnTo>
                  <a:lnTo>
                    <a:pt x="1672" y="1768"/>
                  </a:lnTo>
                  <a:cubicBezTo>
                    <a:pt x="1736" y="1736"/>
                    <a:pt x="1736" y="1672"/>
                    <a:pt x="1736" y="1640"/>
                  </a:cubicBezTo>
                  <a:lnTo>
                    <a:pt x="1447" y="322"/>
                  </a:lnTo>
                  <a:close/>
                  <a:moveTo>
                    <a:pt x="1254" y="0"/>
                  </a:moveTo>
                  <a:cubicBezTo>
                    <a:pt x="1222" y="0"/>
                    <a:pt x="1157" y="32"/>
                    <a:pt x="1125" y="65"/>
                  </a:cubicBezTo>
                  <a:lnTo>
                    <a:pt x="1093" y="193"/>
                  </a:lnTo>
                  <a:lnTo>
                    <a:pt x="1414" y="1608"/>
                  </a:lnTo>
                  <a:lnTo>
                    <a:pt x="804" y="2122"/>
                  </a:lnTo>
                  <a:cubicBezTo>
                    <a:pt x="739" y="2186"/>
                    <a:pt x="707" y="2250"/>
                    <a:pt x="772" y="2315"/>
                  </a:cubicBezTo>
                  <a:lnTo>
                    <a:pt x="1125" y="2990"/>
                  </a:lnTo>
                  <a:lnTo>
                    <a:pt x="32" y="4211"/>
                  </a:lnTo>
                  <a:lnTo>
                    <a:pt x="0" y="4275"/>
                  </a:lnTo>
                  <a:lnTo>
                    <a:pt x="0" y="4372"/>
                  </a:lnTo>
                  <a:cubicBezTo>
                    <a:pt x="0" y="4404"/>
                    <a:pt x="64" y="4468"/>
                    <a:pt x="97" y="4468"/>
                  </a:cubicBezTo>
                  <a:lnTo>
                    <a:pt x="5207" y="6108"/>
                  </a:lnTo>
                  <a:cubicBezTo>
                    <a:pt x="5226" y="6117"/>
                    <a:pt x="5245" y="6121"/>
                    <a:pt x="5263" y="6121"/>
                  </a:cubicBezTo>
                  <a:cubicBezTo>
                    <a:pt x="5307" y="6121"/>
                    <a:pt x="5345" y="6098"/>
                    <a:pt x="5368" y="6076"/>
                  </a:cubicBezTo>
                  <a:cubicBezTo>
                    <a:pt x="5400" y="6043"/>
                    <a:pt x="5432" y="5979"/>
                    <a:pt x="5400" y="5915"/>
                  </a:cubicBezTo>
                  <a:lnTo>
                    <a:pt x="4661" y="3150"/>
                  </a:lnTo>
                  <a:lnTo>
                    <a:pt x="6590" y="740"/>
                  </a:lnTo>
                  <a:cubicBezTo>
                    <a:pt x="6622" y="675"/>
                    <a:pt x="6622" y="643"/>
                    <a:pt x="6622" y="579"/>
                  </a:cubicBezTo>
                  <a:cubicBezTo>
                    <a:pt x="6590" y="515"/>
                    <a:pt x="6558" y="482"/>
                    <a:pt x="6493" y="482"/>
                  </a:cubicBezTo>
                  <a:lnTo>
                    <a:pt x="12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992;p64">
              <a:extLst>
                <a:ext uri="{FF2B5EF4-FFF2-40B4-BE49-F238E27FC236}">
                  <a16:creationId xmlns:a16="http://schemas.microsoft.com/office/drawing/2014/main" xmlns="" id="{62522978-21BD-5428-1A66-A4B7BA68C822}"/>
                </a:ext>
              </a:extLst>
            </p:cNvPr>
            <p:cNvSpPr/>
            <p:nvPr/>
          </p:nvSpPr>
          <p:spPr>
            <a:xfrm>
              <a:off x="4219825" y="3191400"/>
              <a:ext cx="59475" cy="107700"/>
            </a:xfrm>
            <a:custGeom>
              <a:avLst/>
              <a:gdLst/>
              <a:ahLst/>
              <a:cxnLst/>
              <a:rect l="l" t="t" r="r" b="b"/>
              <a:pathLst>
                <a:path w="2379" h="4308" extrusionOk="0">
                  <a:moveTo>
                    <a:pt x="1736" y="0"/>
                  </a:moveTo>
                  <a:lnTo>
                    <a:pt x="0" y="2057"/>
                  </a:lnTo>
                  <a:lnTo>
                    <a:pt x="739" y="4307"/>
                  </a:lnTo>
                  <a:lnTo>
                    <a:pt x="2379" y="2572"/>
                  </a:lnTo>
                  <a:lnTo>
                    <a:pt x="17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993;p64">
              <a:extLst>
                <a:ext uri="{FF2B5EF4-FFF2-40B4-BE49-F238E27FC236}">
                  <a16:creationId xmlns:a16="http://schemas.microsoft.com/office/drawing/2014/main" xmlns="" id="{0A64454F-7718-2D55-E991-71D661CE38E8}"/>
                </a:ext>
              </a:extLst>
            </p:cNvPr>
            <p:cNvSpPr/>
            <p:nvPr/>
          </p:nvSpPr>
          <p:spPr>
            <a:xfrm>
              <a:off x="4216600" y="3187375"/>
              <a:ext cx="66725" cy="115275"/>
            </a:xfrm>
            <a:custGeom>
              <a:avLst/>
              <a:gdLst/>
              <a:ahLst/>
              <a:cxnLst/>
              <a:rect l="l" t="t" r="r" b="b"/>
              <a:pathLst>
                <a:path w="2669" h="4611" extrusionOk="0">
                  <a:moveTo>
                    <a:pt x="1801" y="482"/>
                  </a:moveTo>
                  <a:lnTo>
                    <a:pt x="2347" y="2668"/>
                  </a:lnTo>
                  <a:lnTo>
                    <a:pt x="933" y="4179"/>
                  </a:lnTo>
                  <a:lnTo>
                    <a:pt x="322" y="2250"/>
                  </a:lnTo>
                  <a:lnTo>
                    <a:pt x="1801" y="482"/>
                  </a:lnTo>
                  <a:close/>
                  <a:moveTo>
                    <a:pt x="1897" y="0"/>
                  </a:moveTo>
                  <a:cubicBezTo>
                    <a:pt x="1865" y="0"/>
                    <a:pt x="1801" y="0"/>
                    <a:pt x="1769" y="65"/>
                  </a:cubicBezTo>
                  <a:lnTo>
                    <a:pt x="33" y="2122"/>
                  </a:lnTo>
                  <a:lnTo>
                    <a:pt x="1" y="2186"/>
                  </a:lnTo>
                  <a:lnTo>
                    <a:pt x="1" y="2283"/>
                  </a:lnTo>
                  <a:lnTo>
                    <a:pt x="708" y="4501"/>
                  </a:lnTo>
                  <a:cubicBezTo>
                    <a:pt x="740" y="4565"/>
                    <a:pt x="772" y="4597"/>
                    <a:pt x="836" y="4597"/>
                  </a:cubicBezTo>
                  <a:cubicBezTo>
                    <a:pt x="855" y="4606"/>
                    <a:pt x="871" y="4610"/>
                    <a:pt x="885" y="4610"/>
                  </a:cubicBezTo>
                  <a:cubicBezTo>
                    <a:pt x="919" y="4610"/>
                    <a:pt x="942" y="4588"/>
                    <a:pt x="965" y="4565"/>
                  </a:cubicBezTo>
                  <a:lnTo>
                    <a:pt x="2636" y="2829"/>
                  </a:lnTo>
                  <a:cubicBezTo>
                    <a:pt x="2669" y="2797"/>
                    <a:pt x="2669" y="2733"/>
                    <a:pt x="2669" y="2700"/>
                  </a:cubicBezTo>
                  <a:lnTo>
                    <a:pt x="2026" y="97"/>
                  </a:lnTo>
                  <a:cubicBezTo>
                    <a:pt x="2026" y="65"/>
                    <a:pt x="1961" y="0"/>
                    <a:pt x="18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994;p64">
              <a:extLst>
                <a:ext uri="{FF2B5EF4-FFF2-40B4-BE49-F238E27FC236}">
                  <a16:creationId xmlns:a16="http://schemas.microsoft.com/office/drawing/2014/main" xmlns="" id="{65FF93AE-8E29-5E7D-B5B8-67A95F5BCFCD}"/>
                </a:ext>
              </a:extLst>
            </p:cNvPr>
            <p:cNvSpPr/>
            <p:nvPr/>
          </p:nvSpPr>
          <p:spPr>
            <a:xfrm>
              <a:off x="2692150" y="2510725"/>
              <a:ext cx="427550" cy="357150"/>
            </a:xfrm>
            <a:custGeom>
              <a:avLst/>
              <a:gdLst/>
              <a:ahLst/>
              <a:cxnLst/>
              <a:rect l="l" t="t" r="r" b="b"/>
              <a:pathLst>
                <a:path w="17102" h="14286" extrusionOk="0">
                  <a:moveTo>
                    <a:pt x="3601" y="1"/>
                  </a:moveTo>
                  <a:cubicBezTo>
                    <a:pt x="3504" y="1"/>
                    <a:pt x="3440" y="65"/>
                    <a:pt x="3440" y="161"/>
                  </a:cubicBezTo>
                  <a:cubicBezTo>
                    <a:pt x="3376" y="1544"/>
                    <a:pt x="4597" y="3858"/>
                    <a:pt x="4951" y="4501"/>
                  </a:cubicBezTo>
                  <a:lnTo>
                    <a:pt x="4372" y="5465"/>
                  </a:lnTo>
                  <a:cubicBezTo>
                    <a:pt x="3665" y="5465"/>
                    <a:pt x="1383" y="5465"/>
                    <a:pt x="129" y="5947"/>
                  </a:cubicBezTo>
                  <a:cubicBezTo>
                    <a:pt x="65" y="5980"/>
                    <a:pt x="1" y="6076"/>
                    <a:pt x="33" y="6140"/>
                  </a:cubicBezTo>
                  <a:cubicBezTo>
                    <a:pt x="57" y="6213"/>
                    <a:pt x="117" y="6249"/>
                    <a:pt x="173" y="6249"/>
                  </a:cubicBezTo>
                  <a:cubicBezTo>
                    <a:pt x="192" y="6249"/>
                    <a:pt x="210" y="6245"/>
                    <a:pt x="226" y="6237"/>
                  </a:cubicBezTo>
                  <a:cubicBezTo>
                    <a:pt x="1222" y="5853"/>
                    <a:pt x="2949" y="5775"/>
                    <a:pt x="3907" y="5775"/>
                  </a:cubicBezTo>
                  <a:cubicBezTo>
                    <a:pt x="4154" y="5775"/>
                    <a:pt x="4350" y="5780"/>
                    <a:pt x="4469" y="5787"/>
                  </a:cubicBezTo>
                  <a:lnTo>
                    <a:pt x="5015" y="6108"/>
                  </a:lnTo>
                  <a:lnTo>
                    <a:pt x="4726" y="6622"/>
                  </a:lnTo>
                  <a:lnTo>
                    <a:pt x="5337" y="6944"/>
                  </a:lnTo>
                  <a:cubicBezTo>
                    <a:pt x="5272" y="7233"/>
                    <a:pt x="5240" y="7490"/>
                    <a:pt x="5240" y="7747"/>
                  </a:cubicBezTo>
                  <a:lnTo>
                    <a:pt x="4019" y="8230"/>
                  </a:lnTo>
                  <a:lnTo>
                    <a:pt x="2765" y="8165"/>
                  </a:lnTo>
                  <a:lnTo>
                    <a:pt x="2701" y="8197"/>
                  </a:lnTo>
                  <a:lnTo>
                    <a:pt x="1544" y="8937"/>
                  </a:lnTo>
                  <a:cubicBezTo>
                    <a:pt x="1447" y="9001"/>
                    <a:pt x="1447" y="9065"/>
                    <a:pt x="1479" y="9162"/>
                  </a:cubicBezTo>
                  <a:cubicBezTo>
                    <a:pt x="1517" y="9199"/>
                    <a:pt x="1566" y="9215"/>
                    <a:pt x="1612" y="9215"/>
                  </a:cubicBezTo>
                  <a:cubicBezTo>
                    <a:pt x="1646" y="9215"/>
                    <a:pt x="1678" y="9207"/>
                    <a:pt x="1704" y="9194"/>
                  </a:cubicBezTo>
                  <a:lnTo>
                    <a:pt x="2797" y="8455"/>
                  </a:lnTo>
                  <a:lnTo>
                    <a:pt x="4051" y="8551"/>
                  </a:lnTo>
                  <a:lnTo>
                    <a:pt x="4115" y="8551"/>
                  </a:lnTo>
                  <a:lnTo>
                    <a:pt x="5240" y="8069"/>
                  </a:lnTo>
                  <a:cubicBezTo>
                    <a:pt x="5272" y="8680"/>
                    <a:pt x="5401" y="9098"/>
                    <a:pt x="5401" y="9098"/>
                  </a:cubicBezTo>
                  <a:cubicBezTo>
                    <a:pt x="5401" y="9098"/>
                    <a:pt x="6590" y="9580"/>
                    <a:pt x="7876" y="10094"/>
                  </a:cubicBezTo>
                  <a:lnTo>
                    <a:pt x="7587" y="10576"/>
                  </a:lnTo>
                  <a:cubicBezTo>
                    <a:pt x="7555" y="10640"/>
                    <a:pt x="7555" y="10705"/>
                    <a:pt x="7587" y="10769"/>
                  </a:cubicBezTo>
                  <a:lnTo>
                    <a:pt x="8615" y="12119"/>
                  </a:lnTo>
                  <a:lnTo>
                    <a:pt x="8615" y="13469"/>
                  </a:lnTo>
                  <a:cubicBezTo>
                    <a:pt x="8615" y="13533"/>
                    <a:pt x="8680" y="13598"/>
                    <a:pt x="8776" y="13598"/>
                  </a:cubicBezTo>
                  <a:cubicBezTo>
                    <a:pt x="8840" y="13598"/>
                    <a:pt x="8873" y="13566"/>
                    <a:pt x="8905" y="13533"/>
                  </a:cubicBezTo>
                  <a:lnTo>
                    <a:pt x="8937" y="13469"/>
                  </a:lnTo>
                  <a:lnTo>
                    <a:pt x="8937" y="12087"/>
                  </a:lnTo>
                  <a:lnTo>
                    <a:pt x="8905" y="11991"/>
                  </a:lnTo>
                  <a:lnTo>
                    <a:pt x="7908" y="10640"/>
                  </a:lnTo>
                  <a:lnTo>
                    <a:pt x="8165" y="10223"/>
                  </a:lnTo>
                  <a:cubicBezTo>
                    <a:pt x="9130" y="10608"/>
                    <a:pt x="10126" y="10994"/>
                    <a:pt x="10640" y="11123"/>
                  </a:cubicBezTo>
                  <a:lnTo>
                    <a:pt x="10640" y="12505"/>
                  </a:lnTo>
                  <a:cubicBezTo>
                    <a:pt x="10640" y="12569"/>
                    <a:pt x="10705" y="12633"/>
                    <a:pt x="10769" y="12633"/>
                  </a:cubicBezTo>
                  <a:lnTo>
                    <a:pt x="12891" y="13244"/>
                  </a:lnTo>
                  <a:lnTo>
                    <a:pt x="13276" y="14209"/>
                  </a:lnTo>
                  <a:cubicBezTo>
                    <a:pt x="13276" y="14256"/>
                    <a:pt x="13328" y="14285"/>
                    <a:pt x="13394" y="14285"/>
                  </a:cubicBezTo>
                  <a:cubicBezTo>
                    <a:pt x="13417" y="14285"/>
                    <a:pt x="13443" y="14281"/>
                    <a:pt x="13469" y="14273"/>
                  </a:cubicBezTo>
                  <a:lnTo>
                    <a:pt x="13533" y="14209"/>
                  </a:lnTo>
                  <a:lnTo>
                    <a:pt x="13533" y="14080"/>
                  </a:lnTo>
                  <a:lnTo>
                    <a:pt x="13148" y="13051"/>
                  </a:lnTo>
                  <a:lnTo>
                    <a:pt x="13051" y="12987"/>
                  </a:lnTo>
                  <a:lnTo>
                    <a:pt x="10962" y="12376"/>
                  </a:lnTo>
                  <a:lnTo>
                    <a:pt x="10930" y="11187"/>
                  </a:lnTo>
                  <a:lnTo>
                    <a:pt x="10930" y="11187"/>
                  </a:lnTo>
                  <a:cubicBezTo>
                    <a:pt x="11186" y="11227"/>
                    <a:pt x="11503" y="11245"/>
                    <a:pt x="11850" y="11245"/>
                  </a:cubicBezTo>
                  <a:cubicBezTo>
                    <a:pt x="12331" y="11245"/>
                    <a:pt x="12868" y="11211"/>
                    <a:pt x="13373" y="11155"/>
                  </a:cubicBezTo>
                  <a:cubicBezTo>
                    <a:pt x="14241" y="11091"/>
                    <a:pt x="14723" y="10190"/>
                    <a:pt x="14369" y="9419"/>
                  </a:cubicBezTo>
                  <a:lnTo>
                    <a:pt x="13308" y="7265"/>
                  </a:lnTo>
                  <a:lnTo>
                    <a:pt x="14208" y="6751"/>
                  </a:lnTo>
                  <a:lnTo>
                    <a:pt x="15784" y="8294"/>
                  </a:lnTo>
                  <a:lnTo>
                    <a:pt x="15912" y="8358"/>
                  </a:lnTo>
                  <a:lnTo>
                    <a:pt x="17005" y="8165"/>
                  </a:lnTo>
                  <a:lnTo>
                    <a:pt x="17101" y="8101"/>
                  </a:lnTo>
                  <a:lnTo>
                    <a:pt x="17101" y="8005"/>
                  </a:lnTo>
                  <a:cubicBezTo>
                    <a:pt x="17101" y="7925"/>
                    <a:pt x="17058" y="7868"/>
                    <a:pt x="16989" y="7868"/>
                  </a:cubicBezTo>
                  <a:cubicBezTo>
                    <a:pt x="16974" y="7868"/>
                    <a:pt x="16958" y="7870"/>
                    <a:pt x="16941" y="7876"/>
                  </a:cubicBezTo>
                  <a:lnTo>
                    <a:pt x="15944" y="8037"/>
                  </a:lnTo>
                  <a:lnTo>
                    <a:pt x="14369" y="6462"/>
                  </a:lnTo>
                  <a:cubicBezTo>
                    <a:pt x="14324" y="6439"/>
                    <a:pt x="14278" y="6416"/>
                    <a:pt x="14233" y="6416"/>
                  </a:cubicBezTo>
                  <a:cubicBezTo>
                    <a:pt x="14214" y="6416"/>
                    <a:pt x="14195" y="6420"/>
                    <a:pt x="14176" y="6430"/>
                  </a:cubicBezTo>
                  <a:lnTo>
                    <a:pt x="13148" y="7008"/>
                  </a:lnTo>
                  <a:lnTo>
                    <a:pt x="13083" y="6815"/>
                  </a:lnTo>
                  <a:lnTo>
                    <a:pt x="11026" y="5304"/>
                  </a:lnTo>
                  <a:lnTo>
                    <a:pt x="11380" y="4694"/>
                  </a:lnTo>
                  <a:lnTo>
                    <a:pt x="13019" y="4919"/>
                  </a:lnTo>
                  <a:lnTo>
                    <a:pt x="13116" y="4887"/>
                  </a:lnTo>
                  <a:lnTo>
                    <a:pt x="14305" y="4212"/>
                  </a:lnTo>
                  <a:lnTo>
                    <a:pt x="14369" y="4147"/>
                  </a:lnTo>
                  <a:cubicBezTo>
                    <a:pt x="14401" y="4115"/>
                    <a:pt x="14401" y="4051"/>
                    <a:pt x="14369" y="3987"/>
                  </a:cubicBezTo>
                  <a:cubicBezTo>
                    <a:pt x="14349" y="3947"/>
                    <a:pt x="14305" y="3919"/>
                    <a:pt x="14251" y="3919"/>
                  </a:cubicBezTo>
                  <a:cubicBezTo>
                    <a:pt x="14218" y="3919"/>
                    <a:pt x="14181" y="3930"/>
                    <a:pt x="14144" y="3954"/>
                  </a:cubicBezTo>
                  <a:lnTo>
                    <a:pt x="12987" y="4597"/>
                  </a:lnTo>
                  <a:lnTo>
                    <a:pt x="11315" y="4404"/>
                  </a:lnTo>
                  <a:cubicBezTo>
                    <a:pt x="11298" y="4396"/>
                    <a:pt x="11281" y="4392"/>
                    <a:pt x="11264" y="4392"/>
                  </a:cubicBezTo>
                  <a:cubicBezTo>
                    <a:pt x="11219" y="4392"/>
                    <a:pt x="11178" y="4422"/>
                    <a:pt x="11155" y="4469"/>
                  </a:cubicBezTo>
                  <a:lnTo>
                    <a:pt x="10769" y="5112"/>
                  </a:lnTo>
                  <a:lnTo>
                    <a:pt x="8487" y="3440"/>
                  </a:lnTo>
                  <a:cubicBezTo>
                    <a:pt x="8487" y="3440"/>
                    <a:pt x="7940" y="3697"/>
                    <a:pt x="7265" y="4212"/>
                  </a:cubicBezTo>
                  <a:lnTo>
                    <a:pt x="7137" y="3312"/>
                  </a:lnTo>
                  <a:lnTo>
                    <a:pt x="7137" y="3247"/>
                  </a:lnTo>
                  <a:lnTo>
                    <a:pt x="6462" y="2219"/>
                  </a:lnTo>
                  <a:lnTo>
                    <a:pt x="6526" y="901"/>
                  </a:lnTo>
                  <a:cubicBezTo>
                    <a:pt x="6526" y="804"/>
                    <a:pt x="6462" y="740"/>
                    <a:pt x="6397" y="740"/>
                  </a:cubicBezTo>
                  <a:cubicBezTo>
                    <a:pt x="6301" y="740"/>
                    <a:pt x="6237" y="804"/>
                    <a:pt x="6237" y="869"/>
                  </a:cubicBezTo>
                  <a:lnTo>
                    <a:pt x="6140" y="2251"/>
                  </a:lnTo>
                  <a:lnTo>
                    <a:pt x="6172" y="2347"/>
                  </a:lnTo>
                  <a:lnTo>
                    <a:pt x="6847" y="3376"/>
                  </a:lnTo>
                  <a:lnTo>
                    <a:pt x="6976" y="4437"/>
                  </a:lnTo>
                  <a:cubicBezTo>
                    <a:pt x="6912" y="4469"/>
                    <a:pt x="6847" y="4533"/>
                    <a:pt x="6783" y="4597"/>
                  </a:cubicBezTo>
                  <a:lnTo>
                    <a:pt x="6076" y="4179"/>
                  </a:lnTo>
                  <a:lnTo>
                    <a:pt x="5755" y="4694"/>
                  </a:lnTo>
                  <a:lnTo>
                    <a:pt x="5240" y="4404"/>
                  </a:lnTo>
                  <a:cubicBezTo>
                    <a:pt x="4951" y="3890"/>
                    <a:pt x="3697" y="1511"/>
                    <a:pt x="3762" y="161"/>
                  </a:cubicBezTo>
                  <a:cubicBezTo>
                    <a:pt x="3762" y="65"/>
                    <a:pt x="3697" y="1"/>
                    <a:pt x="3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995;p64">
              <a:extLst>
                <a:ext uri="{FF2B5EF4-FFF2-40B4-BE49-F238E27FC236}">
                  <a16:creationId xmlns:a16="http://schemas.microsoft.com/office/drawing/2014/main" xmlns="" id="{2E55FE57-0C5C-8B5C-2259-A7701F0AE353}"/>
                </a:ext>
              </a:extLst>
            </p:cNvPr>
            <p:cNvSpPr/>
            <p:nvPr/>
          </p:nvSpPr>
          <p:spPr>
            <a:xfrm>
              <a:off x="2836800" y="2611975"/>
              <a:ext cx="177625" cy="168000"/>
            </a:xfrm>
            <a:custGeom>
              <a:avLst/>
              <a:gdLst/>
              <a:ahLst/>
              <a:cxnLst/>
              <a:rect l="l" t="t" r="r" b="b"/>
              <a:pathLst>
                <a:path w="7105" h="6720" extrusionOk="0">
                  <a:moveTo>
                    <a:pt x="2669" y="1"/>
                  </a:moveTo>
                  <a:lnTo>
                    <a:pt x="2604" y="2958"/>
                  </a:lnTo>
                  <a:lnTo>
                    <a:pt x="1" y="4758"/>
                  </a:lnTo>
                  <a:lnTo>
                    <a:pt x="4854" y="6719"/>
                  </a:lnTo>
                  <a:lnTo>
                    <a:pt x="4951" y="5176"/>
                  </a:lnTo>
                  <a:lnTo>
                    <a:pt x="5787" y="4790"/>
                  </a:lnTo>
                  <a:lnTo>
                    <a:pt x="5626" y="3955"/>
                  </a:lnTo>
                  <a:lnTo>
                    <a:pt x="7105" y="3022"/>
                  </a:lnTo>
                  <a:lnTo>
                    <a:pt x="266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996;p64">
              <a:extLst>
                <a:ext uri="{FF2B5EF4-FFF2-40B4-BE49-F238E27FC236}">
                  <a16:creationId xmlns:a16="http://schemas.microsoft.com/office/drawing/2014/main" xmlns="" id="{6FBF7F86-5C0B-9BD4-3778-18C97B4FFBF3}"/>
                </a:ext>
              </a:extLst>
            </p:cNvPr>
            <p:cNvSpPr/>
            <p:nvPr/>
          </p:nvSpPr>
          <p:spPr>
            <a:xfrm>
              <a:off x="2832775" y="2608175"/>
              <a:ext cx="185675" cy="175000"/>
            </a:xfrm>
            <a:custGeom>
              <a:avLst/>
              <a:gdLst/>
              <a:ahLst/>
              <a:cxnLst/>
              <a:rect l="l" t="t" r="r" b="b"/>
              <a:pathLst>
                <a:path w="7427" h="7000" extrusionOk="0">
                  <a:moveTo>
                    <a:pt x="2990" y="442"/>
                  </a:moveTo>
                  <a:lnTo>
                    <a:pt x="6976" y="3174"/>
                  </a:lnTo>
                  <a:lnTo>
                    <a:pt x="5723" y="3978"/>
                  </a:lnTo>
                  <a:lnTo>
                    <a:pt x="5658" y="4010"/>
                  </a:lnTo>
                  <a:lnTo>
                    <a:pt x="5626" y="4139"/>
                  </a:lnTo>
                  <a:lnTo>
                    <a:pt x="5787" y="4878"/>
                  </a:lnTo>
                  <a:lnTo>
                    <a:pt x="5080" y="5167"/>
                  </a:lnTo>
                  <a:cubicBezTo>
                    <a:pt x="5015" y="5200"/>
                    <a:pt x="4983" y="5264"/>
                    <a:pt x="4983" y="5296"/>
                  </a:cubicBezTo>
                  <a:lnTo>
                    <a:pt x="4887" y="6646"/>
                  </a:lnTo>
                  <a:lnTo>
                    <a:pt x="483" y="4878"/>
                  </a:lnTo>
                  <a:lnTo>
                    <a:pt x="2862" y="3239"/>
                  </a:lnTo>
                  <a:cubicBezTo>
                    <a:pt x="2894" y="3207"/>
                    <a:pt x="2926" y="3142"/>
                    <a:pt x="2926" y="3110"/>
                  </a:cubicBezTo>
                  <a:lnTo>
                    <a:pt x="2990" y="442"/>
                  </a:lnTo>
                  <a:close/>
                  <a:moveTo>
                    <a:pt x="2834" y="0"/>
                  </a:moveTo>
                  <a:cubicBezTo>
                    <a:pt x="2806" y="0"/>
                    <a:pt x="2781" y="8"/>
                    <a:pt x="2765" y="24"/>
                  </a:cubicBezTo>
                  <a:cubicBezTo>
                    <a:pt x="2701" y="56"/>
                    <a:pt x="2669" y="89"/>
                    <a:pt x="2669" y="153"/>
                  </a:cubicBezTo>
                  <a:lnTo>
                    <a:pt x="2605" y="3014"/>
                  </a:lnTo>
                  <a:lnTo>
                    <a:pt x="65" y="4782"/>
                  </a:lnTo>
                  <a:cubicBezTo>
                    <a:pt x="1" y="4814"/>
                    <a:pt x="1" y="4878"/>
                    <a:pt x="1" y="4942"/>
                  </a:cubicBezTo>
                  <a:cubicBezTo>
                    <a:pt x="1" y="4975"/>
                    <a:pt x="33" y="5039"/>
                    <a:pt x="97" y="5071"/>
                  </a:cubicBezTo>
                  <a:lnTo>
                    <a:pt x="4983" y="7000"/>
                  </a:lnTo>
                  <a:lnTo>
                    <a:pt x="5112" y="7000"/>
                  </a:lnTo>
                  <a:cubicBezTo>
                    <a:pt x="5144" y="6967"/>
                    <a:pt x="5176" y="6935"/>
                    <a:pt x="5176" y="6871"/>
                  </a:cubicBezTo>
                  <a:lnTo>
                    <a:pt x="5273" y="5425"/>
                  </a:lnTo>
                  <a:lnTo>
                    <a:pt x="6012" y="5103"/>
                  </a:lnTo>
                  <a:cubicBezTo>
                    <a:pt x="6076" y="5071"/>
                    <a:pt x="6108" y="5007"/>
                    <a:pt x="6108" y="4942"/>
                  </a:cubicBezTo>
                  <a:lnTo>
                    <a:pt x="5948" y="4171"/>
                  </a:lnTo>
                  <a:lnTo>
                    <a:pt x="7330" y="3303"/>
                  </a:lnTo>
                  <a:lnTo>
                    <a:pt x="7394" y="3239"/>
                  </a:lnTo>
                  <a:lnTo>
                    <a:pt x="7426" y="3174"/>
                  </a:lnTo>
                  <a:cubicBezTo>
                    <a:pt x="7426" y="3142"/>
                    <a:pt x="7394" y="3078"/>
                    <a:pt x="7362" y="3046"/>
                  </a:cubicBezTo>
                  <a:lnTo>
                    <a:pt x="2926" y="24"/>
                  </a:lnTo>
                  <a:cubicBezTo>
                    <a:pt x="2894" y="8"/>
                    <a:pt x="2862" y="0"/>
                    <a:pt x="2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997;p64">
              <a:extLst>
                <a:ext uri="{FF2B5EF4-FFF2-40B4-BE49-F238E27FC236}">
                  <a16:creationId xmlns:a16="http://schemas.microsoft.com/office/drawing/2014/main" xmlns="" id="{D38D4543-69A5-6A02-F184-328B075F9551}"/>
                </a:ext>
              </a:extLst>
            </p:cNvPr>
            <p:cNvSpPr/>
            <p:nvPr/>
          </p:nvSpPr>
          <p:spPr>
            <a:xfrm>
              <a:off x="2845650" y="2627250"/>
              <a:ext cx="56275" cy="95650"/>
            </a:xfrm>
            <a:custGeom>
              <a:avLst/>
              <a:gdLst/>
              <a:ahLst/>
              <a:cxnLst/>
              <a:rect l="l" t="t" r="r" b="b"/>
              <a:pathLst>
                <a:path w="2251" h="3826" extrusionOk="0">
                  <a:moveTo>
                    <a:pt x="2186" y="1"/>
                  </a:moveTo>
                  <a:lnTo>
                    <a:pt x="129" y="1190"/>
                  </a:lnTo>
                  <a:lnTo>
                    <a:pt x="0" y="3826"/>
                  </a:lnTo>
                  <a:lnTo>
                    <a:pt x="2250" y="2347"/>
                  </a:lnTo>
                  <a:lnTo>
                    <a:pt x="21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998;p64">
              <a:extLst>
                <a:ext uri="{FF2B5EF4-FFF2-40B4-BE49-F238E27FC236}">
                  <a16:creationId xmlns:a16="http://schemas.microsoft.com/office/drawing/2014/main" xmlns="" id="{422C9598-EDCC-1D26-025B-FB2ED4E04872}"/>
                </a:ext>
              </a:extLst>
            </p:cNvPr>
            <p:cNvSpPr/>
            <p:nvPr/>
          </p:nvSpPr>
          <p:spPr>
            <a:xfrm>
              <a:off x="2841625" y="2623225"/>
              <a:ext cx="64325" cy="103500"/>
            </a:xfrm>
            <a:custGeom>
              <a:avLst/>
              <a:gdLst/>
              <a:ahLst/>
              <a:cxnLst/>
              <a:rect l="l" t="t" r="r" b="b"/>
              <a:pathLst>
                <a:path w="2573" h="4140" extrusionOk="0">
                  <a:moveTo>
                    <a:pt x="2218" y="419"/>
                  </a:moveTo>
                  <a:lnTo>
                    <a:pt x="2251" y="2412"/>
                  </a:lnTo>
                  <a:lnTo>
                    <a:pt x="322" y="3697"/>
                  </a:lnTo>
                  <a:lnTo>
                    <a:pt x="418" y="1447"/>
                  </a:lnTo>
                  <a:lnTo>
                    <a:pt x="2218" y="419"/>
                  </a:lnTo>
                  <a:close/>
                  <a:moveTo>
                    <a:pt x="2283" y="1"/>
                  </a:moveTo>
                  <a:lnTo>
                    <a:pt x="193" y="1222"/>
                  </a:lnTo>
                  <a:cubicBezTo>
                    <a:pt x="161" y="1222"/>
                    <a:pt x="129" y="1287"/>
                    <a:pt x="129" y="1351"/>
                  </a:cubicBezTo>
                  <a:lnTo>
                    <a:pt x="1" y="3987"/>
                  </a:lnTo>
                  <a:cubicBezTo>
                    <a:pt x="1" y="4051"/>
                    <a:pt x="33" y="4083"/>
                    <a:pt x="97" y="4115"/>
                  </a:cubicBezTo>
                  <a:cubicBezTo>
                    <a:pt x="113" y="4131"/>
                    <a:pt x="137" y="4139"/>
                    <a:pt x="165" y="4139"/>
                  </a:cubicBezTo>
                  <a:cubicBezTo>
                    <a:pt x="193" y="4139"/>
                    <a:pt x="226" y="4131"/>
                    <a:pt x="258" y="4115"/>
                  </a:cubicBezTo>
                  <a:lnTo>
                    <a:pt x="2508" y="2637"/>
                  </a:lnTo>
                  <a:lnTo>
                    <a:pt x="2540" y="2572"/>
                  </a:lnTo>
                  <a:lnTo>
                    <a:pt x="2572" y="2508"/>
                  </a:lnTo>
                  <a:lnTo>
                    <a:pt x="2508" y="129"/>
                  </a:lnTo>
                  <a:cubicBezTo>
                    <a:pt x="2508" y="97"/>
                    <a:pt x="2476" y="33"/>
                    <a:pt x="2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999;p64">
              <a:extLst>
                <a:ext uri="{FF2B5EF4-FFF2-40B4-BE49-F238E27FC236}">
                  <a16:creationId xmlns:a16="http://schemas.microsoft.com/office/drawing/2014/main" xmlns="" id="{0DEBA060-AF7B-2326-81E8-EFBDB6432E3D}"/>
                </a:ext>
              </a:extLst>
            </p:cNvPr>
            <p:cNvSpPr/>
            <p:nvPr/>
          </p:nvSpPr>
          <p:spPr>
            <a:xfrm>
              <a:off x="3290050" y="3551400"/>
              <a:ext cx="279675" cy="397425"/>
            </a:xfrm>
            <a:custGeom>
              <a:avLst/>
              <a:gdLst/>
              <a:ahLst/>
              <a:cxnLst/>
              <a:rect l="l" t="t" r="r" b="b"/>
              <a:pathLst>
                <a:path w="11187" h="15897" extrusionOk="0">
                  <a:moveTo>
                    <a:pt x="2282" y="1"/>
                  </a:moveTo>
                  <a:lnTo>
                    <a:pt x="2186" y="33"/>
                  </a:lnTo>
                  <a:cubicBezTo>
                    <a:pt x="2122" y="65"/>
                    <a:pt x="2122" y="162"/>
                    <a:pt x="2154" y="226"/>
                  </a:cubicBezTo>
                  <a:lnTo>
                    <a:pt x="2797" y="1029"/>
                  </a:lnTo>
                  <a:lnTo>
                    <a:pt x="2186" y="3183"/>
                  </a:lnTo>
                  <a:cubicBezTo>
                    <a:pt x="2186" y="3247"/>
                    <a:pt x="2218" y="3312"/>
                    <a:pt x="2250" y="3344"/>
                  </a:cubicBezTo>
                  <a:lnTo>
                    <a:pt x="3247" y="3955"/>
                  </a:lnTo>
                  <a:lnTo>
                    <a:pt x="3118" y="4115"/>
                  </a:lnTo>
                  <a:lnTo>
                    <a:pt x="2797" y="6655"/>
                  </a:lnTo>
                  <a:lnTo>
                    <a:pt x="2122" y="6655"/>
                  </a:lnTo>
                  <a:lnTo>
                    <a:pt x="1479" y="5112"/>
                  </a:lnTo>
                  <a:lnTo>
                    <a:pt x="1414" y="5047"/>
                  </a:lnTo>
                  <a:lnTo>
                    <a:pt x="257" y="4340"/>
                  </a:lnTo>
                  <a:lnTo>
                    <a:pt x="161" y="4308"/>
                  </a:lnTo>
                  <a:cubicBezTo>
                    <a:pt x="129" y="4308"/>
                    <a:pt x="64" y="4340"/>
                    <a:pt x="32" y="4372"/>
                  </a:cubicBezTo>
                  <a:cubicBezTo>
                    <a:pt x="0" y="4437"/>
                    <a:pt x="0" y="4533"/>
                    <a:pt x="97" y="4597"/>
                  </a:cubicBezTo>
                  <a:lnTo>
                    <a:pt x="1222" y="5272"/>
                  </a:lnTo>
                  <a:lnTo>
                    <a:pt x="1864" y="6848"/>
                  </a:lnTo>
                  <a:cubicBezTo>
                    <a:pt x="1897" y="6912"/>
                    <a:pt x="1929" y="6944"/>
                    <a:pt x="1993" y="6944"/>
                  </a:cubicBezTo>
                  <a:lnTo>
                    <a:pt x="2765" y="6976"/>
                  </a:lnTo>
                  <a:lnTo>
                    <a:pt x="2411" y="9773"/>
                  </a:lnTo>
                  <a:cubicBezTo>
                    <a:pt x="2411" y="9773"/>
                    <a:pt x="2893" y="10158"/>
                    <a:pt x="3665" y="10480"/>
                  </a:cubicBezTo>
                  <a:lnTo>
                    <a:pt x="2957" y="10994"/>
                  </a:lnTo>
                  <a:lnTo>
                    <a:pt x="2925" y="11058"/>
                  </a:lnTo>
                  <a:lnTo>
                    <a:pt x="2347" y="12151"/>
                  </a:lnTo>
                  <a:lnTo>
                    <a:pt x="1125" y="12730"/>
                  </a:lnTo>
                  <a:cubicBezTo>
                    <a:pt x="1061" y="12762"/>
                    <a:pt x="1029" y="12859"/>
                    <a:pt x="1061" y="12923"/>
                  </a:cubicBezTo>
                  <a:cubicBezTo>
                    <a:pt x="1085" y="12995"/>
                    <a:pt x="1145" y="13031"/>
                    <a:pt x="1215" y="13031"/>
                  </a:cubicBezTo>
                  <a:cubicBezTo>
                    <a:pt x="1238" y="13031"/>
                    <a:pt x="1262" y="13027"/>
                    <a:pt x="1286" y="13019"/>
                  </a:cubicBezTo>
                  <a:lnTo>
                    <a:pt x="2507" y="12409"/>
                  </a:lnTo>
                  <a:lnTo>
                    <a:pt x="2572" y="12344"/>
                  </a:lnTo>
                  <a:lnTo>
                    <a:pt x="3150" y="11219"/>
                  </a:lnTo>
                  <a:lnTo>
                    <a:pt x="4018" y="10608"/>
                  </a:lnTo>
                  <a:cubicBezTo>
                    <a:pt x="4082" y="10641"/>
                    <a:pt x="4179" y="10673"/>
                    <a:pt x="4243" y="10705"/>
                  </a:cubicBezTo>
                  <a:lnTo>
                    <a:pt x="4243" y="11541"/>
                  </a:lnTo>
                  <a:lnTo>
                    <a:pt x="4854" y="11541"/>
                  </a:lnTo>
                  <a:lnTo>
                    <a:pt x="4854" y="12151"/>
                  </a:lnTo>
                  <a:cubicBezTo>
                    <a:pt x="4532" y="12666"/>
                    <a:pt x="3054" y="14916"/>
                    <a:pt x="1864" y="15527"/>
                  </a:cubicBezTo>
                  <a:cubicBezTo>
                    <a:pt x="1768" y="15559"/>
                    <a:pt x="1768" y="15655"/>
                    <a:pt x="1800" y="15719"/>
                  </a:cubicBezTo>
                  <a:cubicBezTo>
                    <a:pt x="1824" y="15767"/>
                    <a:pt x="1882" y="15796"/>
                    <a:pt x="1936" y="15796"/>
                  </a:cubicBezTo>
                  <a:cubicBezTo>
                    <a:pt x="1956" y="15796"/>
                    <a:pt x="1976" y="15792"/>
                    <a:pt x="1993" y="15784"/>
                  </a:cubicBezTo>
                  <a:cubicBezTo>
                    <a:pt x="3247" y="15173"/>
                    <a:pt x="4693" y="12955"/>
                    <a:pt x="5079" y="12376"/>
                  </a:cubicBezTo>
                  <a:lnTo>
                    <a:pt x="6204" y="12376"/>
                  </a:lnTo>
                  <a:cubicBezTo>
                    <a:pt x="6525" y="13019"/>
                    <a:pt x="7650" y="15012"/>
                    <a:pt x="8679" y="15848"/>
                  </a:cubicBezTo>
                  <a:cubicBezTo>
                    <a:pt x="8711" y="15880"/>
                    <a:pt x="8751" y="15896"/>
                    <a:pt x="8792" y="15896"/>
                  </a:cubicBezTo>
                  <a:cubicBezTo>
                    <a:pt x="8832" y="15896"/>
                    <a:pt x="8872" y="15880"/>
                    <a:pt x="8904" y="15848"/>
                  </a:cubicBezTo>
                  <a:cubicBezTo>
                    <a:pt x="8936" y="15784"/>
                    <a:pt x="8936" y="15687"/>
                    <a:pt x="8872" y="15623"/>
                  </a:cubicBezTo>
                  <a:cubicBezTo>
                    <a:pt x="7843" y="14787"/>
                    <a:pt x="6686" y="12634"/>
                    <a:pt x="6429" y="12151"/>
                  </a:cubicBezTo>
                  <a:lnTo>
                    <a:pt x="6429" y="11509"/>
                  </a:lnTo>
                  <a:lnTo>
                    <a:pt x="7008" y="11509"/>
                  </a:lnTo>
                  <a:lnTo>
                    <a:pt x="7008" y="10833"/>
                  </a:lnTo>
                  <a:cubicBezTo>
                    <a:pt x="7297" y="10737"/>
                    <a:pt x="7522" y="10641"/>
                    <a:pt x="7747" y="10512"/>
                  </a:cubicBezTo>
                  <a:lnTo>
                    <a:pt x="8776" y="11348"/>
                  </a:lnTo>
                  <a:lnTo>
                    <a:pt x="9322" y="12473"/>
                  </a:lnTo>
                  <a:lnTo>
                    <a:pt x="9386" y="12537"/>
                  </a:lnTo>
                  <a:lnTo>
                    <a:pt x="10608" y="13180"/>
                  </a:lnTo>
                  <a:cubicBezTo>
                    <a:pt x="10625" y="13189"/>
                    <a:pt x="10644" y="13193"/>
                    <a:pt x="10664" y="13193"/>
                  </a:cubicBezTo>
                  <a:cubicBezTo>
                    <a:pt x="10719" y="13193"/>
                    <a:pt x="10777" y="13163"/>
                    <a:pt x="10801" y="13116"/>
                  </a:cubicBezTo>
                  <a:cubicBezTo>
                    <a:pt x="10865" y="13019"/>
                    <a:pt x="10833" y="12955"/>
                    <a:pt x="10736" y="12891"/>
                  </a:cubicBezTo>
                  <a:lnTo>
                    <a:pt x="9579" y="12280"/>
                  </a:lnTo>
                  <a:lnTo>
                    <a:pt x="9033" y="11155"/>
                  </a:lnTo>
                  <a:lnTo>
                    <a:pt x="9001" y="11123"/>
                  </a:lnTo>
                  <a:lnTo>
                    <a:pt x="8036" y="10351"/>
                  </a:lnTo>
                  <a:cubicBezTo>
                    <a:pt x="8550" y="10030"/>
                    <a:pt x="8840" y="9741"/>
                    <a:pt x="8840" y="9741"/>
                  </a:cubicBezTo>
                  <a:cubicBezTo>
                    <a:pt x="8840" y="9741"/>
                    <a:pt x="8711" y="8455"/>
                    <a:pt x="8518" y="7073"/>
                  </a:cubicBezTo>
                  <a:lnTo>
                    <a:pt x="9097" y="7073"/>
                  </a:lnTo>
                  <a:cubicBezTo>
                    <a:pt x="9161" y="7073"/>
                    <a:pt x="9193" y="7040"/>
                    <a:pt x="9226" y="6976"/>
                  </a:cubicBezTo>
                  <a:lnTo>
                    <a:pt x="9933" y="5433"/>
                  </a:lnTo>
                  <a:lnTo>
                    <a:pt x="11090" y="4790"/>
                  </a:lnTo>
                  <a:cubicBezTo>
                    <a:pt x="11154" y="4758"/>
                    <a:pt x="11186" y="4662"/>
                    <a:pt x="11154" y="4565"/>
                  </a:cubicBezTo>
                  <a:cubicBezTo>
                    <a:pt x="11122" y="4533"/>
                    <a:pt x="11058" y="4501"/>
                    <a:pt x="11026" y="4501"/>
                  </a:cubicBezTo>
                  <a:lnTo>
                    <a:pt x="10929" y="4533"/>
                  </a:lnTo>
                  <a:lnTo>
                    <a:pt x="9740" y="5176"/>
                  </a:lnTo>
                  <a:lnTo>
                    <a:pt x="9676" y="5272"/>
                  </a:lnTo>
                  <a:lnTo>
                    <a:pt x="9001" y="6783"/>
                  </a:lnTo>
                  <a:lnTo>
                    <a:pt x="8486" y="6751"/>
                  </a:lnTo>
                  <a:cubicBezTo>
                    <a:pt x="8358" y="5723"/>
                    <a:pt x="8197" y="4694"/>
                    <a:pt x="8100" y="4180"/>
                  </a:cubicBezTo>
                  <a:lnTo>
                    <a:pt x="9258" y="3472"/>
                  </a:lnTo>
                  <a:cubicBezTo>
                    <a:pt x="9322" y="3440"/>
                    <a:pt x="9354" y="3376"/>
                    <a:pt x="9354" y="3312"/>
                  </a:cubicBezTo>
                  <a:lnTo>
                    <a:pt x="8808" y="1158"/>
                  </a:lnTo>
                  <a:lnTo>
                    <a:pt x="9483" y="354"/>
                  </a:lnTo>
                  <a:cubicBezTo>
                    <a:pt x="9547" y="290"/>
                    <a:pt x="9515" y="194"/>
                    <a:pt x="9451" y="162"/>
                  </a:cubicBezTo>
                  <a:lnTo>
                    <a:pt x="9354" y="129"/>
                  </a:lnTo>
                  <a:lnTo>
                    <a:pt x="9258" y="162"/>
                  </a:lnTo>
                  <a:lnTo>
                    <a:pt x="8550" y="997"/>
                  </a:lnTo>
                  <a:lnTo>
                    <a:pt x="8518" y="1126"/>
                  </a:lnTo>
                  <a:lnTo>
                    <a:pt x="9033" y="3280"/>
                  </a:lnTo>
                  <a:lnTo>
                    <a:pt x="8004" y="3858"/>
                  </a:lnTo>
                  <a:cubicBezTo>
                    <a:pt x="7779" y="3312"/>
                    <a:pt x="7265" y="2476"/>
                    <a:pt x="6783" y="1737"/>
                  </a:cubicBezTo>
                  <a:cubicBezTo>
                    <a:pt x="6541" y="1383"/>
                    <a:pt x="6156" y="1206"/>
                    <a:pt x="5770" y="1206"/>
                  </a:cubicBezTo>
                  <a:cubicBezTo>
                    <a:pt x="5384" y="1206"/>
                    <a:pt x="4999" y="1383"/>
                    <a:pt x="4757" y="1737"/>
                  </a:cubicBezTo>
                  <a:lnTo>
                    <a:pt x="3407" y="3730"/>
                  </a:lnTo>
                  <a:lnTo>
                    <a:pt x="2507" y="3151"/>
                  </a:lnTo>
                  <a:lnTo>
                    <a:pt x="3118" y="1029"/>
                  </a:lnTo>
                  <a:lnTo>
                    <a:pt x="3086" y="901"/>
                  </a:lnTo>
                  <a:lnTo>
                    <a:pt x="2411" y="65"/>
                  </a:lnTo>
                  <a:lnTo>
                    <a:pt x="22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4000;p64">
              <a:extLst>
                <a:ext uri="{FF2B5EF4-FFF2-40B4-BE49-F238E27FC236}">
                  <a16:creationId xmlns:a16="http://schemas.microsoft.com/office/drawing/2014/main" xmlns="" id="{26942DC0-F823-0E94-7F45-88EFE96416A8}"/>
                </a:ext>
              </a:extLst>
            </p:cNvPr>
            <p:cNvSpPr/>
            <p:nvPr/>
          </p:nvSpPr>
          <p:spPr>
            <a:xfrm>
              <a:off x="3363975" y="3655875"/>
              <a:ext cx="136625" cy="134225"/>
            </a:xfrm>
            <a:custGeom>
              <a:avLst/>
              <a:gdLst/>
              <a:ahLst/>
              <a:cxnLst/>
              <a:rect l="l" t="t" r="r" b="b"/>
              <a:pathLst>
                <a:path w="5465" h="5369" extrusionOk="0">
                  <a:moveTo>
                    <a:pt x="483" y="1"/>
                  </a:moveTo>
                  <a:lnTo>
                    <a:pt x="0" y="5337"/>
                  </a:lnTo>
                  <a:lnTo>
                    <a:pt x="0" y="5337"/>
                  </a:lnTo>
                  <a:lnTo>
                    <a:pt x="2604" y="3954"/>
                  </a:lnTo>
                  <a:lnTo>
                    <a:pt x="5465" y="5369"/>
                  </a:lnTo>
                  <a:lnTo>
                    <a:pt x="4790" y="129"/>
                  </a:lnTo>
                  <a:lnTo>
                    <a:pt x="3408" y="804"/>
                  </a:lnTo>
                  <a:lnTo>
                    <a:pt x="2668" y="258"/>
                  </a:lnTo>
                  <a:lnTo>
                    <a:pt x="1993" y="836"/>
                  </a:lnTo>
                  <a:lnTo>
                    <a:pt x="48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4001;p64">
              <a:extLst>
                <a:ext uri="{FF2B5EF4-FFF2-40B4-BE49-F238E27FC236}">
                  <a16:creationId xmlns:a16="http://schemas.microsoft.com/office/drawing/2014/main" xmlns="" id="{8CEAF882-38D7-A4F4-3E1F-477A4EB4D9DD}"/>
                </a:ext>
              </a:extLst>
            </p:cNvPr>
            <p:cNvSpPr/>
            <p:nvPr/>
          </p:nvSpPr>
          <p:spPr>
            <a:xfrm>
              <a:off x="3359950" y="3651850"/>
              <a:ext cx="144675" cy="141800"/>
            </a:xfrm>
            <a:custGeom>
              <a:avLst/>
              <a:gdLst/>
              <a:ahLst/>
              <a:cxnLst/>
              <a:rect l="l" t="t" r="r" b="b"/>
              <a:pathLst>
                <a:path w="5787" h="5672" extrusionOk="0">
                  <a:moveTo>
                    <a:pt x="772" y="387"/>
                  </a:moveTo>
                  <a:lnTo>
                    <a:pt x="2090" y="1126"/>
                  </a:lnTo>
                  <a:lnTo>
                    <a:pt x="2154" y="1126"/>
                  </a:lnTo>
                  <a:lnTo>
                    <a:pt x="2283" y="1094"/>
                  </a:lnTo>
                  <a:lnTo>
                    <a:pt x="2829" y="612"/>
                  </a:lnTo>
                  <a:lnTo>
                    <a:pt x="3472" y="1094"/>
                  </a:lnTo>
                  <a:cubicBezTo>
                    <a:pt x="3504" y="1126"/>
                    <a:pt x="3569" y="1126"/>
                    <a:pt x="3633" y="1126"/>
                  </a:cubicBezTo>
                  <a:lnTo>
                    <a:pt x="4822" y="547"/>
                  </a:lnTo>
                  <a:lnTo>
                    <a:pt x="5433" y="5240"/>
                  </a:lnTo>
                  <a:lnTo>
                    <a:pt x="5433" y="5240"/>
                  </a:lnTo>
                  <a:lnTo>
                    <a:pt x="2829" y="3987"/>
                  </a:lnTo>
                  <a:lnTo>
                    <a:pt x="2701" y="3987"/>
                  </a:lnTo>
                  <a:lnTo>
                    <a:pt x="354" y="5240"/>
                  </a:lnTo>
                  <a:lnTo>
                    <a:pt x="772" y="387"/>
                  </a:lnTo>
                  <a:close/>
                  <a:moveTo>
                    <a:pt x="579" y="1"/>
                  </a:moveTo>
                  <a:cubicBezTo>
                    <a:pt x="515" y="33"/>
                    <a:pt x="483" y="97"/>
                    <a:pt x="483" y="129"/>
                  </a:cubicBezTo>
                  <a:lnTo>
                    <a:pt x="1" y="5465"/>
                  </a:lnTo>
                  <a:cubicBezTo>
                    <a:pt x="1" y="5530"/>
                    <a:pt x="33" y="5594"/>
                    <a:pt x="65" y="5626"/>
                  </a:cubicBezTo>
                  <a:cubicBezTo>
                    <a:pt x="97" y="5642"/>
                    <a:pt x="129" y="5650"/>
                    <a:pt x="157" y="5650"/>
                  </a:cubicBezTo>
                  <a:cubicBezTo>
                    <a:pt x="185" y="5650"/>
                    <a:pt x="210" y="5642"/>
                    <a:pt x="226" y="5626"/>
                  </a:cubicBezTo>
                  <a:lnTo>
                    <a:pt x="2765" y="4276"/>
                  </a:lnTo>
                  <a:lnTo>
                    <a:pt x="5562" y="5658"/>
                  </a:lnTo>
                  <a:cubicBezTo>
                    <a:pt x="5580" y="5668"/>
                    <a:pt x="5599" y="5672"/>
                    <a:pt x="5617" y="5672"/>
                  </a:cubicBezTo>
                  <a:cubicBezTo>
                    <a:pt x="5661" y="5672"/>
                    <a:pt x="5700" y="5649"/>
                    <a:pt x="5722" y="5626"/>
                  </a:cubicBezTo>
                  <a:cubicBezTo>
                    <a:pt x="5754" y="5594"/>
                    <a:pt x="5787" y="5562"/>
                    <a:pt x="5787" y="5498"/>
                  </a:cubicBezTo>
                  <a:lnTo>
                    <a:pt x="5112" y="290"/>
                  </a:lnTo>
                  <a:cubicBezTo>
                    <a:pt x="5112" y="226"/>
                    <a:pt x="5079" y="194"/>
                    <a:pt x="5015" y="162"/>
                  </a:cubicBezTo>
                  <a:lnTo>
                    <a:pt x="4887" y="162"/>
                  </a:lnTo>
                  <a:lnTo>
                    <a:pt x="3569" y="804"/>
                  </a:lnTo>
                  <a:lnTo>
                    <a:pt x="2926" y="290"/>
                  </a:lnTo>
                  <a:cubicBezTo>
                    <a:pt x="2894" y="274"/>
                    <a:pt x="2862" y="266"/>
                    <a:pt x="2829" y="266"/>
                  </a:cubicBezTo>
                  <a:cubicBezTo>
                    <a:pt x="2797" y="266"/>
                    <a:pt x="2765" y="274"/>
                    <a:pt x="2733" y="290"/>
                  </a:cubicBezTo>
                  <a:lnTo>
                    <a:pt x="2154" y="804"/>
                  </a:lnTo>
                  <a:lnTo>
                    <a:pt x="708" y="33"/>
                  </a:lnTo>
                  <a:lnTo>
                    <a:pt x="6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4002;p64">
              <a:extLst>
                <a:ext uri="{FF2B5EF4-FFF2-40B4-BE49-F238E27FC236}">
                  <a16:creationId xmlns:a16="http://schemas.microsoft.com/office/drawing/2014/main" xmlns="" id="{0D114117-FFC1-3CA3-4169-913E49A60001}"/>
                </a:ext>
              </a:extLst>
            </p:cNvPr>
            <p:cNvSpPr/>
            <p:nvPr/>
          </p:nvSpPr>
          <p:spPr>
            <a:xfrm>
              <a:off x="3378425" y="3754725"/>
              <a:ext cx="110925" cy="61100"/>
            </a:xfrm>
            <a:custGeom>
              <a:avLst/>
              <a:gdLst/>
              <a:ahLst/>
              <a:cxnLst/>
              <a:rect l="l" t="t" r="r" b="b"/>
              <a:pathLst>
                <a:path w="4437" h="2444" extrusionOk="0">
                  <a:moveTo>
                    <a:pt x="2026" y="0"/>
                  </a:moveTo>
                  <a:lnTo>
                    <a:pt x="1" y="1190"/>
                  </a:lnTo>
                  <a:lnTo>
                    <a:pt x="2058" y="2443"/>
                  </a:lnTo>
                  <a:lnTo>
                    <a:pt x="4437" y="1222"/>
                  </a:lnTo>
                  <a:lnTo>
                    <a:pt x="20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4003;p64">
              <a:extLst>
                <a:ext uri="{FF2B5EF4-FFF2-40B4-BE49-F238E27FC236}">
                  <a16:creationId xmlns:a16="http://schemas.microsoft.com/office/drawing/2014/main" xmlns="" id="{765C4B60-3438-E616-CD1E-80AE637AA8C1}"/>
                </a:ext>
              </a:extLst>
            </p:cNvPr>
            <p:cNvSpPr/>
            <p:nvPr/>
          </p:nvSpPr>
          <p:spPr>
            <a:xfrm>
              <a:off x="3374425" y="3750700"/>
              <a:ext cx="118950" cy="68325"/>
            </a:xfrm>
            <a:custGeom>
              <a:avLst/>
              <a:gdLst/>
              <a:ahLst/>
              <a:cxnLst/>
              <a:rect l="l" t="t" r="r" b="b"/>
              <a:pathLst>
                <a:path w="4758" h="2733" extrusionOk="0">
                  <a:moveTo>
                    <a:pt x="2186" y="322"/>
                  </a:moveTo>
                  <a:lnTo>
                    <a:pt x="4243" y="1383"/>
                  </a:lnTo>
                  <a:lnTo>
                    <a:pt x="2218" y="2411"/>
                  </a:lnTo>
                  <a:lnTo>
                    <a:pt x="450" y="1351"/>
                  </a:lnTo>
                  <a:lnTo>
                    <a:pt x="2186" y="322"/>
                  </a:lnTo>
                  <a:close/>
                  <a:moveTo>
                    <a:pt x="2186" y="1"/>
                  </a:moveTo>
                  <a:lnTo>
                    <a:pt x="2122" y="33"/>
                  </a:lnTo>
                  <a:lnTo>
                    <a:pt x="97" y="1222"/>
                  </a:lnTo>
                  <a:cubicBezTo>
                    <a:pt x="32" y="1254"/>
                    <a:pt x="0" y="1319"/>
                    <a:pt x="0" y="1351"/>
                  </a:cubicBezTo>
                  <a:cubicBezTo>
                    <a:pt x="0" y="1415"/>
                    <a:pt x="32" y="1447"/>
                    <a:pt x="97" y="1479"/>
                  </a:cubicBezTo>
                  <a:lnTo>
                    <a:pt x="2154" y="2733"/>
                  </a:lnTo>
                  <a:lnTo>
                    <a:pt x="2283" y="2733"/>
                  </a:lnTo>
                  <a:lnTo>
                    <a:pt x="4661" y="1544"/>
                  </a:lnTo>
                  <a:cubicBezTo>
                    <a:pt x="4725" y="1511"/>
                    <a:pt x="4758" y="1447"/>
                    <a:pt x="4758" y="1415"/>
                  </a:cubicBezTo>
                  <a:cubicBezTo>
                    <a:pt x="4758" y="1351"/>
                    <a:pt x="4725" y="1286"/>
                    <a:pt x="4661" y="1254"/>
                  </a:cubicBezTo>
                  <a:lnTo>
                    <a:pt x="2250" y="33"/>
                  </a:lnTo>
                  <a:lnTo>
                    <a:pt x="21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4004;p64">
              <a:extLst>
                <a:ext uri="{FF2B5EF4-FFF2-40B4-BE49-F238E27FC236}">
                  <a16:creationId xmlns:a16="http://schemas.microsoft.com/office/drawing/2014/main" xmlns="" id="{F5251642-D509-9CEC-1161-045CD46A0A9D}"/>
                </a:ext>
              </a:extLst>
            </p:cNvPr>
            <p:cNvSpPr/>
            <p:nvPr/>
          </p:nvSpPr>
          <p:spPr>
            <a:xfrm>
              <a:off x="3506200" y="2497575"/>
              <a:ext cx="375325" cy="422225"/>
            </a:xfrm>
            <a:custGeom>
              <a:avLst/>
              <a:gdLst/>
              <a:ahLst/>
              <a:cxnLst/>
              <a:rect l="l" t="t" r="r" b="b"/>
              <a:pathLst>
                <a:path w="15013" h="16889" extrusionOk="0">
                  <a:moveTo>
                    <a:pt x="9196" y="0"/>
                  </a:moveTo>
                  <a:cubicBezTo>
                    <a:pt x="9176" y="0"/>
                    <a:pt x="9154" y="4"/>
                    <a:pt x="9130" y="12"/>
                  </a:cubicBezTo>
                  <a:cubicBezTo>
                    <a:pt x="9066" y="44"/>
                    <a:pt x="9001" y="109"/>
                    <a:pt x="9034" y="205"/>
                  </a:cubicBezTo>
                  <a:cubicBezTo>
                    <a:pt x="9451" y="1459"/>
                    <a:pt x="9226" y="3902"/>
                    <a:pt x="9162" y="4448"/>
                  </a:cubicBezTo>
                  <a:lnTo>
                    <a:pt x="8808" y="4995"/>
                  </a:lnTo>
                  <a:lnTo>
                    <a:pt x="8326" y="4673"/>
                  </a:lnTo>
                  <a:lnTo>
                    <a:pt x="7941" y="5220"/>
                  </a:lnTo>
                  <a:cubicBezTo>
                    <a:pt x="7683" y="5155"/>
                    <a:pt x="7394" y="5091"/>
                    <a:pt x="7169" y="5059"/>
                  </a:cubicBezTo>
                  <a:lnTo>
                    <a:pt x="6751" y="3838"/>
                  </a:lnTo>
                  <a:lnTo>
                    <a:pt x="6944" y="2584"/>
                  </a:lnTo>
                  <a:lnTo>
                    <a:pt x="6912" y="2487"/>
                  </a:lnTo>
                  <a:lnTo>
                    <a:pt x="6237" y="1298"/>
                  </a:lnTo>
                  <a:cubicBezTo>
                    <a:pt x="6216" y="1236"/>
                    <a:pt x="6169" y="1200"/>
                    <a:pt x="6120" y="1200"/>
                  </a:cubicBezTo>
                  <a:cubicBezTo>
                    <a:pt x="6094" y="1200"/>
                    <a:pt x="6067" y="1211"/>
                    <a:pt x="6044" y="1234"/>
                  </a:cubicBezTo>
                  <a:cubicBezTo>
                    <a:pt x="5980" y="1266"/>
                    <a:pt x="5948" y="1362"/>
                    <a:pt x="5980" y="1427"/>
                  </a:cubicBezTo>
                  <a:lnTo>
                    <a:pt x="6623" y="2584"/>
                  </a:lnTo>
                  <a:lnTo>
                    <a:pt x="6462" y="3838"/>
                  </a:lnTo>
                  <a:lnTo>
                    <a:pt x="6462" y="3902"/>
                  </a:lnTo>
                  <a:lnTo>
                    <a:pt x="6848" y="5059"/>
                  </a:lnTo>
                  <a:cubicBezTo>
                    <a:pt x="6760" y="5054"/>
                    <a:pt x="6677" y="5052"/>
                    <a:pt x="6598" y="5052"/>
                  </a:cubicBezTo>
                  <a:cubicBezTo>
                    <a:pt x="6126" y="5052"/>
                    <a:pt x="5819" y="5123"/>
                    <a:pt x="5819" y="5123"/>
                  </a:cubicBezTo>
                  <a:cubicBezTo>
                    <a:pt x="5819" y="5123"/>
                    <a:pt x="5208" y="6281"/>
                    <a:pt x="4598" y="7534"/>
                  </a:cubicBezTo>
                  <a:lnTo>
                    <a:pt x="4148" y="7213"/>
                  </a:lnTo>
                  <a:cubicBezTo>
                    <a:pt x="4131" y="7197"/>
                    <a:pt x="4107" y="7189"/>
                    <a:pt x="4079" y="7189"/>
                  </a:cubicBezTo>
                  <a:cubicBezTo>
                    <a:pt x="4051" y="7189"/>
                    <a:pt x="4019" y="7197"/>
                    <a:pt x="3987" y="7213"/>
                  </a:cubicBezTo>
                  <a:lnTo>
                    <a:pt x="2540" y="8113"/>
                  </a:lnTo>
                  <a:lnTo>
                    <a:pt x="1222" y="8016"/>
                  </a:lnTo>
                  <a:cubicBezTo>
                    <a:pt x="1126" y="8016"/>
                    <a:pt x="1062" y="8081"/>
                    <a:pt x="1062" y="8145"/>
                  </a:cubicBezTo>
                  <a:cubicBezTo>
                    <a:pt x="1062" y="8209"/>
                    <a:pt x="1062" y="8273"/>
                    <a:pt x="1126" y="8306"/>
                  </a:cubicBezTo>
                  <a:lnTo>
                    <a:pt x="1190" y="8306"/>
                  </a:lnTo>
                  <a:lnTo>
                    <a:pt x="2572" y="8434"/>
                  </a:lnTo>
                  <a:lnTo>
                    <a:pt x="2669" y="8402"/>
                  </a:lnTo>
                  <a:lnTo>
                    <a:pt x="4051" y="7502"/>
                  </a:lnTo>
                  <a:lnTo>
                    <a:pt x="4469" y="7791"/>
                  </a:lnTo>
                  <a:cubicBezTo>
                    <a:pt x="4019" y="8756"/>
                    <a:pt x="3569" y="9688"/>
                    <a:pt x="3376" y="10202"/>
                  </a:cubicBezTo>
                  <a:lnTo>
                    <a:pt x="2026" y="10106"/>
                  </a:lnTo>
                  <a:cubicBezTo>
                    <a:pt x="1962" y="10106"/>
                    <a:pt x="1897" y="10138"/>
                    <a:pt x="1865" y="10202"/>
                  </a:cubicBezTo>
                  <a:lnTo>
                    <a:pt x="1094" y="12292"/>
                  </a:lnTo>
                  <a:lnTo>
                    <a:pt x="130" y="12581"/>
                  </a:lnTo>
                  <a:cubicBezTo>
                    <a:pt x="33" y="12613"/>
                    <a:pt x="1" y="12709"/>
                    <a:pt x="33" y="12774"/>
                  </a:cubicBezTo>
                  <a:lnTo>
                    <a:pt x="97" y="12870"/>
                  </a:lnTo>
                  <a:lnTo>
                    <a:pt x="226" y="12870"/>
                  </a:lnTo>
                  <a:lnTo>
                    <a:pt x="1255" y="12581"/>
                  </a:lnTo>
                  <a:lnTo>
                    <a:pt x="1351" y="12484"/>
                  </a:lnTo>
                  <a:lnTo>
                    <a:pt x="2122" y="10427"/>
                  </a:lnTo>
                  <a:lnTo>
                    <a:pt x="3280" y="10491"/>
                  </a:lnTo>
                  <a:cubicBezTo>
                    <a:pt x="3151" y="11070"/>
                    <a:pt x="3119" y="12067"/>
                    <a:pt x="3151" y="12934"/>
                  </a:cubicBezTo>
                  <a:cubicBezTo>
                    <a:pt x="3151" y="13610"/>
                    <a:pt x="3718" y="14118"/>
                    <a:pt x="4360" y="14118"/>
                  </a:cubicBezTo>
                  <a:cubicBezTo>
                    <a:pt x="4512" y="14118"/>
                    <a:pt x="4669" y="14089"/>
                    <a:pt x="4823" y="14027"/>
                  </a:cubicBezTo>
                  <a:lnTo>
                    <a:pt x="7041" y="13127"/>
                  </a:lnTo>
                  <a:lnTo>
                    <a:pt x="7458" y="14092"/>
                  </a:lnTo>
                  <a:lnTo>
                    <a:pt x="5819" y="15538"/>
                  </a:lnTo>
                  <a:cubicBezTo>
                    <a:pt x="5787" y="15570"/>
                    <a:pt x="5755" y="15602"/>
                    <a:pt x="5755" y="15667"/>
                  </a:cubicBezTo>
                  <a:lnTo>
                    <a:pt x="5851" y="16760"/>
                  </a:lnTo>
                  <a:lnTo>
                    <a:pt x="5915" y="16856"/>
                  </a:lnTo>
                  <a:lnTo>
                    <a:pt x="6012" y="16888"/>
                  </a:lnTo>
                  <a:cubicBezTo>
                    <a:pt x="6108" y="16888"/>
                    <a:pt x="6173" y="16824"/>
                    <a:pt x="6173" y="16727"/>
                  </a:cubicBezTo>
                  <a:lnTo>
                    <a:pt x="6076" y="15731"/>
                  </a:lnTo>
                  <a:lnTo>
                    <a:pt x="7748" y="14252"/>
                  </a:lnTo>
                  <a:cubicBezTo>
                    <a:pt x="7812" y="14220"/>
                    <a:pt x="7812" y="14124"/>
                    <a:pt x="7780" y="14092"/>
                  </a:cubicBezTo>
                  <a:lnTo>
                    <a:pt x="7330" y="13031"/>
                  </a:lnTo>
                  <a:lnTo>
                    <a:pt x="7491" y="12967"/>
                  </a:lnTo>
                  <a:lnTo>
                    <a:pt x="9162" y="11006"/>
                  </a:lnTo>
                  <a:lnTo>
                    <a:pt x="9741" y="11424"/>
                  </a:lnTo>
                  <a:lnTo>
                    <a:pt x="9419" y="13031"/>
                  </a:lnTo>
                  <a:lnTo>
                    <a:pt x="9419" y="13127"/>
                  </a:lnTo>
                  <a:lnTo>
                    <a:pt x="9998" y="14381"/>
                  </a:lnTo>
                  <a:lnTo>
                    <a:pt x="10062" y="14445"/>
                  </a:lnTo>
                  <a:cubicBezTo>
                    <a:pt x="10078" y="14461"/>
                    <a:pt x="10102" y="14469"/>
                    <a:pt x="10130" y="14469"/>
                  </a:cubicBezTo>
                  <a:cubicBezTo>
                    <a:pt x="10159" y="14469"/>
                    <a:pt x="10191" y="14461"/>
                    <a:pt x="10223" y="14445"/>
                  </a:cubicBezTo>
                  <a:cubicBezTo>
                    <a:pt x="10287" y="14413"/>
                    <a:pt x="10319" y="14317"/>
                    <a:pt x="10287" y="14252"/>
                  </a:cubicBezTo>
                  <a:lnTo>
                    <a:pt x="9709" y="13063"/>
                  </a:lnTo>
                  <a:lnTo>
                    <a:pt x="10062" y="11359"/>
                  </a:lnTo>
                  <a:cubicBezTo>
                    <a:pt x="10062" y="11327"/>
                    <a:pt x="10030" y="11263"/>
                    <a:pt x="9998" y="11231"/>
                  </a:cubicBezTo>
                  <a:lnTo>
                    <a:pt x="9355" y="10781"/>
                  </a:lnTo>
                  <a:lnTo>
                    <a:pt x="11187" y="8627"/>
                  </a:lnTo>
                  <a:cubicBezTo>
                    <a:pt x="11187" y="8627"/>
                    <a:pt x="10994" y="8048"/>
                    <a:pt x="10544" y="7341"/>
                  </a:cubicBezTo>
                  <a:lnTo>
                    <a:pt x="11444" y="7309"/>
                  </a:lnTo>
                  <a:lnTo>
                    <a:pt x="11509" y="7277"/>
                  </a:lnTo>
                  <a:lnTo>
                    <a:pt x="12569" y="6698"/>
                  </a:lnTo>
                  <a:lnTo>
                    <a:pt x="13887" y="6859"/>
                  </a:lnTo>
                  <a:cubicBezTo>
                    <a:pt x="13904" y="6865"/>
                    <a:pt x="13920" y="6867"/>
                    <a:pt x="13936" y="6867"/>
                  </a:cubicBezTo>
                  <a:cubicBezTo>
                    <a:pt x="14006" y="6867"/>
                    <a:pt x="14054" y="6810"/>
                    <a:pt x="14080" y="6731"/>
                  </a:cubicBezTo>
                  <a:cubicBezTo>
                    <a:pt x="14080" y="6666"/>
                    <a:pt x="14016" y="6570"/>
                    <a:pt x="13952" y="6570"/>
                  </a:cubicBezTo>
                  <a:lnTo>
                    <a:pt x="12569" y="6377"/>
                  </a:lnTo>
                  <a:lnTo>
                    <a:pt x="12473" y="6409"/>
                  </a:lnTo>
                  <a:lnTo>
                    <a:pt x="11380" y="7020"/>
                  </a:lnTo>
                  <a:lnTo>
                    <a:pt x="10351" y="7052"/>
                  </a:lnTo>
                  <a:cubicBezTo>
                    <a:pt x="10287" y="6988"/>
                    <a:pt x="10223" y="6923"/>
                    <a:pt x="10191" y="6859"/>
                  </a:cubicBezTo>
                  <a:lnTo>
                    <a:pt x="10673" y="6152"/>
                  </a:lnTo>
                  <a:lnTo>
                    <a:pt x="10159" y="5830"/>
                  </a:lnTo>
                  <a:lnTo>
                    <a:pt x="10480" y="5316"/>
                  </a:lnTo>
                  <a:cubicBezTo>
                    <a:pt x="10988" y="5077"/>
                    <a:pt x="13165" y="4142"/>
                    <a:pt x="14553" y="4142"/>
                  </a:cubicBezTo>
                  <a:cubicBezTo>
                    <a:pt x="14658" y="4142"/>
                    <a:pt x="14757" y="4148"/>
                    <a:pt x="14852" y="4159"/>
                  </a:cubicBezTo>
                  <a:cubicBezTo>
                    <a:pt x="14916" y="4159"/>
                    <a:pt x="14980" y="4095"/>
                    <a:pt x="15012" y="4030"/>
                  </a:cubicBezTo>
                  <a:cubicBezTo>
                    <a:pt x="15012" y="3934"/>
                    <a:pt x="14948" y="3870"/>
                    <a:pt x="14884" y="3838"/>
                  </a:cubicBezTo>
                  <a:cubicBezTo>
                    <a:pt x="14785" y="3826"/>
                    <a:pt x="14682" y="3821"/>
                    <a:pt x="14574" y="3821"/>
                  </a:cubicBezTo>
                  <a:cubicBezTo>
                    <a:pt x="13142" y="3821"/>
                    <a:pt x="11014" y="4758"/>
                    <a:pt x="10416" y="5027"/>
                  </a:cubicBezTo>
                  <a:lnTo>
                    <a:pt x="9484" y="4384"/>
                  </a:lnTo>
                  <a:cubicBezTo>
                    <a:pt x="9548" y="3645"/>
                    <a:pt x="9741" y="1395"/>
                    <a:pt x="9323" y="109"/>
                  </a:cubicBezTo>
                  <a:cubicBezTo>
                    <a:pt x="9299" y="36"/>
                    <a:pt x="9257" y="0"/>
                    <a:pt x="9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4005;p64">
              <a:extLst>
                <a:ext uri="{FF2B5EF4-FFF2-40B4-BE49-F238E27FC236}">
                  <a16:creationId xmlns:a16="http://schemas.microsoft.com/office/drawing/2014/main" xmlns="" id="{2899FEA1-EE7C-2B93-43C0-400ACB605A3B}"/>
                </a:ext>
              </a:extLst>
            </p:cNvPr>
            <p:cNvSpPr/>
            <p:nvPr/>
          </p:nvSpPr>
          <p:spPr>
            <a:xfrm>
              <a:off x="3600225" y="2635300"/>
              <a:ext cx="171200" cy="180825"/>
            </a:xfrm>
            <a:custGeom>
              <a:avLst/>
              <a:gdLst/>
              <a:ahLst/>
              <a:cxnLst/>
              <a:rect l="l" t="t" r="r" b="b"/>
              <a:pathLst>
                <a:path w="6848" h="7233" extrusionOk="0">
                  <a:moveTo>
                    <a:pt x="2283" y="0"/>
                  </a:moveTo>
                  <a:lnTo>
                    <a:pt x="1" y="4725"/>
                  </a:lnTo>
                  <a:lnTo>
                    <a:pt x="1512" y="4950"/>
                  </a:lnTo>
                  <a:lnTo>
                    <a:pt x="1833" y="5818"/>
                  </a:lnTo>
                  <a:lnTo>
                    <a:pt x="2701" y="5690"/>
                  </a:lnTo>
                  <a:lnTo>
                    <a:pt x="3505" y="7233"/>
                  </a:lnTo>
                  <a:lnTo>
                    <a:pt x="6848" y="3054"/>
                  </a:lnTo>
                  <a:lnTo>
                    <a:pt x="3922" y="2764"/>
                  </a:lnTo>
                  <a:lnTo>
                    <a:pt x="228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4006;p64">
              <a:extLst>
                <a:ext uri="{FF2B5EF4-FFF2-40B4-BE49-F238E27FC236}">
                  <a16:creationId xmlns:a16="http://schemas.microsoft.com/office/drawing/2014/main" xmlns="" id="{0C3D2F79-FB3E-A9D3-A714-0DD1AA29F96B}"/>
                </a:ext>
              </a:extLst>
            </p:cNvPr>
            <p:cNvSpPr/>
            <p:nvPr/>
          </p:nvSpPr>
          <p:spPr>
            <a:xfrm>
              <a:off x="3596225" y="2632075"/>
              <a:ext cx="179225" cy="188075"/>
            </a:xfrm>
            <a:custGeom>
              <a:avLst/>
              <a:gdLst/>
              <a:ahLst/>
              <a:cxnLst/>
              <a:rect l="l" t="t" r="r" b="b"/>
              <a:pathLst>
                <a:path w="7169" h="7523" extrusionOk="0">
                  <a:moveTo>
                    <a:pt x="2475" y="450"/>
                  </a:moveTo>
                  <a:lnTo>
                    <a:pt x="3954" y="2958"/>
                  </a:lnTo>
                  <a:cubicBezTo>
                    <a:pt x="3954" y="3022"/>
                    <a:pt x="4018" y="3022"/>
                    <a:pt x="4050" y="3054"/>
                  </a:cubicBezTo>
                  <a:lnTo>
                    <a:pt x="6718" y="3311"/>
                  </a:lnTo>
                  <a:lnTo>
                    <a:pt x="3697" y="7104"/>
                  </a:lnTo>
                  <a:lnTo>
                    <a:pt x="2990" y="5754"/>
                  </a:lnTo>
                  <a:lnTo>
                    <a:pt x="2925" y="5690"/>
                  </a:lnTo>
                  <a:lnTo>
                    <a:pt x="2829" y="5690"/>
                  </a:lnTo>
                  <a:lnTo>
                    <a:pt x="2089" y="5754"/>
                  </a:lnTo>
                  <a:lnTo>
                    <a:pt x="1832" y="5015"/>
                  </a:lnTo>
                  <a:cubicBezTo>
                    <a:pt x="1800" y="4983"/>
                    <a:pt x="1768" y="4919"/>
                    <a:pt x="1704" y="4919"/>
                  </a:cubicBezTo>
                  <a:lnTo>
                    <a:pt x="386" y="4726"/>
                  </a:lnTo>
                  <a:lnTo>
                    <a:pt x="2475" y="450"/>
                  </a:lnTo>
                  <a:close/>
                  <a:moveTo>
                    <a:pt x="2443" y="0"/>
                  </a:moveTo>
                  <a:cubicBezTo>
                    <a:pt x="2379" y="0"/>
                    <a:pt x="2347" y="33"/>
                    <a:pt x="2314" y="65"/>
                  </a:cubicBezTo>
                  <a:lnTo>
                    <a:pt x="0" y="4790"/>
                  </a:lnTo>
                  <a:lnTo>
                    <a:pt x="0" y="4919"/>
                  </a:lnTo>
                  <a:lnTo>
                    <a:pt x="129" y="5015"/>
                  </a:lnTo>
                  <a:lnTo>
                    <a:pt x="1575" y="5208"/>
                  </a:lnTo>
                  <a:lnTo>
                    <a:pt x="1832" y="5979"/>
                  </a:lnTo>
                  <a:cubicBezTo>
                    <a:pt x="1859" y="6032"/>
                    <a:pt x="1906" y="6084"/>
                    <a:pt x="1958" y="6084"/>
                  </a:cubicBezTo>
                  <a:cubicBezTo>
                    <a:pt x="1969" y="6084"/>
                    <a:pt x="1981" y="6082"/>
                    <a:pt x="1993" y="6076"/>
                  </a:cubicBezTo>
                  <a:lnTo>
                    <a:pt x="2765" y="5979"/>
                  </a:lnTo>
                  <a:lnTo>
                    <a:pt x="3536" y="7426"/>
                  </a:lnTo>
                  <a:lnTo>
                    <a:pt x="3568" y="7490"/>
                  </a:lnTo>
                  <a:lnTo>
                    <a:pt x="3632" y="7522"/>
                  </a:lnTo>
                  <a:cubicBezTo>
                    <a:pt x="3697" y="7522"/>
                    <a:pt x="3729" y="7490"/>
                    <a:pt x="3761" y="7458"/>
                  </a:cubicBezTo>
                  <a:lnTo>
                    <a:pt x="7136" y="3279"/>
                  </a:lnTo>
                  <a:cubicBezTo>
                    <a:pt x="7168" y="3215"/>
                    <a:pt x="7168" y="3151"/>
                    <a:pt x="7136" y="3118"/>
                  </a:cubicBezTo>
                  <a:cubicBezTo>
                    <a:pt x="7136" y="3054"/>
                    <a:pt x="7072" y="3022"/>
                    <a:pt x="7008" y="3022"/>
                  </a:cubicBezTo>
                  <a:lnTo>
                    <a:pt x="4179" y="2733"/>
                  </a:lnTo>
                  <a:lnTo>
                    <a:pt x="2572" y="65"/>
                  </a:lnTo>
                  <a:cubicBezTo>
                    <a:pt x="2572" y="33"/>
                    <a:pt x="2507" y="0"/>
                    <a:pt x="2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4007;p64">
              <a:extLst>
                <a:ext uri="{FF2B5EF4-FFF2-40B4-BE49-F238E27FC236}">
                  <a16:creationId xmlns:a16="http://schemas.microsoft.com/office/drawing/2014/main" xmlns="" id="{B7C1DC78-0BA2-BEDD-F83A-76366C764906}"/>
                </a:ext>
              </a:extLst>
            </p:cNvPr>
            <p:cNvSpPr/>
            <p:nvPr/>
          </p:nvSpPr>
          <p:spPr>
            <a:xfrm>
              <a:off x="3664525" y="2645725"/>
              <a:ext cx="92425" cy="61100"/>
            </a:xfrm>
            <a:custGeom>
              <a:avLst/>
              <a:gdLst/>
              <a:ahLst/>
              <a:cxnLst/>
              <a:rect l="l" t="t" r="r" b="b"/>
              <a:pathLst>
                <a:path w="3697" h="2444" extrusionOk="0">
                  <a:moveTo>
                    <a:pt x="0" y="1"/>
                  </a:moveTo>
                  <a:lnTo>
                    <a:pt x="1350" y="2347"/>
                  </a:lnTo>
                  <a:lnTo>
                    <a:pt x="3697" y="2444"/>
                  </a:lnTo>
                  <a:lnTo>
                    <a:pt x="2636" y="290"/>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4008;p64">
              <a:extLst>
                <a:ext uri="{FF2B5EF4-FFF2-40B4-BE49-F238E27FC236}">
                  <a16:creationId xmlns:a16="http://schemas.microsoft.com/office/drawing/2014/main" xmlns="" id="{6F4466B1-9178-E2E4-A853-1530E0692563}"/>
                </a:ext>
              </a:extLst>
            </p:cNvPr>
            <p:cNvSpPr/>
            <p:nvPr/>
          </p:nvSpPr>
          <p:spPr>
            <a:xfrm>
              <a:off x="3660500" y="2641725"/>
              <a:ext cx="100475" cy="69125"/>
            </a:xfrm>
            <a:custGeom>
              <a:avLst/>
              <a:gdLst/>
              <a:ahLst/>
              <a:cxnLst/>
              <a:rect l="l" t="t" r="r" b="b"/>
              <a:pathLst>
                <a:path w="4019" h="2765" extrusionOk="0">
                  <a:moveTo>
                    <a:pt x="451" y="322"/>
                  </a:moveTo>
                  <a:lnTo>
                    <a:pt x="2701" y="611"/>
                  </a:lnTo>
                  <a:lnTo>
                    <a:pt x="3601" y="2443"/>
                  </a:lnTo>
                  <a:lnTo>
                    <a:pt x="1608" y="2347"/>
                  </a:lnTo>
                  <a:lnTo>
                    <a:pt x="451" y="322"/>
                  </a:lnTo>
                  <a:close/>
                  <a:moveTo>
                    <a:pt x="194" y="0"/>
                  </a:moveTo>
                  <a:cubicBezTo>
                    <a:pt x="129" y="0"/>
                    <a:pt x="97" y="0"/>
                    <a:pt x="65" y="64"/>
                  </a:cubicBezTo>
                  <a:cubicBezTo>
                    <a:pt x="33" y="97"/>
                    <a:pt x="1" y="161"/>
                    <a:pt x="33" y="225"/>
                  </a:cubicBezTo>
                  <a:lnTo>
                    <a:pt x="1383" y="2572"/>
                  </a:lnTo>
                  <a:lnTo>
                    <a:pt x="1415" y="2636"/>
                  </a:lnTo>
                  <a:lnTo>
                    <a:pt x="1479" y="2668"/>
                  </a:lnTo>
                  <a:lnTo>
                    <a:pt x="3826" y="2765"/>
                  </a:lnTo>
                  <a:cubicBezTo>
                    <a:pt x="3890" y="2765"/>
                    <a:pt x="3954" y="2765"/>
                    <a:pt x="3987" y="2700"/>
                  </a:cubicBezTo>
                  <a:cubicBezTo>
                    <a:pt x="4019" y="2668"/>
                    <a:pt x="4019" y="2604"/>
                    <a:pt x="3987" y="2540"/>
                  </a:cubicBezTo>
                  <a:lnTo>
                    <a:pt x="2958" y="386"/>
                  </a:lnTo>
                  <a:cubicBezTo>
                    <a:pt x="2926" y="354"/>
                    <a:pt x="2894" y="322"/>
                    <a:pt x="2829" y="322"/>
                  </a:cubicBezTo>
                  <a:lnTo>
                    <a:pt x="1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4009;p64">
              <a:extLst>
                <a:ext uri="{FF2B5EF4-FFF2-40B4-BE49-F238E27FC236}">
                  <a16:creationId xmlns:a16="http://schemas.microsoft.com/office/drawing/2014/main" xmlns="" id="{DA29F7B8-38AF-C3B8-794B-FCF919DF4D4D}"/>
                </a:ext>
              </a:extLst>
            </p:cNvPr>
            <p:cNvSpPr/>
            <p:nvPr/>
          </p:nvSpPr>
          <p:spPr>
            <a:xfrm>
              <a:off x="4202950" y="2493550"/>
              <a:ext cx="375300" cy="422225"/>
            </a:xfrm>
            <a:custGeom>
              <a:avLst/>
              <a:gdLst/>
              <a:ahLst/>
              <a:cxnLst/>
              <a:rect l="l" t="t" r="r" b="b"/>
              <a:pathLst>
                <a:path w="15012" h="16889" extrusionOk="0">
                  <a:moveTo>
                    <a:pt x="9195" y="1"/>
                  </a:moveTo>
                  <a:cubicBezTo>
                    <a:pt x="9175" y="1"/>
                    <a:pt x="9153" y="5"/>
                    <a:pt x="9129" y="13"/>
                  </a:cubicBezTo>
                  <a:cubicBezTo>
                    <a:pt x="9065" y="13"/>
                    <a:pt x="9001" y="109"/>
                    <a:pt x="9033" y="173"/>
                  </a:cubicBezTo>
                  <a:cubicBezTo>
                    <a:pt x="9418" y="1459"/>
                    <a:pt x="9226" y="3870"/>
                    <a:pt x="9161" y="4449"/>
                  </a:cubicBezTo>
                  <a:lnTo>
                    <a:pt x="8808" y="4963"/>
                  </a:lnTo>
                  <a:lnTo>
                    <a:pt x="8326" y="4641"/>
                  </a:lnTo>
                  <a:lnTo>
                    <a:pt x="7940" y="5220"/>
                  </a:lnTo>
                  <a:cubicBezTo>
                    <a:pt x="7650" y="5124"/>
                    <a:pt x="7393" y="5091"/>
                    <a:pt x="7168" y="5059"/>
                  </a:cubicBezTo>
                  <a:lnTo>
                    <a:pt x="6750" y="3806"/>
                  </a:lnTo>
                  <a:lnTo>
                    <a:pt x="6911" y="2584"/>
                  </a:lnTo>
                  <a:lnTo>
                    <a:pt x="6911" y="2488"/>
                  </a:lnTo>
                  <a:lnTo>
                    <a:pt x="6236" y="1266"/>
                  </a:lnTo>
                  <a:cubicBezTo>
                    <a:pt x="6213" y="1219"/>
                    <a:pt x="6155" y="1189"/>
                    <a:pt x="6100" y="1189"/>
                  </a:cubicBezTo>
                  <a:cubicBezTo>
                    <a:pt x="6080" y="1189"/>
                    <a:pt x="6060" y="1193"/>
                    <a:pt x="6043" y="1202"/>
                  </a:cubicBezTo>
                  <a:cubicBezTo>
                    <a:pt x="5947" y="1266"/>
                    <a:pt x="5947" y="1363"/>
                    <a:pt x="5979" y="1427"/>
                  </a:cubicBezTo>
                  <a:lnTo>
                    <a:pt x="6622" y="2584"/>
                  </a:lnTo>
                  <a:lnTo>
                    <a:pt x="6429" y="3806"/>
                  </a:lnTo>
                  <a:lnTo>
                    <a:pt x="6461" y="3870"/>
                  </a:lnTo>
                  <a:lnTo>
                    <a:pt x="6815" y="5027"/>
                  </a:lnTo>
                  <a:cubicBezTo>
                    <a:pt x="6236" y="5027"/>
                    <a:pt x="5818" y="5124"/>
                    <a:pt x="5818" y="5124"/>
                  </a:cubicBezTo>
                  <a:cubicBezTo>
                    <a:pt x="5818" y="5124"/>
                    <a:pt x="5207" y="6281"/>
                    <a:pt x="4597" y="7502"/>
                  </a:cubicBezTo>
                  <a:lnTo>
                    <a:pt x="4147" y="7181"/>
                  </a:lnTo>
                  <a:cubicBezTo>
                    <a:pt x="4115" y="7165"/>
                    <a:pt x="4082" y="7157"/>
                    <a:pt x="4054" y="7157"/>
                  </a:cubicBezTo>
                  <a:cubicBezTo>
                    <a:pt x="4026" y="7157"/>
                    <a:pt x="4002" y="7165"/>
                    <a:pt x="3986" y="7181"/>
                  </a:cubicBezTo>
                  <a:lnTo>
                    <a:pt x="2540" y="8113"/>
                  </a:lnTo>
                  <a:lnTo>
                    <a:pt x="1222" y="8017"/>
                  </a:lnTo>
                  <a:cubicBezTo>
                    <a:pt x="1205" y="8011"/>
                    <a:pt x="1188" y="8008"/>
                    <a:pt x="1173" y="8008"/>
                  </a:cubicBezTo>
                  <a:cubicBezTo>
                    <a:pt x="1103" y="8008"/>
                    <a:pt x="1055" y="8066"/>
                    <a:pt x="1029" y="8145"/>
                  </a:cubicBezTo>
                  <a:cubicBezTo>
                    <a:pt x="1029" y="8209"/>
                    <a:pt x="1061" y="8242"/>
                    <a:pt x="1093" y="8274"/>
                  </a:cubicBezTo>
                  <a:lnTo>
                    <a:pt x="1189" y="8306"/>
                  </a:lnTo>
                  <a:lnTo>
                    <a:pt x="2572" y="8402"/>
                  </a:lnTo>
                  <a:lnTo>
                    <a:pt x="2668" y="8402"/>
                  </a:lnTo>
                  <a:lnTo>
                    <a:pt x="4050" y="7502"/>
                  </a:lnTo>
                  <a:lnTo>
                    <a:pt x="4468" y="7792"/>
                  </a:lnTo>
                  <a:cubicBezTo>
                    <a:pt x="3986" y="8724"/>
                    <a:pt x="3568" y="9688"/>
                    <a:pt x="3375" y="10170"/>
                  </a:cubicBezTo>
                  <a:lnTo>
                    <a:pt x="1993" y="10106"/>
                  </a:lnTo>
                  <a:cubicBezTo>
                    <a:pt x="1929" y="10106"/>
                    <a:pt x="1864" y="10138"/>
                    <a:pt x="1864" y="10202"/>
                  </a:cubicBezTo>
                  <a:lnTo>
                    <a:pt x="1093" y="12292"/>
                  </a:lnTo>
                  <a:lnTo>
                    <a:pt x="129" y="12581"/>
                  </a:lnTo>
                  <a:cubicBezTo>
                    <a:pt x="32" y="12613"/>
                    <a:pt x="0" y="12678"/>
                    <a:pt x="0" y="12774"/>
                  </a:cubicBezTo>
                  <a:lnTo>
                    <a:pt x="64" y="12838"/>
                  </a:lnTo>
                  <a:lnTo>
                    <a:pt x="193" y="12870"/>
                  </a:lnTo>
                  <a:lnTo>
                    <a:pt x="1254" y="12549"/>
                  </a:lnTo>
                  <a:lnTo>
                    <a:pt x="1350" y="12485"/>
                  </a:lnTo>
                  <a:lnTo>
                    <a:pt x="2089" y="10395"/>
                  </a:lnTo>
                  <a:lnTo>
                    <a:pt x="3279" y="10492"/>
                  </a:lnTo>
                  <a:cubicBezTo>
                    <a:pt x="3150" y="11070"/>
                    <a:pt x="3118" y="12035"/>
                    <a:pt x="3150" y="12935"/>
                  </a:cubicBezTo>
                  <a:cubicBezTo>
                    <a:pt x="3150" y="13610"/>
                    <a:pt x="3717" y="14118"/>
                    <a:pt x="4359" y="14118"/>
                  </a:cubicBezTo>
                  <a:cubicBezTo>
                    <a:pt x="4511" y="14118"/>
                    <a:pt x="4668" y="14089"/>
                    <a:pt x="4822" y="14028"/>
                  </a:cubicBezTo>
                  <a:lnTo>
                    <a:pt x="7040" y="13128"/>
                  </a:lnTo>
                  <a:lnTo>
                    <a:pt x="7458" y="14092"/>
                  </a:lnTo>
                  <a:lnTo>
                    <a:pt x="5818" y="15538"/>
                  </a:lnTo>
                  <a:cubicBezTo>
                    <a:pt x="5754" y="15571"/>
                    <a:pt x="5754" y="15603"/>
                    <a:pt x="5754" y="15667"/>
                  </a:cubicBezTo>
                  <a:lnTo>
                    <a:pt x="5850" y="16760"/>
                  </a:lnTo>
                  <a:lnTo>
                    <a:pt x="5915" y="16856"/>
                  </a:lnTo>
                  <a:lnTo>
                    <a:pt x="6011" y="16888"/>
                  </a:lnTo>
                  <a:cubicBezTo>
                    <a:pt x="6108" y="16888"/>
                    <a:pt x="6172" y="16792"/>
                    <a:pt x="6140" y="16728"/>
                  </a:cubicBezTo>
                  <a:lnTo>
                    <a:pt x="6075" y="15699"/>
                  </a:lnTo>
                  <a:lnTo>
                    <a:pt x="7747" y="14253"/>
                  </a:lnTo>
                  <a:cubicBezTo>
                    <a:pt x="7811" y="14188"/>
                    <a:pt x="7811" y="14124"/>
                    <a:pt x="7779" y="14060"/>
                  </a:cubicBezTo>
                  <a:lnTo>
                    <a:pt x="7297" y="12999"/>
                  </a:lnTo>
                  <a:lnTo>
                    <a:pt x="7490" y="12935"/>
                  </a:lnTo>
                  <a:lnTo>
                    <a:pt x="9161" y="11006"/>
                  </a:lnTo>
                  <a:lnTo>
                    <a:pt x="9740" y="11392"/>
                  </a:lnTo>
                  <a:lnTo>
                    <a:pt x="9418" y="13031"/>
                  </a:lnTo>
                  <a:lnTo>
                    <a:pt x="9418" y="13128"/>
                  </a:lnTo>
                  <a:lnTo>
                    <a:pt x="9997" y="14381"/>
                  </a:lnTo>
                  <a:lnTo>
                    <a:pt x="10061" y="14445"/>
                  </a:lnTo>
                  <a:cubicBezTo>
                    <a:pt x="10083" y="14445"/>
                    <a:pt x="10118" y="14460"/>
                    <a:pt x="10159" y="14460"/>
                  </a:cubicBezTo>
                  <a:cubicBezTo>
                    <a:pt x="10179" y="14460"/>
                    <a:pt x="10201" y="14456"/>
                    <a:pt x="10222" y="14445"/>
                  </a:cubicBezTo>
                  <a:cubicBezTo>
                    <a:pt x="10286" y="14413"/>
                    <a:pt x="10318" y="14317"/>
                    <a:pt x="10286" y="14253"/>
                  </a:cubicBezTo>
                  <a:lnTo>
                    <a:pt x="9708" y="13031"/>
                  </a:lnTo>
                  <a:lnTo>
                    <a:pt x="10061" y="11360"/>
                  </a:lnTo>
                  <a:cubicBezTo>
                    <a:pt x="10061" y="11295"/>
                    <a:pt x="10029" y="11231"/>
                    <a:pt x="9997" y="11199"/>
                  </a:cubicBezTo>
                  <a:lnTo>
                    <a:pt x="9354" y="10781"/>
                  </a:lnTo>
                  <a:lnTo>
                    <a:pt x="11186" y="8627"/>
                  </a:lnTo>
                  <a:cubicBezTo>
                    <a:pt x="11186" y="8627"/>
                    <a:pt x="10993" y="8049"/>
                    <a:pt x="10543" y="7342"/>
                  </a:cubicBezTo>
                  <a:lnTo>
                    <a:pt x="11411" y="7309"/>
                  </a:lnTo>
                  <a:lnTo>
                    <a:pt x="11476" y="7277"/>
                  </a:lnTo>
                  <a:lnTo>
                    <a:pt x="12569" y="6667"/>
                  </a:lnTo>
                  <a:lnTo>
                    <a:pt x="13886" y="6859"/>
                  </a:lnTo>
                  <a:cubicBezTo>
                    <a:pt x="13983" y="6859"/>
                    <a:pt x="14047" y="6827"/>
                    <a:pt x="14047" y="6731"/>
                  </a:cubicBezTo>
                  <a:cubicBezTo>
                    <a:pt x="14079" y="6634"/>
                    <a:pt x="14015" y="6570"/>
                    <a:pt x="13919" y="6570"/>
                  </a:cubicBezTo>
                  <a:lnTo>
                    <a:pt x="12569" y="6377"/>
                  </a:lnTo>
                  <a:lnTo>
                    <a:pt x="12472" y="6377"/>
                  </a:lnTo>
                  <a:lnTo>
                    <a:pt x="11379" y="6988"/>
                  </a:lnTo>
                  <a:lnTo>
                    <a:pt x="10318" y="7052"/>
                  </a:lnTo>
                  <a:cubicBezTo>
                    <a:pt x="10286" y="6988"/>
                    <a:pt x="10222" y="6924"/>
                    <a:pt x="10190" y="6859"/>
                  </a:cubicBezTo>
                  <a:lnTo>
                    <a:pt x="10640" y="6152"/>
                  </a:lnTo>
                  <a:lnTo>
                    <a:pt x="10158" y="5799"/>
                  </a:lnTo>
                  <a:lnTo>
                    <a:pt x="10479" y="5316"/>
                  </a:lnTo>
                  <a:cubicBezTo>
                    <a:pt x="10995" y="5074"/>
                    <a:pt x="13226" y="4116"/>
                    <a:pt x="14584" y="4116"/>
                  </a:cubicBezTo>
                  <a:cubicBezTo>
                    <a:pt x="14665" y="4116"/>
                    <a:pt x="14744" y="4120"/>
                    <a:pt x="14819" y="4127"/>
                  </a:cubicBezTo>
                  <a:cubicBezTo>
                    <a:pt x="14836" y="4133"/>
                    <a:pt x="14852" y="4135"/>
                    <a:pt x="14867" y="4135"/>
                  </a:cubicBezTo>
                  <a:cubicBezTo>
                    <a:pt x="14937" y="4135"/>
                    <a:pt x="14985" y="4078"/>
                    <a:pt x="15012" y="3999"/>
                  </a:cubicBezTo>
                  <a:cubicBezTo>
                    <a:pt x="15012" y="3934"/>
                    <a:pt x="14947" y="3838"/>
                    <a:pt x="14851" y="3838"/>
                  </a:cubicBezTo>
                  <a:cubicBezTo>
                    <a:pt x="14752" y="3826"/>
                    <a:pt x="14647" y="3821"/>
                    <a:pt x="14538" y="3821"/>
                  </a:cubicBezTo>
                  <a:cubicBezTo>
                    <a:pt x="13132" y="3821"/>
                    <a:pt x="11012" y="4726"/>
                    <a:pt x="10415" y="4995"/>
                  </a:cubicBezTo>
                  <a:lnTo>
                    <a:pt x="9483" y="4384"/>
                  </a:lnTo>
                  <a:cubicBezTo>
                    <a:pt x="9547" y="3645"/>
                    <a:pt x="9740" y="1363"/>
                    <a:pt x="9322" y="109"/>
                  </a:cubicBezTo>
                  <a:cubicBezTo>
                    <a:pt x="9298" y="37"/>
                    <a:pt x="9256" y="1"/>
                    <a:pt x="9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4010;p64">
              <a:extLst>
                <a:ext uri="{FF2B5EF4-FFF2-40B4-BE49-F238E27FC236}">
                  <a16:creationId xmlns:a16="http://schemas.microsoft.com/office/drawing/2014/main" xmlns="" id="{B90F5222-F649-A9FF-3272-3603154FABD5}"/>
                </a:ext>
              </a:extLst>
            </p:cNvPr>
            <p:cNvSpPr/>
            <p:nvPr/>
          </p:nvSpPr>
          <p:spPr>
            <a:xfrm>
              <a:off x="4296150" y="2631275"/>
              <a:ext cx="172000" cy="180825"/>
            </a:xfrm>
            <a:custGeom>
              <a:avLst/>
              <a:gdLst/>
              <a:ahLst/>
              <a:cxnLst/>
              <a:rect l="l" t="t" r="r" b="b"/>
              <a:pathLst>
                <a:path w="6880" h="7233" extrusionOk="0">
                  <a:moveTo>
                    <a:pt x="2315" y="0"/>
                  </a:moveTo>
                  <a:lnTo>
                    <a:pt x="1" y="4726"/>
                  </a:lnTo>
                  <a:lnTo>
                    <a:pt x="1544" y="4951"/>
                  </a:lnTo>
                  <a:lnTo>
                    <a:pt x="1833" y="5786"/>
                  </a:lnTo>
                  <a:lnTo>
                    <a:pt x="2701" y="5690"/>
                  </a:lnTo>
                  <a:lnTo>
                    <a:pt x="3537" y="7233"/>
                  </a:lnTo>
                  <a:lnTo>
                    <a:pt x="6880" y="3022"/>
                  </a:lnTo>
                  <a:lnTo>
                    <a:pt x="3922" y="2765"/>
                  </a:lnTo>
                  <a:lnTo>
                    <a:pt x="23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4011;p64">
              <a:extLst>
                <a:ext uri="{FF2B5EF4-FFF2-40B4-BE49-F238E27FC236}">
                  <a16:creationId xmlns:a16="http://schemas.microsoft.com/office/drawing/2014/main" xmlns="" id="{303B1005-6F68-86AA-9401-1788A4DDF986}"/>
                </a:ext>
              </a:extLst>
            </p:cNvPr>
            <p:cNvSpPr/>
            <p:nvPr/>
          </p:nvSpPr>
          <p:spPr>
            <a:xfrm>
              <a:off x="4292950" y="2627250"/>
              <a:ext cx="179225" cy="188875"/>
            </a:xfrm>
            <a:custGeom>
              <a:avLst/>
              <a:gdLst/>
              <a:ahLst/>
              <a:cxnLst/>
              <a:rect l="l" t="t" r="r" b="b"/>
              <a:pathLst>
                <a:path w="7169" h="7555" extrusionOk="0">
                  <a:moveTo>
                    <a:pt x="2475" y="483"/>
                  </a:moveTo>
                  <a:lnTo>
                    <a:pt x="3922" y="2990"/>
                  </a:lnTo>
                  <a:cubicBezTo>
                    <a:pt x="3954" y="3022"/>
                    <a:pt x="3986" y="3054"/>
                    <a:pt x="4050" y="3054"/>
                  </a:cubicBezTo>
                  <a:lnTo>
                    <a:pt x="6686" y="3311"/>
                  </a:lnTo>
                  <a:lnTo>
                    <a:pt x="3665" y="7105"/>
                  </a:lnTo>
                  <a:lnTo>
                    <a:pt x="2958" y="5787"/>
                  </a:lnTo>
                  <a:lnTo>
                    <a:pt x="2925" y="5722"/>
                  </a:lnTo>
                  <a:lnTo>
                    <a:pt x="2829" y="5690"/>
                  </a:lnTo>
                  <a:lnTo>
                    <a:pt x="2090" y="5787"/>
                  </a:lnTo>
                  <a:lnTo>
                    <a:pt x="1833" y="5047"/>
                  </a:lnTo>
                  <a:cubicBezTo>
                    <a:pt x="1800" y="4983"/>
                    <a:pt x="1768" y="4951"/>
                    <a:pt x="1704" y="4951"/>
                  </a:cubicBezTo>
                  <a:lnTo>
                    <a:pt x="354" y="4758"/>
                  </a:lnTo>
                  <a:lnTo>
                    <a:pt x="2475" y="483"/>
                  </a:lnTo>
                  <a:close/>
                  <a:moveTo>
                    <a:pt x="2443" y="1"/>
                  </a:moveTo>
                  <a:cubicBezTo>
                    <a:pt x="2379" y="1"/>
                    <a:pt x="2347" y="33"/>
                    <a:pt x="2315" y="97"/>
                  </a:cubicBezTo>
                  <a:lnTo>
                    <a:pt x="0" y="4822"/>
                  </a:lnTo>
                  <a:lnTo>
                    <a:pt x="0" y="4951"/>
                  </a:lnTo>
                  <a:cubicBezTo>
                    <a:pt x="32" y="5015"/>
                    <a:pt x="65" y="5015"/>
                    <a:pt x="129" y="5047"/>
                  </a:cubicBezTo>
                  <a:lnTo>
                    <a:pt x="1575" y="5240"/>
                  </a:lnTo>
                  <a:lnTo>
                    <a:pt x="1833" y="6012"/>
                  </a:lnTo>
                  <a:cubicBezTo>
                    <a:pt x="1865" y="6076"/>
                    <a:pt x="1929" y="6108"/>
                    <a:pt x="1993" y="6108"/>
                  </a:cubicBezTo>
                  <a:lnTo>
                    <a:pt x="2765" y="6012"/>
                  </a:lnTo>
                  <a:lnTo>
                    <a:pt x="3504" y="7458"/>
                  </a:lnTo>
                  <a:lnTo>
                    <a:pt x="3568" y="7522"/>
                  </a:lnTo>
                  <a:lnTo>
                    <a:pt x="3633" y="7555"/>
                  </a:lnTo>
                  <a:cubicBezTo>
                    <a:pt x="3697" y="7555"/>
                    <a:pt x="3729" y="7522"/>
                    <a:pt x="3761" y="7490"/>
                  </a:cubicBezTo>
                  <a:lnTo>
                    <a:pt x="7104" y="3279"/>
                  </a:lnTo>
                  <a:cubicBezTo>
                    <a:pt x="7136" y="3247"/>
                    <a:pt x="7168" y="3183"/>
                    <a:pt x="7136" y="3151"/>
                  </a:cubicBezTo>
                  <a:cubicBezTo>
                    <a:pt x="7104" y="3086"/>
                    <a:pt x="7072" y="3054"/>
                    <a:pt x="7008" y="3054"/>
                  </a:cubicBezTo>
                  <a:lnTo>
                    <a:pt x="4147" y="2765"/>
                  </a:lnTo>
                  <a:lnTo>
                    <a:pt x="2572" y="97"/>
                  </a:lnTo>
                  <a:cubicBezTo>
                    <a:pt x="2540" y="33"/>
                    <a:pt x="2508" y="1"/>
                    <a:pt x="2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4012;p64">
              <a:extLst>
                <a:ext uri="{FF2B5EF4-FFF2-40B4-BE49-F238E27FC236}">
                  <a16:creationId xmlns:a16="http://schemas.microsoft.com/office/drawing/2014/main" xmlns="" id="{F42D2446-61BD-DBA2-1755-A6E1181336A6}"/>
                </a:ext>
              </a:extLst>
            </p:cNvPr>
            <p:cNvSpPr/>
            <p:nvPr/>
          </p:nvSpPr>
          <p:spPr>
            <a:xfrm>
              <a:off x="4361250" y="2640925"/>
              <a:ext cx="91625" cy="61900"/>
            </a:xfrm>
            <a:custGeom>
              <a:avLst/>
              <a:gdLst/>
              <a:ahLst/>
              <a:cxnLst/>
              <a:rect l="l" t="t" r="r" b="b"/>
              <a:pathLst>
                <a:path w="3665" h="2476" extrusionOk="0">
                  <a:moveTo>
                    <a:pt x="1" y="0"/>
                  </a:moveTo>
                  <a:lnTo>
                    <a:pt x="1318" y="2379"/>
                  </a:lnTo>
                  <a:lnTo>
                    <a:pt x="3665" y="2475"/>
                  </a:lnTo>
                  <a:lnTo>
                    <a:pt x="3665" y="2475"/>
                  </a:lnTo>
                  <a:lnTo>
                    <a:pt x="2636" y="322"/>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4013;p64">
              <a:extLst>
                <a:ext uri="{FF2B5EF4-FFF2-40B4-BE49-F238E27FC236}">
                  <a16:creationId xmlns:a16="http://schemas.microsoft.com/office/drawing/2014/main" xmlns="" id="{8D502830-71B6-DAB0-97DE-D7DA9B24203C}"/>
                </a:ext>
              </a:extLst>
            </p:cNvPr>
            <p:cNvSpPr/>
            <p:nvPr/>
          </p:nvSpPr>
          <p:spPr>
            <a:xfrm>
              <a:off x="4357225" y="2636900"/>
              <a:ext cx="99675" cy="69925"/>
            </a:xfrm>
            <a:custGeom>
              <a:avLst/>
              <a:gdLst/>
              <a:ahLst/>
              <a:cxnLst/>
              <a:rect l="l" t="t" r="r" b="b"/>
              <a:pathLst>
                <a:path w="3987" h="2797" extrusionOk="0">
                  <a:moveTo>
                    <a:pt x="451" y="354"/>
                  </a:moveTo>
                  <a:lnTo>
                    <a:pt x="2701" y="611"/>
                  </a:lnTo>
                  <a:lnTo>
                    <a:pt x="3601" y="2475"/>
                  </a:lnTo>
                  <a:lnTo>
                    <a:pt x="1576" y="2379"/>
                  </a:lnTo>
                  <a:lnTo>
                    <a:pt x="451" y="354"/>
                  </a:lnTo>
                  <a:close/>
                  <a:moveTo>
                    <a:pt x="194" y="0"/>
                  </a:moveTo>
                  <a:cubicBezTo>
                    <a:pt x="129" y="0"/>
                    <a:pt x="65" y="32"/>
                    <a:pt x="33" y="97"/>
                  </a:cubicBezTo>
                  <a:cubicBezTo>
                    <a:pt x="1" y="129"/>
                    <a:pt x="1" y="193"/>
                    <a:pt x="33" y="257"/>
                  </a:cubicBezTo>
                  <a:lnTo>
                    <a:pt x="1351" y="2604"/>
                  </a:lnTo>
                  <a:lnTo>
                    <a:pt x="1415" y="2636"/>
                  </a:lnTo>
                  <a:lnTo>
                    <a:pt x="1479" y="2668"/>
                  </a:lnTo>
                  <a:lnTo>
                    <a:pt x="3826" y="2797"/>
                  </a:lnTo>
                  <a:cubicBezTo>
                    <a:pt x="3890" y="2797"/>
                    <a:pt x="3922" y="2765"/>
                    <a:pt x="3955" y="2733"/>
                  </a:cubicBezTo>
                  <a:cubicBezTo>
                    <a:pt x="3987" y="2668"/>
                    <a:pt x="3987" y="2636"/>
                    <a:pt x="3987" y="2572"/>
                  </a:cubicBezTo>
                  <a:lnTo>
                    <a:pt x="2926" y="418"/>
                  </a:lnTo>
                  <a:cubicBezTo>
                    <a:pt x="2926" y="354"/>
                    <a:pt x="2862" y="322"/>
                    <a:pt x="2830" y="322"/>
                  </a:cubicBezTo>
                  <a:lnTo>
                    <a:pt x="1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4014;p64">
              <a:extLst>
                <a:ext uri="{FF2B5EF4-FFF2-40B4-BE49-F238E27FC236}">
                  <a16:creationId xmlns:a16="http://schemas.microsoft.com/office/drawing/2014/main" xmlns="" id="{14F9928E-FDC5-C462-E396-C28C9B6A748B}"/>
                </a:ext>
              </a:extLst>
            </p:cNvPr>
            <p:cNvSpPr/>
            <p:nvPr/>
          </p:nvSpPr>
          <p:spPr>
            <a:xfrm>
              <a:off x="2287950" y="3382125"/>
              <a:ext cx="340750" cy="434500"/>
            </a:xfrm>
            <a:custGeom>
              <a:avLst/>
              <a:gdLst/>
              <a:ahLst/>
              <a:cxnLst/>
              <a:rect l="l" t="t" r="r" b="b"/>
              <a:pathLst>
                <a:path w="13630" h="17380" extrusionOk="0">
                  <a:moveTo>
                    <a:pt x="6787" y="0"/>
                  </a:moveTo>
                  <a:cubicBezTo>
                    <a:pt x="6740" y="0"/>
                    <a:pt x="6692" y="16"/>
                    <a:pt x="6654" y="54"/>
                  </a:cubicBezTo>
                  <a:cubicBezTo>
                    <a:pt x="5818" y="1179"/>
                    <a:pt x="5529" y="3782"/>
                    <a:pt x="5465" y="4490"/>
                  </a:cubicBezTo>
                  <a:lnTo>
                    <a:pt x="4436" y="5004"/>
                  </a:lnTo>
                  <a:cubicBezTo>
                    <a:pt x="3857" y="4586"/>
                    <a:pt x="1961" y="3300"/>
                    <a:pt x="643" y="3011"/>
                  </a:cubicBezTo>
                  <a:cubicBezTo>
                    <a:pt x="631" y="3005"/>
                    <a:pt x="618" y="3002"/>
                    <a:pt x="605" y="3002"/>
                  </a:cubicBezTo>
                  <a:cubicBezTo>
                    <a:pt x="547" y="3002"/>
                    <a:pt x="482" y="3055"/>
                    <a:pt x="482" y="3107"/>
                  </a:cubicBezTo>
                  <a:cubicBezTo>
                    <a:pt x="450" y="3204"/>
                    <a:pt x="514" y="3300"/>
                    <a:pt x="579" y="3300"/>
                  </a:cubicBezTo>
                  <a:cubicBezTo>
                    <a:pt x="1897" y="3589"/>
                    <a:pt x="3890" y="4972"/>
                    <a:pt x="4340" y="5293"/>
                  </a:cubicBezTo>
                  <a:lnTo>
                    <a:pt x="4629" y="5872"/>
                  </a:lnTo>
                  <a:lnTo>
                    <a:pt x="4115" y="6129"/>
                  </a:lnTo>
                  <a:lnTo>
                    <a:pt x="4404" y="6740"/>
                  </a:lnTo>
                  <a:cubicBezTo>
                    <a:pt x="4211" y="6933"/>
                    <a:pt x="4018" y="7158"/>
                    <a:pt x="3890" y="7350"/>
                  </a:cubicBezTo>
                  <a:lnTo>
                    <a:pt x="2604" y="7093"/>
                  </a:lnTo>
                  <a:lnTo>
                    <a:pt x="1607" y="6322"/>
                  </a:lnTo>
                  <a:lnTo>
                    <a:pt x="1511" y="6290"/>
                  </a:lnTo>
                  <a:lnTo>
                    <a:pt x="161" y="6257"/>
                  </a:lnTo>
                  <a:cubicBezTo>
                    <a:pt x="64" y="6257"/>
                    <a:pt x="0" y="6322"/>
                    <a:pt x="0" y="6418"/>
                  </a:cubicBezTo>
                  <a:cubicBezTo>
                    <a:pt x="0" y="6515"/>
                    <a:pt x="64" y="6579"/>
                    <a:pt x="129" y="6579"/>
                  </a:cubicBezTo>
                  <a:lnTo>
                    <a:pt x="1479" y="6579"/>
                  </a:lnTo>
                  <a:lnTo>
                    <a:pt x="2443" y="7350"/>
                  </a:lnTo>
                  <a:lnTo>
                    <a:pt x="2507" y="7383"/>
                  </a:lnTo>
                  <a:lnTo>
                    <a:pt x="3697" y="7640"/>
                  </a:lnTo>
                  <a:cubicBezTo>
                    <a:pt x="3375" y="8122"/>
                    <a:pt x="3279" y="8540"/>
                    <a:pt x="3279" y="8540"/>
                  </a:cubicBezTo>
                  <a:cubicBezTo>
                    <a:pt x="3279" y="8540"/>
                    <a:pt x="3954" y="9633"/>
                    <a:pt x="4757" y="10790"/>
                  </a:cubicBezTo>
                  <a:lnTo>
                    <a:pt x="4243" y="11015"/>
                  </a:lnTo>
                  <a:cubicBezTo>
                    <a:pt x="4179" y="11047"/>
                    <a:pt x="4147" y="11111"/>
                    <a:pt x="4147" y="11176"/>
                  </a:cubicBezTo>
                  <a:lnTo>
                    <a:pt x="4243" y="12879"/>
                  </a:lnTo>
                  <a:lnTo>
                    <a:pt x="3472" y="13972"/>
                  </a:lnTo>
                  <a:cubicBezTo>
                    <a:pt x="3439" y="14036"/>
                    <a:pt x="3472" y="14133"/>
                    <a:pt x="3536" y="14197"/>
                  </a:cubicBezTo>
                  <a:lnTo>
                    <a:pt x="3665" y="14197"/>
                  </a:lnTo>
                  <a:lnTo>
                    <a:pt x="3729" y="14165"/>
                  </a:lnTo>
                  <a:lnTo>
                    <a:pt x="4500" y="13008"/>
                  </a:lnTo>
                  <a:lnTo>
                    <a:pt x="4532" y="12911"/>
                  </a:lnTo>
                  <a:lnTo>
                    <a:pt x="4468" y="11272"/>
                  </a:lnTo>
                  <a:lnTo>
                    <a:pt x="4918" y="11047"/>
                  </a:lnTo>
                  <a:cubicBezTo>
                    <a:pt x="5497" y="11915"/>
                    <a:pt x="6107" y="12783"/>
                    <a:pt x="6461" y="13169"/>
                  </a:cubicBezTo>
                  <a:lnTo>
                    <a:pt x="5690" y="14326"/>
                  </a:lnTo>
                  <a:cubicBezTo>
                    <a:pt x="5657" y="14390"/>
                    <a:pt x="5657" y="14454"/>
                    <a:pt x="5722" y="14519"/>
                  </a:cubicBezTo>
                  <a:lnTo>
                    <a:pt x="7136" y="16222"/>
                  </a:lnTo>
                  <a:lnTo>
                    <a:pt x="6911" y="17187"/>
                  </a:lnTo>
                  <a:cubicBezTo>
                    <a:pt x="6879" y="17283"/>
                    <a:pt x="6943" y="17347"/>
                    <a:pt x="7040" y="17379"/>
                  </a:cubicBezTo>
                  <a:lnTo>
                    <a:pt x="7136" y="17379"/>
                  </a:lnTo>
                  <a:lnTo>
                    <a:pt x="7200" y="17283"/>
                  </a:lnTo>
                  <a:lnTo>
                    <a:pt x="7458" y="16190"/>
                  </a:lnTo>
                  <a:lnTo>
                    <a:pt x="7425" y="16062"/>
                  </a:lnTo>
                  <a:lnTo>
                    <a:pt x="6011" y="14390"/>
                  </a:lnTo>
                  <a:lnTo>
                    <a:pt x="6654" y="13394"/>
                  </a:lnTo>
                  <a:cubicBezTo>
                    <a:pt x="7104" y="13811"/>
                    <a:pt x="7940" y="14326"/>
                    <a:pt x="8711" y="14744"/>
                  </a:cubicBezTo>
                  <a:cubicBezTo>
                    <a:pt x="8897" y="14849"/>
                    <a:pt x="9095" y="14897"/>
                    <a:pt x="9289" y="14897"/>
                  </a:cubicBezTo>
                  <a:cubicBezTo>
                    <a:pt x="9868" y="14897"/>
                    <a:pt x="10415" y="14469"/>
                    <a:pt x="10511" y="13844"/>
                  </a:cubicBezTo>
                  <a:lnTo>
                    <a:pt x="10833" y="11465"/>
                  </a:lnTo>
                  <a:lnTo>
                    <a:pt x="11861" y="11561"/>
                  </a:lnTo>
                  <a:lnTo>
                    <a:pt x="12311" y="13715"/>
                  </a:lnTo>
                  <a:lnTo>
                    <a:pt x="12376" y="13844"/>
                  </a:lnTo>
                  <a:lnTo>
                    <a:pt x="13372" y="14294"/>
                  </a:lnTo>
                  <a:lnTo>
                    <a:pt x="13501" y="14294"/>
                  </a:lnTo>
                  <a:lnTo>
                    <a:pt x="13597" y="14229"/>
                  </a:lnTo>
                  <a:cubicBezTo>
                    <a:pt x="13629" y="14133"/>
                    <a:pt x="13597" y="14069"/>
                    <a:pt x="13501" y="14004"/>
                  </a:cubicBezTo>
                  <a:lnTo>
                    <a:pt x="12601" y="13586"/>
                  </a:lnTo>
                  <a:lnTo>
                    <a:pt x="12151" y="11401"/>
                  </a:lnTo>
                  <a:cubicBezTo>
                    <a:pt x="12151" y="11336"/>
                    <a:pt x="12086" y="11272"/>
                    <a:pt x="12022" y="11272"/>
                  </a:cubicBezTo>
                  <a:lnTo>
                    <a:pt x="10865" y="11176"/>
                  </a:lnTo>
                  <a:lnTo>
                    <a:pt x="10897" y="10983"/>
                  </a:lnTo>
                  <a:lnTo>
                    <a:pt x="10029" y="8572"/>
                  </a:lnTo>
                  <a:lnTo>
                    <a:pt x="10672" y="8283"/>
                  </a:lnTo>
                  <a:lnTo>
                    <a:pt x="11926" y="9375"/>
                  </a:lnTo>
                  <a:lnTo>
                    <a:pt x="12022" y="9408"/>
                  </a:lnTo>
                  <a:lnTo>
                    <a:pt x="13372" y="9504"/>
                  </a:lnTo>
                  <a:lnTo>
                    <a:pt x="13469" y="9504"/>
                  </a:lnTo>
                  <a:cubicBezTo>
                    <a:pt x="13501" y="9472"/>
                    <a:pt x="13533" y="9408"/>
                    <a:pt x="13533" y="9375"/>
                  </a:cubicBezTo>
                  <a:cubicBezTo>
                    <a:pt x="13565" y="9279"/>
                    <a:pt x="13501" y="9215"/>
                    <a:pt x="13404" y="9215"/>
                  </a:cubicBezTo>
                  <a:lnTo>
                    <a:pt x="12086" y="9086"/>
                  </a:lnTo>
                  <a:lnTo>
                    <a:pt x="10801" y="7961"/>
                  </a:lnTo>
                  <a:cubicBezTo>
                    <a:pt x="10768" y="7945"/>
                    <a:pt x="10736" y="7937"/>
                    <a:pt x="10708" y="7937"/>
                  </a:cubicBezTo>
                  <a:cubicBezTo>
                    <a:pt x="10680" y="7937"/>
                    <a:pt x="10656" y="7945"/>
                    <a:pt x="10640" y="7961"/>
                  </a:cubicBezTo>
                  <a:lnTo>
                    <a:pt x="9933" y="8283"/>
                  </a:lnTo>
                  <a:lnTo>
                    <a:pt x="9000" y="5615"/>
                  </a:lnTo>
                  <a:cubicBezTo>
                    <a:pt x="9000" y="5615"/>
                    <a:pt x="8552" y="5544"/>
                    <a:pt x="7897" y="5544"/>
                  </a:cubicBezTo>
                  <a:cubicBezTo>
                    <a:pt x="7788" y="5544"/>
                    <a:pt x="7673" y="5546"/>
                    <a:pt x="7554" y="5550"/>
                  </a:cubicBezTo>
                  <a:lnTo>
                    <a:pt x="7940" y="4747"/>
                  </a:lnTo>
                  <a:lnTo>
                    <a:pt x="7972" y="4682"/>
                  </a:lnTo>
                  <a:lnTo>
                    <a:pt x="7972" y="3461"/>
                  </a:lnTo>
                  <a:lnTo>
                    <a:pt x="8808" y="2400"/>
                  </a:lnTo>
                  <a:cubicBezTo>
                    <a:pt x="8840" y="2336"/>
                    <a:pt x="8840" y="2239"/>
                    <a:pt x="8775" y="2175"/>
                  </a:cubicBezTo>
                  <a:cubicBezTo>
                    <a:pt x="8749" y="2162"/>
                    <a:pt x="8717" y="2154"/>
                    <a:pt x="8684" y="2154"/>
                  </a:cubicBezTo>
                  <a:cubicBezTo>
                    <a:pt x="8637" y="2154"/>
                    <a:pt x="8588" y="2170"/>
                    <a:pt x="8550" y="2207"/>
                  </a:cubicBezTo>
                  <a:lnTo>
                    <a:pt x="7715" y="3300"/>
                  </a:lnTo>
                  <a:lnTo>
                    <a:pt x="7683" y="3397"/>
                  </a:lnTo>
                  <a:lnTo>
                    <a:pt x="7650" y="4650"/>
                  </a:lnTo>
                  <a:lnTo>
                    <a:pt x="7200" y="5582"/>
                  </a:lnTo>
                  <a:cubicBezTo>
                    <a:pt x="7104" y="5582"/>
                    <a:pt x="7008" y="5615"/>
                    <a:pt x="6943" y="5615"/>
                  </a:cubicBezTo>
                  <a:lnTo>
                    <a:pt x="6558" y="4875"/>
                  </a:lnTo>
                  <a:lnTo>
                    <a:pt x="6011" y="5132"/>
                  </a:lnTo>
                  <a:lnTo>
                    <a:pt x="5754" y="4586"/>
                  </a:lnTo>
                  <a:cubicBezTo>
                    <a:pt x="5818" y="4007"/>
                    <a:pt x="6107" y="1307"/>
                    <a:pt x="6911" y="246"/>
                  </a:cubicBezTo>
                  <a:cubicBezTo>
                    <a:pt x="6943" y="182"/>
                    <a:pt x="6943" y="86"/>
                    <a:pt x="6879" y="21"/>
                  </a:cubicBezTo>
                  <a:cubicBezTo>
                    <a:pt x="6852" y="8"/>
                    <a:pt x="6820" y="0"/>
                    <a:pt x="6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4015;p64">
              <a:extLst>
                <a:ext uri="{FF2B5EF4-FFF2-40B4-BE49-F238E27FC236}">
                  <a16:creationId xmlns:a16="http://schemas.microsoft.com/office/drawing/2014/main" xmlns="" id="{32D4A379-7B33-AA5E-624B-1D32357DA3E7}"/>
                </a:ext>
              </a:extLst>
            </p:cNvPr>
            <p:cNvSpPr/>
            <p:nvPr/>
          </p:nvSpPr>
          <p:spPr>
            <a:xfrm>
              <a:off x="2381150" y="3534525"/>
              <a:ext cx="172000" cy="169600"/>
            </a:xfrm>
            <a:custGeom>
              <a:avLst/>
              <a:gdLst/>
              <a:ahLst/>
              <a:cxnLst/>
              <a:rect l="l" t="t" r="r" b="b"/>
              <a:pathLst>
                <a:path w="6880" h="6784" extrusionOk="0">
                  <a:moveTo>
                    <a:pt x="4887" y="1"/>
                  </a:moveTo>
                  <a:lnTo>
                    <a:pt x="3183" y="2412"/>
                  </a:lnTo>
                  <a:lnTo>
                    <a:pt x="1" y="2444"/>
                  </a:lnTo>
                  <a:lnTo>
                    <a:pt x="2958" y="6783"/>
                  </a:lnTo>
                  <a:lnTo>
                    <a:pt x="3890" y="5562"/>
                  </a:lnTo>
                  <a:lnTo>
                    <a:pt x="4790" y="5722"/>
                  </a:lnTo>
                  <a:lnTo>
                    <a:pt x="5144" y="4919"/>
                  </a:lnTo>
                  <a:lnTo>
                    <a:pt x="6880" y="4983"/>
                  </a:lnTo>
                  <a:lnTo>
                    <a:pt x="48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4016;p64">
              <a:extLst>
                <a:ext uri="{FF2B5EF4-FFF2-40B4-BE49-F238E27FC236}">
                  <a16:creationId xmlns:a16="http://schemas.microsoft.com/office/drawing/2014/main" xmlns="" id="{8F020FD1-30B1-ED9D-C8BE-ADE36787184A}"/>
                </a:ext>
              </a:extLst>
            </p:cNvPr>
            <p:cNvSpPr/>
            <p:nvPr/>
          </p:nvSpPr>
          <p:spPr>
            <a:xfrm>
              <a:off x="2377150" y="3530525"/>
              <a:ext cx="179225" cy="177600"/>
            </a:xfrm>
            <a:custGeom>
              <a:avLst/>
              <a:gdLst/>
              <a:ahLst/>
              <a:cxnLst/>
              <a:rect l="l" t="t" r="r" b="b"/>
              <a:pathLst>
                <a:path w="7169" h="7104" extrusionOk="0">
                  <a:moveTo>
                    <a:pt x="5015" y="482"/>
                  </a:moveTo>
                  <a:lnTo>
                    <a:pt x="6815" y="4982"/>
                  </a:lnTo>
                  <a:lnTo>
                    <a:pt x="5304" y="4950"/>
                  </a:lnTo>
                  <a:lnTo>
                    <a:pt x="5240" y="4950"/>
                  </a:lnTo>
                  <a:lnTo>
                    <a:pt x="5143" y="5015"/>
                  </a:lnTo>
                  <a:lnTo>
                    <a:pt x="4854" y="5722"/>
                  </a:lnTo>
                  <a:lnTo>
                    <a:pt x="4082" y="5561"/>
                  </a:lnTo>
                  <a:cubicBezTo>
                    <a:pt x="4018" y="5561"/>
                    <a:pt x="3986" y="5593"/>
                    <a:pt x="3922" y="5625"/>
                  </a:cubicBezTo>
                  <a:lnTo>
                    <a:pt x="3118" y="6686"/>
                  </a:lnTo>
                  <a:lnTo>
                    <a:pt x="450" y="2764"/>
                  </a:lnTo>
                  <a:lnTo>
                    <a:pt x="3343" y="2700"/>
                  </a:lnTo>
                  <a:cubicBezTo>
                    <a:pt x="3407" y="2700"/>
                    <a:pt x="3440" y="2700"/>
                    <a:pt x="3472" y="2636"/>
                  </a:cubicBezTo>
                  <a:lnTo>
                    <a:pt x="5015" y="482"/>
                  </a:lnTo>
                  <a:close/>
                  <a:moveTo>
                    <a:pt x="5079" y="0"/>
                  </a:moveTo>
                  <a:cubicBezTo>
                    <a:pt x="5015" y="0"/>
                    <a:pt x="4950" y="32"/>
                    <a:pt x="4918" y="64"/>
                  </a:cubicBezTo>
                  <a:lnTo>
                    <a:pt x="3279" y="2411"/>
                  </a:lnTo>
                  <a:lnTo>
                    <a:pt x="161" y="2443"/>
                  </a:lnTo>
                  <a:cubicBezTo>
                    <a:pt x="97" y="2443"/>
                    <a:pt x="64" y="2475"/>
                    <a:pt x="32" y="2539"/>
                  </a:cubicBezTo>
                  <a:cubicBezTo>
                    <a:pt x="0" y="2572"/>
                    <a:pt x="0" y="2636"/>
                    <a:pt x="32" y="2700"/>
                  </a:cubicBezTo>
                  <a:lnTo>
                    <a:pt x="2990" y="7040"/>
                  </a:lnTo>
                  <a:cubicBezTo>
                    <a:pt x="3022" y="7072"/>
                    <a:pt x="3054" y="7104"/>
                    <a:pt x="3118" y="7104"/>
                  </a:cubicBezTo>
                  <a:cubicBezTo>
                    <a:pt x="3150" y="7104"/>
                    <a:pt x="3215" y="7072"/>
                    <a:pt x="3247" y="7040"/>
                  </a:cubicBezTo>
                  <a:lnTo>
                    <a:pt x="4115" y="5882"/>
                  </a:lnTo>
                  <a:lnTo>
                    <a:pt x="4918" y="6043"/>
                  </a:lnTo>
                  <a:cubicBezTo>
                    <a:pt x="4982" y="6043"/>
                    <a:pt x="5079" y="6011"/>
                    <a:pt x="5079" y="5947"/>
                  </a:cubicBezTo>
                  <a:lnTo>
                    <a:pt x="5400" y="5240"/>
                  </a:lnTo>
                  <a:lnTo>
                    <a:pt x="7008" y="5304"/>
                  </a:lnTo>
                  <a:lnTo>
                    <a:pt x="7104" y="5272"/>
                  </a:lnTo>
                  <a:lnTo>
                    <a:pt x="7168" y="5240"/>
                  </a:lnTo>
                  <a:lnTo>
                    <a:pt x="7168" y="5079"/>
                  </a:lnTo>
                  <a:lnTo>
                    <a:pt x="5207" y="96"/>
                  </a:lnTo>
                  <a:cubicBezTo>
                    <a:pt x="5175" y="64"/>
                    <a:pt x="5111" y="32"/>
                    <a:pt x="5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4017;p64">
              <a:extLst>
                <a:ext uri="{FF2B5EF4-FFF2-40B4-BE49-F238E27FC236}">
                  <a16:creationId xmlns:a16="http://schemas.microsoft.com/office/drawing/2014/main" xmlns="" id="{79BCA023-5535-E225-060A-7E50E04E7FC8}"/>
                </a:ext>
              </a:extLst>
            </p:cNvPr>
            <p:cNvSpPr/>
            <p:nvPr/>
          </p:nvSpPr>
          <p:spPr>
            <a:xfrm>
              <a:off x="2393200" y="3540950"/>
              <a:ext cx="99675" cy="53875"/>
            </a:xfrm>
            <a:custGeom>
              <a:avLst/>
              <a:gdLst/>
              <a:ahLst/>
              <a:cxnLst/>
              <a:rect l="l" t="t" r="r" b="b"/>
              <a:pathLst>
                <a:path w="3987" h="2155" extrusionOk="0">
                  <a:moveTo>
                    <a:pt x="1576" y="1"/>
                  </a:moveTo>
                  <a:lnTo>
                    <a:pt x="1" y="2122"/>
                  </a:lnTo>
                  <a:lnTo>
                    <a:pt x="2701" y="2155"/>
                  </a:lnTo>
                  <a:lnTo>
                    <a:pt x="3987" y="162"/>
                  </a:lnTo>
                  <a:lnTo>
                    <a:pt x="157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4018;p64">
              <a:extLst>
                <a:ext uri="{FF2B5EF4-FFF2-40B4-BE49-F238E27FC236}">
                  <a16:creationId xmlns:a16="http://schemas.microsoft.com/office/drawing/2014/main" xmlns="" id="{CAFC1988-4F3E-FA73-B02D-3B98078E3E2E}"/>
                </a:ext>
              </a:extLst>
            </p:cNvPr>
            <p:cNvSpPr/>
            <p:nvPr/>
          </p:nvSpPr>
          <p:spPr>
            <a:xfrm>
              <a:off x="2389200" y="3536950"/>
              <a:ext cx="106900" cy="61100"/>
            </a:xfrm>
            <a:custGeom>
              <a:avLst/>
              <a:gdLst/>
              <a:ahLst/>
              <a:cxnLst/>
              <a:rect l="l" t="t" r="r" b="b"/>
              <a:pathLst>
                <a:path w="4276" h="2444" extrusionOk="0">
                  <a:moveTo>
                    <a:pt x="1832" y="322"/>
                  </a:moveTo>
                  <a:lnTo>
                    <a:pt x="3858" y="450"/>
                  </a:lnTo>
                  <a:lnTo>
                    <a:pt x="2797" y="2154"/>
                  </a:lnTo>
                  <a:lnTo>
                    <a:pt x="450" y="2122"/>
                  </a:lnTo>
                  <a:lnTo>
                    <a:pt x="1832" y="322"/>
                  </a:lnTo>
                  <a:close/>
                  <a:moveTo>
                    <a:pt x="1768" y="0"/>
                  </a:moveTo>
                  <a:cubicBezTo>
                    <a:pt x="1704" y="0"/>
                    <a:pt x="1640" y="32"/>
                    <a:pt x="1607" y="64"/>
                  </a:cubicBezTo>
                  <a:lnTo>
                    <a:pt x="32" y="2186"/>
                  </a:lnTo>
                  <a:cubicBezTo>
                    <a:pt x="0" y="2250"/>
                    <a:pt x="0" y="2315"/>
                    <a:pt x="32" y="2347"/>
                  </a:cubicBezTo>
                  <a:cubicBezTo>
                    <a:pt x="65" y="2411"/>
                    <a:pt x="97" y="2443"/>
                    <a:pt x="161" y="2443"/>
                  </a:cubicBezTo>
                  <a:lnTo>
                    <a:pt x="2925" y="2443"/>
                  </a:lnTo>
                  <a:lnTo>
                    <a:pt x="2990" y="2379"/>
                  </a:lnTo>
                  <a:lnTo>
                    <a:pt x="4275" y="418"/>
                  </a:lnTo>
                  <a:lnTo>
                    <a:pt x="4275" y="257"/>
                  </a:lnTo>
                  <a:cubicBezTo>
                    <a:pt x="4243" y="225"/>
                    <a:pt x="4211" y="193"/>
                    <a:pt x="4147" y="161"/>
                  </a:cubicBezTo>
                  <a:lnTo>
                    <a:pt x="17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88" name="Picture 3087">
            <a:extLst>
              <a:ext uri="{FF2B5EF4-FFF2-40B4-BE49-F238E27FC236}">
                <a16:creationId xmlns:a16="http://schemas.microsoft.com/office/drawing/2014/main" xmlns="" id="{59C10D03-FA81-BAD3-CE45-9726911AEC77}"/>
              </a:ext>
            </a:extLst>
          </p:cNvPr>
          <p:cNvPicPr>
            <a:picLocks noChangeAspect="1"/>
          </p:cNvPicPr>
          <p:nvPr/>
        </p:nvPicPr>
        <p:blipFill>
          <a:blip r:embed="rId3"/>
          <a:stretch>
            <a:fillRect/>
          </a:stretch>
        </p:blipFill>
        <p:spPr>
          <a:xfrm>
            <a:off x="0" y="0"/>
            <a:ext cx="947263" cy="774651"/>
          </a:xfrm>
          <a:prstGeom prst="rect">
            <a:avLst/>
          </a:prstGeom>
        </p:spPr>
      </p:pic>
      <p:sp>
        <p:nvSpPr>
          <p:cNvPr id="3089" name="TextBox 3088">
            <a:extLst>
              <a:ext uri="{FF2B5EF4-FFF2-40B4-BE49-F238E27FC236}">
                <a16:creationId xmlns:a16="http://schemas.microsoft.com/office/drawing/2014/main" xmlns="" id="{2A9BCF95-69D8-8F7C-2052-43C1C6EC1D31}"/>
              </a:ext>
            </a:extLst>
          </p:cNvPr>
          <p:cNvSpPr txBox="1"/>
          <p:nvPr/>
        </p:nvSpPr>
        <p:spPr>
          <a:xfrm>
            <a:off x="8513498" y="4762469"/>
            <a:ext cx="652072" cy="307777"/>
          </a:xfrm>
          <a:prstGeom prst="rect">
            <a:avLst/>
          </a:prstGeom>
          <a:noFill/>
        </p:spPr>
        <p:txBody>
          <a:bodyPr wrap="square" rtlCol="0">
            <a:spAutoFit/>
          </a:bodyPr>
          <a:lstStyle/>
          <a:p>
            <a:r>
              <a:rPr lang="en-US"/>
              <a:t>49</a:t>
            </a:r>
          </a:p>
        </p:txBody>
      </p:sp>
    </p:spTree>
    <p:extLst>
      <p:ext uri="{BB962C8B-B14F-4D97-AF65-F5344CB8AC3E}">
        <p14:creationId xmlns:p14="http://schemas.microsoft.com/office/powerpoint/2010/main" val="333069376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4" name="Google Shape;2224;p41"/>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a:latin typeface="+mj-lt"/>
              </a:rPr>
              <a:t>WEBSITE QUẢN LÝ BÁN XE MÁY</a:t>
            </a:r>
            <a:endParaRPr sz="2400" b="1">
              <a:latin typeface="+mj-lt"/>
            </a:endParaRPr>
          </a:p>
        </p:txBody>
      </p:sp>
      <p:sp>
        <p:nvSpPr>
          <p:cNvPr id="2225" name="Google Shape;2225;p41"/>
          <p:cNvSpPr txBox="1">
            <a:spLocks noGrp="1"/>
          </p:cNvSpPr>
          <p:nvPr>
            <p:ph type="subTitle" idx="1"/>
          </p:nvPr>
        </p:nvSpPr>
        <p:spPr>
          <a:xfrm>
            <a:off x="1709928" y="1545336"/>
            <a:ext cx="19452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1"/>
                </a:solidFill>
              </a:rPr>
              <a:t>MỤC ĐÍCH</a:t>
            </a:r>
            <a:endParaRPr/>
          </a:p>
        </p:txBody>
      </p:sp>
      <p:sp>
        <p:nvSpPr>
          <p:cNvPr id="2226" name="Google Shape;2226;p41"/>
          <p:cNvSpPr txBox="1">
            <a:spLocks noGrp="1"/>
          </p:cNvSpPr>
          <p:nvPr>
            <p:ph type="subTitle" idx="2"/>
          </p:nvPr>
        </p:nvSpPr>
        <p:spPr>
          <a:xfrm>
            <a:off x="1709928" y="1879092"/>
            <a:ext cx="2312057" cy="7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effectLst/>
                <a:latin typeface="+mn-lt"/>
                <a:ea typeface="Times New Roman" panose="02020603050405020304" pitchFamily="18" charset="0"/>
              </a:rPr>
              <a:t>X</a:t>
            </a:r>
            <a:r>
              <a:rPr lang="vi-VN" sz="1400">
                <a:effectLst/>
                <a:latin typeface="+mn-lt"/>
                <a:ea typeface="Times New Roman" panose="02020603050405020304" pitchFamily="18" charset="0"/>
              </a:rPr>
              <a:t>ây dựng một ứng dụng web thân thiện, tiện dụng, đáng tin cậy cho việc mua bán xe máy online.</a:t>
            </a:r>
            <a:endParaRPr sz="1050">
              <a:latin typeface="+mn-lt"/>
              <a:ea typeface="Barlow Semi Condensed"/>
              <a:cs typeface="Barlow Semi Condensed"/>
              <a:sym typeface="Barlow Semi Condensed"/>
            </a:endParaRPr>
          </a:p>
        </p:txBody>
      </p:sp>
      <p:sp>
        <p:nvSpPr>
          <p:cNvPr id="2227" name="Google Shape;2227;p41"/>
          <p:cNvSpPr txBox="1">
            <a:spLocks noGrp="1"/>
          </p:cNvSpPr>
          <p:nvPr>
            <p:ph type="subTitle" idx="3"/>
          </p:nvPr>
        </p:nvSpPr>
        <p:spPr>
          <a:xfrm>
            <a:off x="5468112" y="1545336"/>
            <a:ext cx="19476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t>ĐỐI TƯỢNG</a:t>
            </a:r>
            <a:endParaRPr/>
          </a:p>
        </p:txBody>
      </p:sp>
      <p:sp>
        <p:nvSpPr>
          <p:cNvPr id="2228" name="Google Shape;2228;p41"/>
          <p:cNvSpPr txBox="1">
            <a:spLocks noGrp="1"/>
          </p:cNvSpPr>
          <p:nvPr>
            <p:ph type="subTitle" idx="4"/>
          </p:nvPr>
        </p:nvSpPr>
        <p:spPr>
          <a:xfrm>
            <a:off x="5468112" y="1879092"/>
            <a:ext cx="2556056" cy="7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latin typeface="Arial (BODY)"/>
                <a:ea typeface="Times New Roman" panose="02020603050405020304" pitchFamily="18" charset="0"/>
              </a:rPr>
              <a:t>C</a:t>
            </a:r>
            <a:r>
              <a:rPr lang="vi-VN" sz="1400">
                <a:effectLst/>
                <a:latin typeface="Arial (BODY)"/>
                <a:ea typeface="Times New Roman" panose="02020603050405020304" pitchFamily="18" charset="0"/>
              </a:rPr>
              <a:t>ác công ty, cửa hàng, hay cá nhân kinh doanh bán xe máy và là người dùng có nhu cầu mua xe máy</a:t>
            </a:r>
            <a:r>
              <a:rPr lang="en-US" sz="1400">
                <a:effectLst/>
                <a:latin typeface="Arial (BODY)"/>
                <a:ea typeface="Times New Roman" panose="02020603050405020304" pitchFamily="18" charset="0"/>
              </a:rPr>
              <a:t>.</a:t>
            </a:r>
            <a:endParaRPr sz="1050">
              <a:latin typeface="Arial (BODY)"/>
              <a:sym typeface="Barlow Semi Condensed"/>
            </a:endParaRPr>
          </a:p>
        </p:txBody>
      </p:sp>
      <p:sp>
        <p:nvSpPr>
          <p:cNvPr id="2229" name="Google Shape;2229;p41"/>
          <p:cNvSpPr txBox="1">
            <a:spLocks noGrp="1"/>
          </p:cNvSpPr>
          <p:nvPr>
            <p:ph type="subTitle" idx="5"/>
          </p:nvPr>
        </p:nvSpPr>
        <p:spPr>
          <a:xfrm>
            <a:off x="2825495" y="3200400"/>
            <a:ext cx="2124639"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1"/>
                </a:solidFill>
              </a:rPr>
              <a:t>PHẠM VI NGHIÊN CỨU</a:t>
            </a:r>
            <a:endParaRPr/>
          </a:p>
        </p:txBody>
      </p:sp>
      <p:sp>
        <p:nvSpPr>
          <p:cNvPr id="2230" name="Google Shape;2230;p41"/>
          <p:cNvSpPr txBox="1">
            <a:spLocks noGrp="1"/>
          </p:cNvSpPr>
          <p:nvPr>
            <p:ph type="subTitle" idx="6"/>
          </p:nvPr>
        </p:nvSpPr>
        <p:spPr>
          <a:xfrm>
            <a:off x="2825495" y="3593592"/>
            <a:ext cx="2179641" cy="7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latin typeface="+mn-lt"/>
                <a:ea typeface="Times New Roman" panose="02020603050405020304" pitchFamily="18" charset="0"/>
              </a:rPr>
              <a:t>M</a:t>
            </a:r>
            <a:r>
              <a:rPr lang="vi-VN" sz="1400">
                <a:effectLst/>
                <a:latin typeface="+mn-lt"/>
                <a:ea typeface="Times New Roman" panose="02020603050405020304" pitchFamily="18" charset="0"/>
              </a:rPr>
              <a:t>ột hệ thống quản lý trực tuyến toàn diện và tiện ích để hỗ trợ quá trình quản lý bán hàng xe máy từ đầu đến cuối</a:t>
            </a:r>
            <a:r>
              <a:rPr lang="en-US" sz="1400">
                <a:effectLst/>
                <a:latin typeface="+mn-lt"/>
                <a:ea typeface="Times New Roman" panose="02020603050405020304" pitchFamily="18" charset="0"/>
              </a:rPr>
              <a:t>.</a:t>
            </a:r>
            <a:endParaRPr sz="1400">
              <a:latin typeface="+mn-lt"/>
              <a:ea typeface="Barlow Semi Condensed"/>
              <a:cs typeface="Barlow Semi Condensed"/>
              <a:sym typeface="Barlow Semi Condensed"/>
            </a:endParaRPr>
          </a:p>
        </p:txBody>
      </p:sp>
      <p:sp>
        <p:nvSpPr>
          <p:cNvPr id="2231" name="Google Shape;2231;p41"/>
          <p:cNvSpPr txBox="1">
            <a:spLocks noGrp="1"/>
          </p:cNvSpPr>
          <p:nvPr>
            <p:ph type="subTitle" idx="7"/>
          </p:nvPr>
        </p:nvSpPr>
        <p:spPr>
          <a:xfrm>
            <a:off x="6396056" y="3214056"/>
            <a:ext cx="2747944"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accent1"/>
                </a:solidFill>
              </a:rPr>
              <a:t>K</a:t>
            </a:r>
            <a:r>
              <a:rPr lang="en" sz="1800"/>
              <a:t>ẾT QUẢ DỰ KIẾN ĐẠT ĐƯỢC</a:t>
            </a:r>
            <a:endParaRPr/>
          </a:p>
        </p:txBody>
      </p:sp>
      <p:sp>
        <p:nvSpPr>
          <p:cNvPr id="2232" name="Google Shape;2232;p41"/>
          <p:cNvSpPr txBox="1">
            <a:spLocks noGrp="1"/>
          </p:cNvSpPr>
          <p:nvPr>
            <p:ph type="subTitle" idx="8"/>
          </p:nvPr>
        </p:nvSpPr>
        <p:spPr>
          <a:xfrm>
            <a:off x="6464808" y="3593592"/>
            <a:ext cx="1993500" cy="7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400">
                <a:effectLst/>
                <a:latin typeface="+mn-lt"/>
                <a:ea typeface="Times New Roman" panose="02020603050405020304" pitchFamily="18" charset="0"/>
              </a:rPr>
              <a:t>Xây dựng được trang web cơ bản cho người dùng mua xe và cho người chủ quản lý</a:t>
            </a:r>
            <a:r>
              <a:rPr lang="en-US" sz="1400">
                <a:effectLst/>
                <a:latin typeface="+mn-lt"/>
                <a:ea typeface="Times New Roman" panose="02020603050405020304" pitchFamily="18" charset="0"/>
              </a:rPr>
              <a:t>.</a:t>
            </a:r>
            <a:endParaRPr sz="1400">
              <a:latin typeface="+mn-lt"/>
              <a:ea typeface="Barlow Semi Condensed"/>
              <a:cs typeface="Barlow Semi Condensed"/>
              <a:sym typeface="Barlow Semi Condensed"/>
            </a:endParaRPr>
          </a:p>
        </p:txBody>
      </p:sp>
      <p:sp>
        <p:nvSpPr>
          <p:cNvPr id="2233" name="Google Shape;2233;p41"/>
          <p:cNvSpPr txBox="1"/>
          <p:nvPr/>
        </p:nvSpPr>
        <p:spPr>
          <a:xfrm>
            <a:off x="512064" y="1700784"/>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a:solidFill>
                  <a:schemeClr val="accent1"/>
                </a:solidFill>
                <a:latin typeface="Fjalla One"/>
                <a:ea typeface="Fjalla One"/>
                <a:cs typeface="Fjalla One"/>
                <a:sym typeface="Fjalla One"/>
              </a:rPr>
              <a:t>01</a:t>
            </a:r>
            <a:endParaRPr sz="7200">
              <a:solidFill>
                <a:schemeClr val="accent1"/>
              </a:solidFill>
              <a:latin typeface="Fjalla One"/>
              <a:ea typeface="Fjalla One"/>
              <a:cs typeface="Fjalla One"/>
              <a:sym typeface="Fjalla One"/>
            </a:endParaRPr>
          </a:p>
        </p:txBody>
      </p:sp>
      <p:sp>
        <p:nvSpPr>
          <p:cNvPr id="2234" name="Google Shape;2234;p41"/>
          <p:cNvSpPr txBox="1"/>
          <p:nvPr/>
        </p:nvSpPr>
        <p:spPr>
          <a:xfrm>
            <a:off x="1623369" y="3355848"/>
            <a:ext cx="1179600" cy="107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a:solidFill>
                  <a:schemeClr val="accent1"/>
                </a:solidFill>
                <a:latin typeface="Fjalla One"/>
                <a:ea typeface="Fjalla One"/>
                <a:cs typeface="Fjalla One"/>
                <a:sym typeface="Fjalla One"/>
              </a:rPr>
              <a:t>03</a:t>
            </a:r>
            <a:endParaRPr sz="7200">
              <a:solidFill>
                <a:schemeClr val="accent1"/>
              </a:solidFill>
              <a:latin typeface="Fjalla One"/>
              <a:ea typeface="Fjalla One"/>
              <a:cs typeface="Fjalla One"/>
              <a:sym typeface="Fjalla One"/>
            </a:endParaRPr>
          </a:p>
        </p:txBody>
      </p:sp>
      <p:sp>
        <p:nvSpPr>
          <p:cNvPr id="2235" name="Google Shape;2235;p41"/>
          <p:cNvSpPr txBox="1"/>
          <p:nvPr/>
        </p:nvSpPr>
        <p:spPr>
          <a:xfrm>
            <a:off x="5263298" y="3355848"/>
            <a:ext cx="1179600" cy="107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a:solidFill>
                  <a:schemeClr val="accent1"/>
                </a:solidFill>
                <a:latin typeface="Fjalla One"/>
                <a:ea typeface="Fjalla One"/>
                <a:cs typeface="Fjalla One"/>
                <a:sym typeface="Fjalla One"/>
              </a:rPr>
              <a:t>04</a:t>
            </a:r>
            <a:endParaRPr sz="7200">
              <a:solidFill>
                <a:schemeClr val="accent1"/>
              </a:solidFill>
              <a:latin typeface="Fjalla One"/>
              <a:ea typeface="Fjalla One"/>
              <a:cs typeface="Fjalla One"/>
              <a:sym typeface="Fjalla One"/>
            </a:endParaRPr>
          </a:p>
        </p:txBody>
      </p:sp>
      <p:sp>
        <p:nvSpPr>
          <p:cNvPr id="2236" name="Google Shape;2236;p41"/>
          <p:cNvSpPr txBox="1"/>
          <p:nvPr/>
        </p:nvSpPr>
        <p:spPr>
          <a:xfrm>
            <a:off x="4268116" y="1700784"/>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a:solidFill>
                  <a:schemeClr val="accent1"/>
                </a:solidFill>
                <a:latin typeface="Fjalla One"/>
                <a:ea typeface="Fjalla One"/>
                <a:cs typeface="Fjalla One"/>
                <a:sym typeface="Fjalla One"/>
              </a:rPr>
              <a:t>02</a:t>
            </a:r>
            <a:endParaRPr sz="7200">
              <a:solidFill>
                <a:schemeClr val="accent1"/>
              </a:solidFill>
              <a:latin typeface="Fjalla One"/>
              <a:ea typeface="Fjalla One"/>
              <a:cs typeface="Fjalla One"/>
              <a:sym typeface="Fjalla One"/>
            </a:endParaRPr>
          </a:p>
        </p:txBody>
      </p:sp>
      <p:pic>
        <p:nvPicPr>
          <p:cNvPr id="2" name="Picture 1">
            <a:extLst>
              <a:ext uri="{FF2B5EF4-FFF2-40B4-BE49-F238E27FC236}">
                <a16:creationId xmlns:a16="http://schemas.microsoft.com/office/drawing/2014/main" xmlns="" id="{7176D6DC-C104-7E54-0504-861AFC67E1E6}"/>
              </a:ext>
            </a:extLst>
          </p:cNvPr>
          <p:cNvPicPr>
            <a:picLocks noChangeAspect="1"/>
          </p:cNvPicPr>
          <p:nvPr/>
        </p:nvPicPr>
        <p:blipFill>
          <a:blip r:embed="rId3"/>
          <a:stretch>
            <a:fillRect/>
          </a:stretch>
        </p:blipFill>
        <p:spPr>
          <a:xfrm>
            <a:off x="0" y="0"/>
            <a:ext cx="947263" cy="774651"/>
          </a:xfrm>
          <a:prstGeom prst="rect">
            <a:avLst/>
          </a:prstGeom>
        </p:spPr>
      </p:pic>
      <p:sp>
        <p:nvSpPr>
          <p:cNvPr id="3" name="TextBox 2">
            <a:extLst>
              <a:ext uri="{FF2B5EF4-FFF2-40B4-BE49-F238E27FC236}">
                <a16:creationId xmlns:a16="http://schemas.microsoft.com/office/drawing/2014/main" xmlns="" id="{30D2ADCB-81DB-5127-8753-07C4B1741B90}"/>
              </a:ext>
            </a:extLst>
          </p:cNvPr>
          <p:cNvSpPr txBox="1"/>
          <p:nvPr/>
        </p:nvSpPr>
        <p:spPr>
          <a:xfrm>
            <a:off x="8513498" y="4762469"/>
            <a:ext cx="652072" cy="307777"/>
          </a:xfrm>
          <a:prstGeom prst="rect">
            <a:avLst/>
          </a:prstGeom>
          <a:noFill/>
        </p:spPr>
        <p:txBody>
          <a:bodyPr wrap="square" rtlCol="0">
            <a:spAutoFit/>
          </a:bodyPr>
          <a:lstStyle/>
          <a:p>
            <a:r>
              <a:rPr lang="en-US"/>
              <a:t>5</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604"/>
        <p:cNvGrpSpPr/>
        <p:nvPr/>
      </p:nvGrpSpPr>
      <p:grpSpPr>
        <a:xfrm>
          <a:off x="0" y="0"/>
          <a:ext cx="0" cy="0"/>
          <a:chOff x="0" y="0"/>
          <a:chExt cx="0" cy="0"/>
        </a:xfrm>
      </p:grpSpPr>
      <p:sp>
        <p:nvSpPr>
          <p:cNvPr id="2" name="Rectangle 1">
            <a:extLst>
              <a:ext uri="{FF2B5EF4-FFF2-40B4-BE49-F238E27FC236}">
                <a16:creationId xmlns:a16="http://schemas.microsoft.com/office/drawing/2014/main" xmlns="" id="{C6385C23-3AB6-2428-55A5-275B2EFAE0C1}"/>
              </a:ext>
            </a:extLst>
          </p:cNvPr>
          <p:cNvSpPr/>
          <p:nvPr/>
        </p:nvSpPr>
        <p:spPr>
          <a:xfrm>
            <a:off x="2129370" y="3599556"/>
            <a:ext cx="4750093" cy="1019602"/>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a:solidFill>
                  <a:srgbClr val="FFFFFF"/>
                </a:solidFill>
              </a:ln>
              <a:solidFill>
                <a:srgbClr val="FFFFFF"/>
              </a:solidFill>
            </a:endParaRPr>
          </a:p>
        </p:txBody>
      </p:sp>
      <p:sp>
        <p:nvSpPr>
          <p:cNvPr id="3605" name="Google Shape;3605;p63"/>
          <p:cNvSpPr txBox="1">
            <a:spLocks noGrp="1"/>
          </p:cNvSpPr>
          <p:nvPr>
            <p:ph type="title"/>
          </p:nvPr>
        </p:nvSpPr>
        <p:spPr>
          <a:xfrm>
            <a:off x="1922756" y="1492650"/>
            <a:ext cx="5163319" cy="107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mn-lt"/>
              </a:rPr>
              <a:t>CẢM ƠN CÔ VÀ CÁC BẠN ĐÃ LẮNG NGHE</a:t>
            </a:r>
            <a:endParaRPr b="1">
              <a:latin typeface="+mn-lt"/>
            </a:endParaRPr>
          </a:p>
        </p:txBody>
      </p:sp>
      <p:sp>
        <p:nvSpPr>
          <p:cNvPr id="3606" name="Google Shape;3606;p63"/>
          <p:cNvSpPr txBox="1">
            <a:spLocks noGrp="1"/>
          </p:cNvSpPr>
          <p:nvPr>
            <p:ph type="subTitle" idx="1"/>
          </p:nvPr>
        </p:nvSpPr>
        <p:spPr>
          <a:xfrm>
            <a:off x="3017520" y="1709928"/>
            <a:ext cx="3099900" cy="143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noFill/>
                <a:latin typeface="Barlow Semi Condensed"/>
                <a:ea typeface="Barlow Semi Condensed"/>
                <a:cs typeface="Barlow Semi Condensed"/>
                <a:sym typeface="Barlow Semi Condensed"/>
              </a:rPr>
              <a:t>Do you have any questions?</a:t>
            </a:r>
            <a:endParaRPr>
              <a:noFill/>
              <a:latin typeface="Barlow Semi Condensed"/>
              <a:ea typeface="Barlow Semi Condensed"/>
              <a:cs typeface="Barlow Semi Condensed"/>
              <a:sym typeface="Barlow Semi Condensed"/>
            </a:endParaRPr>
          </a:p>
          <a:p>
            <a:pPr marL="0" lvl="0" indent="0" algn="ctr" rtl="0">
              <a:spcBef>
                <a:spcPts val="0"/>
              </a:spcBef>
              <a:spcAft>
                <a:spcPts val="0"/>
              </a:spcAft>
              <a:buClr>
                <a:schemeClr val="dk1"/>
              </a:buClr>
              <a:buSzPts val="1100"/>
              <a:buFont typeface="Arial"/>
              <a:buNone/>
            </a:pPr>
            <a:endParaRPr>
              <a:noFill/>
              <a:latin typeface="Barlow Semi Condensed"/>
              <a:ea typeface="Barlow Semi Condensed"/>
              <a:cs typeface="Barlow Semi Condensed"/>
              <a:sym typeface="Barlow Semi Condensed"/>
            </a:endParaRPr>
          </a:p>
          <a:p>
            <a:pPr marL="0" lvl="0" indent="0" algn="ctr" rtl="0">
              <a:spcBef>
                <a:spcPts val="0"/>
              </a:spcBef>
              <a:spcAft>
                <a:spcPts val="0"/>
              </a:spcAft>
              <a:buClr>
                <a:schemeClr val="dk1"/>
              </a:buClr>
              <a:buSzPts val="1100"/>
              <a:buFont typeface="Arial"/>
              <a:buNone/>
            </a:pPr>
            <a:r>
              <a:rPr lang="en">
                <a:noFill/>
                <a:latin typeface="Barlow Semi Condensed"/>
                <a:ea typeface="Barlow Semi Condensed"/>
                <a:cs typeface="Barlow Semi Condensed"/>
                <a:sym typeface="Barlow Semi Condensed"/>
              </a:rPr>
              <a:t>youremail@freepik.com </a:t>
            </a:r>
            <a:endParaRPr>
              <a:noFill/>
              <a:latin typeface="Barlow Semi Condensed"/>
              <a:ea typeface="Barlow Semi Condensed"/>
              <a:cs typeface="Barlow Semi Condensed"/>
              <a:sym typeface="Barlow Semi Condensed"/>
            </a:endParaRPr>
          </a:p>
          <a:p>
            <a:pPr marL="0" lvl="0" indent="0" algn="ctr" rtl="0">
              <a:spcBef>
                <a:spcPts val="0"/>
              </a:spcBef>
              <a:spcAft>
                <a:spcPts val="0"/>
              </a:spcAft>
              <a:buClr>
                <a:schemeClr val="dk1"/>
              </a:buClr>
              <a:buSzPts val="1100"/>
              <a:buFont typeface="Arial"/>
              <a:buNone/>
            </a:pPr>
            <a:r>
              <a:rPr lang="en">
                <a:noFill/>
                <a:latin typeface="Barlow Semi Condensed"/>
                <a:ea typeface="Barlow Semi Condensed"/>
                <a:cs typeface="Barlow Semi Condensed"/>
                <a:sym typeface="Barlow Semi Condensed"/>
              </a:rPr>
              <a:t>+91  620 421 838 </a:t>
            </a:r>
            <a:endParaRPr>
              <a:noFill/>
              <a:latin typeface="Barlow Semi Condensed"/>
              <a:ea typeface="Barlow Semi Condensed"/>
              <a:cs typeface="Barlow Semi Condensed"/>
              <a:sym typeface="Barlow Semi Condensed"/>
            </a:endParaRPr>
          </a:p>
          <a:p>
            <a:pPr marL="0" lvl="0" indent="0" algn="ctr" rtl="0">
              <a:spcBef>
                <a:spcPts val="0"/>
              </a:spcBef>
              <a:spcAft>
                <a:spcPts val="0"/>
              </a:spcAft>
              <a:buClr>
                <a:schemeClr val="dk1"/>
              </a:buClr>
              <a:buSzPts val="1100"/>
              <a:buFont typeface="Arial"/>
              <a:buNone/>
            </a:pPr>
            <a:r>
              <a:rPr lang="en">
                <a:noFill/>
                <a:latin typeface="Barlow Semi Condensed"/>
                <a:ea typeface="Barlow Semi Condensed"/>
                <a:cs typeface="Barlow Semi Condensed"/>
                <a:sym typeface="Barlow Semi Condensed"/>
              </a:rPr>
              <a:t>yourcompany.com</a:t>
            </a:r>
            <a:endParaRPr>
              <a:noFill/>
              <a:latin typeface="Barlow Semi Condensed Light"/>
              <a:ea typeface="Barlow Semi Condensed Light"/>
              <a:cs typeface="Barlow Semi Condensed Light"/>
              <a:sym typeface="Barlow Semi Condensed Light"/>
            </a:endParaRPr>
          </a:p>
        </p:txBody>
      </p:sp>
      <p:pic>
        <p:nvPicPr>
          <p:cNvPr id="3" name="Picture 2">
            <a:extLst>
              <a:ext uri="{FF2B5EF4-FFF2-40B4-BE49-F238E27FC236}">
                <a16:creationId xmlns:a16="http://schemas.microsoft.com/office/drawing/2014/main" xmlns="" id="{465F190C-77B5-860A-8B04-27346D4B513B}"/>
              </a:ext>
            </a:extLst>
          </p:cNvPr>
          <p:cNvPicPr>
            <a:picLocks noChangeAspect="1"/>
          </p:cNvPicPr>
          <p:nvPr/>
        </p:nvPicPr>
        <p:blipFill>
          <a:blip r:embed="rId3"/>
          <a:stretch>
            <a:fillRect/>
          </a:stretch>
        </p:blipFill>
        <p:spPr>
          <a:xfrm>
            <a:off x="0" y="0"/>
            <a:ext cx="947263" cy="774651"/>
          </a:xfrm>
          <a:prstGeom prst="rect">
            <a:avLst/>
          </a:prstGeom>
        </p:spPr>
      </p:pic>
      <p:sp>
        <p:nvSpPr>
          <p:cNvPr id="4" name="TextBox 3">
            <a:extLst>
              <a:ext uri="{FF2B5EF4-FFF2-40B4-BE49-F238E27FC236}">
                <a16:creationId xmlns:a16="http://schemas.microsoft.com/office/drawing/2014/main" xmlns="" id="{D76E712F-433F-87B2-FEA2-1962079988C7}"/>
              </a:ext>
            </a:extLst>
          </p:cNvPr>
          <p:cNvSpPr txBox="1"/>
          <p:nvPr/>
        </p:nvSpPr>
        <p:spPr>
          <a:xfrm>
            <a:off x="8513498" y="4762469"/>
            <a:ext cx="652072" cy="307777"/>
          </a:xfrm>
          <a:prstGeom prst="rect">
            <a:avLst/>
          </a:prstGeom>
          <a:noFill/>
        </p:spPr>
        <p:txBody>
          <a:bodyPr wrap="square" rtlCol="0">
            <a:spAutoFit/>
          </a:bodyPr>
          <a:lstStyle/>
          <a:p>
            <a:r>
              <a:rPr lang="en-US"/>
              <a:t>50</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658407" y="2571750"/>
            <a:ext cx="3594385"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700" b="1">
                <a:latin typeface="+mj-lt"/>
              </a:rPr>
              <a:t>CƠ SỞ </a:t>
            </a:r>
            <a:br>
              <a:rPr lang="en" sz="4700" b="1">
                <a:latin typeface="+mj-lt"/>
              </a:rPr>
            </a:br>
            <a:r>
              <a:rPr lang="en" sz="4700" b="1">
                <a:latin typeface="+mj-lt"/>
              </a:rPr>
              <a:t>LÝ THUYẾT</a:t>
            </a:r>
            <a:endParaRPr sz="4700" b="1">
              <a:latin typeface="+mj-lt"/>
            </a:endParaRPr>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pic>
        <p:nvPicPr>
          <p:cNvPr id="2" name="Picture 1">
            <a:extLst>
              <a:ext uri="{FF2B5EF4-FFF2-40B4-BE49-F238E27FC236}">
                <a16:creationId xmlns:a16="http://schemas.microsoft.com/office/drawing/2014/main" xmlns="" id="{A2C60D3D-264E-6F78-4309-62D834938D13}"/>
              </a:ext>
            </a:extLst>
          </p:cNvPr>
          <p:cNvPicPr>
            <a:picLocks noChangeAspect="1"/>
          </p:cNvPicPr>
          <p:nvPr/>
        </p:nvPicPr>
        <p:blipFill>
          <a:blip r:embed="rId3"/>
          <a:stretch>
            <a:fillRect/>
          </a:stretch>
        </p:blipFill>
        <p:spPr>
          <a:xfrm>
            <a:off x="0" y="0"/>
            <a:ext cx="947263" cy="774651"/>
          </a:xfrm>
          <a:prstGeom prst="rect">
            <a:avLst/>
          </a:prstGeom>
        </p:spPr>
      </p:pic>
      <p:sp>
        <p:nvSpPr>
          <p:cNvPr id="3" name="TextBox 2">
            <a:extLst>
              <a:ext uri="{FF2B5EF4-FFF2-40B4-BE49-F238E27FC236}">
                <a16:creationId xmlns:a16="http://schemas.microsoft.com/office/drawing/2014/main" xmlns="" id="{569B255D-AB0F-C3A3-DCB8-F86C5504A4F0}"/>
              </a:ext>
            </a:extLst>
          </p:cNvPr>
          <p:cNvSpPr txBox="1"/>
          <p:nvPr/>
        </p:nvSpPr>
        <p:spPr>
          <a:xfrm>
            <a:off x="8513498" y="4762469"/>
            <a:ext cx="652072" cy="307777"/>
          </a:xfrm>
          <a:prstGeom prst="rect">
            <a:avLst/>
          </a:prstGeom>
          <a:noFill/>
        </p:spPr>
        <p:txBody>
          <a:bodyPr wrap="square" rtlCol="0">
            <a:spAutoFit/>
          </a:bodyPr>
          <a:lstStyle/>
          <a:p>
            <a:r>
              <a:rPr lang="en-US"/>
              <a:t>6</a:t>
            </a:r>
          </a:p>
        </p:txBody>
      </p:sp>
    </p:spTree>
    <p:extLst>
      <p:ext uri="{BB962C8B-B14F-4D97-AF65-F5344CB8AC3E}">
        <p14:creationId xmlns:p14="http://schemas.microsoft.com/office/powerpoint/2010/main" val="250204520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grpSp>
        <p:nvGrpSpPr>
          <p:cNvPr id="2183" name="Google Shape;2183;p40"/>
          <p:cNvGrpSpPr/>
          <p:nvPr/>
        </p:nvGrpSpPr>
        <p:grpSpPr>
          <a:xfrm>
            <a:off x="1805524" y="3383112"/>
            <a:ext cx="175013" cy="27000"/>
            <a:chOff x="5662375" y="212375"/>
            <a:chExt cx="175013" cy="27000"/>
          </a:xfrm>
        </p:grpSpPr>
        <p:sp>
          <p:nvSpPr>
            <p:cNvPr id="2184" name="Google Shape;2184;p4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85" name="Google Shape;2185;p4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86" name="Google Shape;2186;p4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187" name="Google Shape;2187;p40"/>
          <p:cNvGrpSpPr/>
          <p:nvPr/>
        </p:nvGrpSpPr>
        <p:grpSpPr>
          <a:xfrm>
            <a:off x="4470994" y="3383124"/>
            <a:ext cx="175013" cy="27000"/>
            <a:chOff x="5662375" y="212375"/>
            <a:chExt cx="175013" cy="27000"/>
          </a:xfrm>
        </p:grpSpPr>
        <p:sp>
          <p:nvSpPr>
            <p:cNvPr id="2188" name="Google Shape;2188;p4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89" name="Google Shape;2189;p4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90" name="Google Shape;2190;p4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191" name="Google Shape;2191;p40"/>
          <p:cNvGrpSpPr/>
          <p:nvPr/>
        </p:nvGrpSpPr>
        <p:grpSpPr>
          <a:xfrm>
            <a:off x="7136464" y="3383112"/>
            <a:ext cx="175013" cy="27000"/>
            <a:chOff x="5662375" y="212375"/>
            <a:chExt cx="175013" cy="27000"/>
          </a:xfrm>
        </p:grpSpPr>
        <p:sp>
          <p:nvSpPr>
            <p:cNvPr id="2192" name="Google Shape;2192;p4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93" name="Google Shape;2193;p4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94" name="Google Shape;2194;p4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195" name="Google Shape;2195;p40"/>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mj-lt"/>
              </a:rPr>
              <a:t>LÝ THUYẾT</a:t>
            </a:r>
            <a:endParaRPr b="1">
              <a:latin typeface="+mj-lt"/>
            </a:endParaRPr>
          </a:p>
        </p:txBody>
      </p:sp>
      <p:sp>
        <p:nvSpPr>
          <p:cNvPr id="2196" name="Google Shape;2196;p40"/>
          <p:cNvSpPr txBox="1">
            <a:spLocks noGrp="1"/>
          </p:cNvSpPr>
          <p:nvPr>
            <p:ph type="subTitle" idx="1"/>
          </p:nvPr>
        </p:nvSpPr>
        <p:spPr>
          <a:xfrm>
            <a:off x="3304032" y="1894624"/>
            <a:ext cx="2535936" cy="39524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AJAX (Asynchronous Javascript and XML)</a:t>
            </a:r>
            <a:endParaRPr/>
          </a:p>
        </p:txBody>
      </p:sp>
      <p:sp>
        <p:nvSpPr>
          <p:cNvPr id="2197" name="Google Shape;2197;p40"/>
          <p:cNvSpPr txBox="1">
            <a:spLocks noGrp="1"/>
          </p:cNvSpPr>
          <p:nvPr>
            <p:ph type="subTitle" idx="2"/>
          </p:nvPr>
        </p:nvSpPr>
        <p:spPr>
          <a:xfrm>
            <a:off x="1010628" y="1903312"/>
            <a:ext cx="1764900" cy="32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rPr>
              <a:t>Java Servlet</a:t>
            </a:r>
            <a:endParaRPr/>
          </a:p>
        </p:txBody>
      </p:sp>
      <p:sp>
        <p:nvSpPr>
          <p:cNvPr id="2198" name="Google Shape;2198;p40"/>
          <p:cNvSpPr txBox="1">
            <a:spLocks noGrp="1"/>
          </p:cNvSpPr>
          <p:nvPr>
            <p:ph type="subTitle" idx="3"/>
          </p:nvPr>
        </p:nvSpPr>
        <p:spPr>
          <a:xfrm>
            <a:off x="5961416" y="1941789"/>
            <a:ext cx="2350096" cy="50892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JDBC (Java Database Connectivity)</a:t>
            </a:r>
            <a:endParaRPr/>
          </a:p>
        </p:txBody>
      </p:sp>
      <p:sp>
        <p:nvSpPr>
          <p:cNvPr id="2200" name="Google Shape;2200;p40"/>
          <p:cNvSpPr txBox="1">
            <a:spLocks noGrp="1"/>
          </p:cNvSpPr>
          <p:nvPr>
            <p:ph type="subTitle" idx="5"/>
          </p:nvPr>
        </p:nvSpPr>
        <p:spPr>
          <a:xfrm>
            <a:off x="721136" y="2279472"/>
            <a:ext cx="2368769" cy="107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b="0" i="0">
                <a:solidFill>
                  <a:srgbClr val="000000"/>
                </a:solidFill>
                <a:effectLst/>
                <a:latin typeface="+mn-lt"/>
              </a:rPr>
              <a:t>L</a:t>
            </a:r>
            <a:r>
              <a:rPr lang="vi-VN" sz="1400" b="0" i="0">
                <a:solidFill>
                  <a:srgbClr val="000000"/>
                </a:solidFill>
                <a:effectLst/>
                <a:latin typeface="+mn-lt"/>
              </a:rPr>
              <a:t>à các chương trình chạy trên một Web server hoặc một Application server và thực hiện như là </a:t>
            </a:r>
            <a:r>
              <a:rPr lang="vi-VN" sz="1400" b="1" i="0">
                <a:solidFill>
                  <a:srgbClr val="000000"/>
                </a:solidFill>
                <a:effectLst/>
                <a:latin typeface="+mn-lt"/>
              </a:rPr>
              <a:t>một tầng trung gian</a:t>
            </a:r>
            <a:r>
              <a:rPr lang="vi-VN" sz="1400" b="0" i="0">
                <a:solidFill>
                  <a:srgbClr val="000000"/>
                </a:solidFill>
                <a:effectLst/>
                <a:latin typeface="+mn-lt"/>
              </a:rPr>
              <a:t> giữa một Yêu cầu từ một trình duyệt web hoặc HTTP client với các Database hoặc các ứng dụng trên HTTP server.</a:t>
            </a:r>
            <a:endParaRPr sz="1400">
              <a:latin typeface="+mn-lt"/>
              <a:ea typeface="Barlow Semi Condensed"/>
              <a:cs typeface="Barlow Semi Condensed"/>
              <a:sym typeface="Barlow Semi Condensed"/>
            </a:endParaRPr>
          </a:p>
        </p:txBody>
      </p:sp>
      <p:sp>
        <p:nvSpPr>
          <p:cNvPr id="2201" name="Google Shape;2201;p40"/>
          <p:cNvSpPr txBox="1">
            <a:spLocks noGrp="1"/>
          </p:cNvSpPr>
          <p:nvPr>
            <p:ph type="subTitle" idx="6"/>
          </p:nvPr>
        </p:nvSpPr>
        <p:spPr>
          <a:xfrm>
            <a:off x="5868102" y="2612419"/>
            <a:ext cx="2434448" cy="107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a:effectLst/>
                <a:highlight>
                  <a:srgbClr val="FFFFFF"/>
                </a:highlight>
                <a:latin typeface="+mn-lt"/>
                <a:ea typeface="Times New Roman" panose="02020603050405020304" pitchFamily="18" charset="0"/>
              </a:rPr>
              <a:t>L</a:t>
            </a:r>
            <a:r>
              <a:rPr lang="vi-VN" sz="1400">
                <a:effectLst/>
                <a:highlight>
                  <a:srgbClr val="FFFFFF"/>
                </a:highlight>
                <a:latin typeface="+mn-lt"/>
                <a:ea typeface="Times New Roman" panose="02020603050405020304" pitchFamily="18" charset="0"/>
              </a:rPr>
              <a:t>à một java API được sử dụng để kết nối và thực hiện truy vấn với cơ sở dữ liệu. JDBC API sử dụng trình điều khiển jdbc để kết nối với cơ sở dữ liệu.</a:t>
            </a:r>
            <a:endParaRPr sz="1400">
              <a:latin typeface="+mn-lt"/>
              <a:ea typeface="Barlow Semi Condensed"/>
              <a:cs typeface="Barlow Semi Condensed"/>
              <a:sym typeface="Barlow Semi Condensed"/>
            </a:endParaRPr>
          </a:p>
        </p:txBody>
      </p:sp>
      <p:grpSp>
        <p:nvGrpSpPr>
          <p:cNvPr id="2202" name="Google Shape;2202;p40"/>
          <p:cNvGrpSpPr/>
          <p:nvPr/>
        </p:nvGrpSpPr>
        <p:grpSpPr>
          <a:xfrm>
            <a:off x="1682599" y="1397645"/>
            <a:ext cx="420796" cy="370732"/>
            <a:chOff x="-3137650" y="2067900"/>
            <a:chExt cx="291450" cy="256775"/>
          </a:xfrm>
        </p:grpSpPr>
        <p:sp>
          <p:nvSpPr>
            <p:cNvPr id="2203" name="Google Shape;2203;p40"/>
            <p:cNvSpPr/>
            <p:nvPr/>
          </p:nvSpPr>
          <p:spPr>
            <a:xfrm>
              <a:off x="-3137650" y="2067900"/>
              <a:ext cx="291450" cy="187475"/>
            </a:xfrm>
            <a:custGeom>
              <a:avLst/>
              <a:gdLst/>
              <a:ahLst/>
              <a:cxnLst/>
              <a:rect l="l" t="t" r="r" b="b"/>
              <a:pathLst>
                <a:path w="11658" h="7499" extrusionOk="0">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04" name="Google Shape;2204;p40"/>
            <p:cNvSpPr/>
            <p:nvPr/>
          </p:nvSpPr>
          <p:spPr>
            <a:xfrm>
              <a:off x="-3137650" y="2273475"/>
              <a:ext cx="291450" cy="51200"/>
            </a:xfrm>
            <a:custGeom>
              <a:avLst/>
              <a:gdLst/>
              <a:ahLst/>
              <a:cxnLst/>
              <a:rect l="l" t="t" r="r" b="b"/>
              <a:pathLst>
                <a:path w="11658" h="2048" extrusionOk="0">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05" name="Google Shape;2205;p40"/>
            <p:cNvSpPr/>
            <p:nvPr/>
          </p:nvSpPr>
          <p:spPr>
            <a:xfrm>
              <a:off x="-3035250" y="2103000"/>
              <a:ext cx="104000" cy="118500"/>
            </a:xfrm>
            <a:custGeom>
              <a:avLst/>
              <a:gdLst/>
              <a:ahLst/>
              <a:cxnLst/>
              <a:rect l="l" t="t" r="r" b="b"/>
              <a:pathLst>
                <a:path w="4160" h="4740" extrusionOk="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grpSp>
      <p:grpSp>
        <p:nvGrpSpPr>
          <p:cNvPr id="2206" name="Google Shape;2206;p40"/>
          <p:cNvGrpSpPr/>
          <p:nvPr/>
        </p:nvGrpSpPr>
        <p:grpSpPr>
          <a:xfrm>
            <a:off x="4348102" y="1397656"/>
            <a:ext cx="420796" cy="421770"/>
            <a:chOff x="-3137650" y="2408950"/>
            <a:chExt cx="291450" cy="292125"/>
          </a:xfrm>
        </p:grpSpPr>
        <p:sp>
          <p:nvSpPr>
            <p:cNvPr id="2207" name="Google Shape;2207;p40"/>
            <p:cNvSpPr/>
            <p:nvPr/>
          </p:nvSpPr>
          <p:spPr>
            <a:xfrm>
              <a:off x="-3137650" y="2408950"/>
              <a:ext cx="291450" cy="292125"/>
            </a:xfrm>
            <a:custGeom>
              <a:avLst/>
              <a:gdLst/>
              <a:ahLst/>
              <a:cxnLst/>
              <a:rect l="l" t="t" r="r" b="b"/>
              <a:pathLst>
                <a:path w="11658" h="11685" extrusionOk="0">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08" name="Google Shape;2208;p40"/>
            <p:cNvSpPr/>
            <p:nvPr/>
          </p:nvSpPr>
          <p:spPr>
            <a:xfrm>
              <a:off x="-3104575" y="24428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09" name="Google Shape;2209;p40"/>
            <p:cNvSpPr/>
            <p:nvPr/>
          </p:nvSpPr>
          <p:spPr>
            <a:xfrm>
              <a:off x="-306990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0" name="Google Shape;2210;p40"/>
            <p:cNvSpPr/>
            <p:nvPr/>
          </p:nvSpPr>
          <p:spPr>
            <a:xfrm>
              <a:off x="-303525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1" name="Google Shape;2211;p40"/>
            <p:cNvSpPr/>
            <p:nvPr/>
          </p:nvSpPr>
          <p:spPr>
            <a:xfrm>
              <a:off x="-3002175" y="2442800"/>
              <a:ext cx="120525" cy="17350"/>
            </a:xfrm>
            <a:custGeom>
              <a:avLst/>
              <a:gdLst/>
              <a:ahLst/>
              <a:cxnLst/>
              <a:rect l="l" t="t" r="r" b="b"/>
              <a:pathLst>
                <a:path w="4821" h="694" extrusionOk="0">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grpSp>
      <p:grpSp>
        <p:nvGrpSpPr>
          <p:cNvPr id="2212" name="Google Shape;2212;p40"/>
          <p:cNvGrpSpPr/>
          <p:nvPr/>
        </p:nvGrpSpPr>
        <p:grpSpPr>
          <a:xfrm>
            <a:off x="7013602" y="1398667"/>
            <a:ext cx="421914" cy="420759"/>
            <a:chOff x="-2571737" y="2403625"/>
            <a:chExt cx="292225" cy="291425"/>
          </a:xfrm>
        </p:grpSpPr>
        <p:sp>
          <p:nvSpPr>
            <p:cNvPr id="2213" name="Google Shape;2213;p40"/>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4" name="Google Shape;2214;p40"/>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5" name="Google Shape;2215;p40"/>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6" name="Google Shape;2216;p40"/>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7" name="Google Shape;2217;p40"/>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8" name="Google Shape;2218;p40"/>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9" name="Google Shape;2219;p40"/>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grpSp>
      <p:sp>
        <p:nvSpPr>
          <p:cNvPr id="2" name="Google Shape;2200;p40">
            <a:extLst>
              <a:ext uri="{FF2B5EF4-FFF2-40B4-BE49-F238E27FC236}">
                <a16:creationId xmlns:a16="http://schemas.microsoft.com/office/drawing/2014/main" xmlns="" id="{44313FF4-B0E1-8CD5-B6F7-6EFE2A5955D6}"/>
              </a:ext>
            </a:extLst>
          </p:cNvPr>
          <p:cNvSpPr txBox="1">
            <a:spLocks/>
          </p:cNvSpPr>
          <p:nvPr/>
        </p:nvSpPr>
        <p:spPr>
          <a:xfrm>
            <a:off x="3262263" y="2571750"/>
            <a:ext cx="2619473" cy="107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vi-VN" sz="1400">
                <a:solidFill>
                  <a:srgbClr val="000000"/>
                </a:solidFill>
                <a:latin typeface="+mn-lt"/>
              </a:rPr>
              <a:t>Là </a:t>
            </a:r>
            <a:r>
              <a:rPr lang="en-US" sz="1400">
                <a:solidFill>
                  <a:srgbClr val="000000"/>
                </a:solidFill>
                <a:latin typeface="+mn-lt"/>
              </a:rPr>
              <a:t>phương thức trao đổi dữ liệu với máy chủ và cập nhật một hay nhiều thành phần của trang web, hoàn toàn không reload lại toàn bộ trang.</a:t>
            </a:r>
            <a:endParaRPr lang="vi-VN" sz="1400">
              <a:latin typeface="+mn-lt"/>
            </a:endParaRPr>
          </a:p>
        </p:txBody>
      </p:sp>
      <p:pic>
        <p:nvPicPr>
          <p:cNvPr id="5" name="Picture 4">
            <a:extLst>
              <a:ext uri="{FF2B5EF4-FFF2-40B4-BE49-F238E27FC236}">
                <a16:creationId xmlns:a16="http://schemas.microsoft.com/office/drawing/2014/main" xmlns="" id="{E9CE6279-A788-D4F8-8EAB-E0EE858F9D5A}"/>
              </a:ext>
            </a:extLst>
          </p:cNvPr>
          <p:cNvPicPr>
            <a:picLocks noChangeAspect="1"/>
          </p:cNvPicPr>
          <p:nvPr/>
        </p:nvPicPr>
        <p:blipFill>
          <a:blip r:embed="rId3"/>
          <a:stretch>
            <a:fillRect/>
          </a:stretch>
        </p:blipFill>
        <p:spPr>
          <a:xfrm>
            <a:off x="0" y="0"/>
            <a:ext cx="947263" cy="774651"/>
          </a:xfrm>
          <a:prstGeom prst="rect">
            <a:avLst/>
          </a:prstGeom>
        </p:spPr>
      </p:pic>
      <p:sp>
        <p:nvSpPr>
          <p:cNvPr id="6" name="TextBox 5">
            <a:extLst>
              <a:ext uri="{FF2B5EF4-FFF2-40B4-BE49-F238E27FC236}">
                <a16:creationId xmlns:a16="http://schemas.microsoft.com/office/drawing/2014/main" xmlns="" id="{C6D748AF-435B-00A2-F185-BF57483014BE}"/>
              </a:ext>
            </a:extLst>
          </p:cNvPr>
          <p:cNvSpPr txBox="1"/>
          <p:nvPr/>
        </p:nvSpPr>
        <p:spPr>
          <a:xfrm>
            <a:off x="8513498" y="4762469"/>
            <a:ext cx="652072" cy="307777"/>
          </a:xfrm>
          <a:prstGeom prst="rect">
            <a:avLst/>
          </a:prstGeom>
          <a:noFill/>
        </p:spPr>
        <p:txBody>
          <a:bodyPr wrap="square" rtlCol="0">
            <a:spAutoFit/>
          </a:bodyPr>
          <a:lstStyle/>
          <a:p>
            <a:r>
              <a:rPr lang="en-US"/>
              <a:t>7</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grpSp>
        <p:nvGrpSpPr>
          <p:cNvPr id="2183" name="Google Shape;2183;p40"/>
          <p:cNvGrpSpPr/>
          <p:nvPr/>
        </p:nvGrpSpPr>
        <p:grpSpPr>
          <a:xfrm>
            <a:off x="1805524" y="3383112"/>
            <a:ext cx="175013" cy="27000"/>
            <a:chOff x="5662375" y="212375"/>
            <a:chExt cx="175013" cy="27000"/>
          </a:xfrm>
        </p:grpSpPr>
        <p:sp>
          <p:nvSpPr>
            <p:cNvPr id="2184" name="Google Shape;2184;p4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85" name="Google Shape;2185;p4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86" name="Google Shape;2186;p4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187" name="Google Shape;2187;p40"/>
          <p:cNvGrpSpPr/>
          <p:nvPr/>
        </p:nvGrpSpPr>
        <p:grpSpPr>
          <a:xfrm>
            <a:off x="4470994" y="3383124"/>
            <a:ext cx="175013" cy="27000"/>
            <a:chOff x="5662375" y="212375"/>
            <a:chExt cx="175013" cy="27000"/>
          </a:xfrm>
        </p:grpSpPr>
        <p:sp>
          <p:nvSpPr>
            <p:cNvPr id="2188" name="Google Shape;2188;p4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89" name="Google Shape;2189;p4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90" name="Google Shape;2190;p4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191" name="Google Shape;2191;p40"/>
          <p:cNvGrpSpPr/>
          <p:nvPr/>
        </p:nvGrpSpPr>
        <p:grpSpPr>
          <a:xfrm>
            <a:off x="7136464" y="3383112"/>
            <a:ext cx="175013" cy="27000"/>
            <a:chOff x="5662375" y="212375"/>
            <a:chExt cx="175013" cy="27000"/>
          </a:xfrm>
        </p:grpSpPr>
        <p:sp>
          <p:nvSpPr>
            <p:cNvPr id="2192" name="Google Shape;2192;p4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93" name="Google Shape;2193;p4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94" name="Google Shape;2194;p4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195" name="Google Shape;2195;p40"/>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mj-lt"/>
              </a:rPr>
              <a:t>LÝ THUYẾT</a:t>
            </a:r>
            <a:endParaRPr b="1">
              <a:latin typeface="+mj-lt"/>
            </a:endParaRPr>
          </a:p>
        </p:txBody>
      </p:sp>
      <p:sp>
        <p:nvSpPr>
          <p:cNvPr id="2196" name="Google Shape;2196;p40"/>
          <p:cNvSpPr txBox="1">
            <a:spLocks noGrp="1"/>
          </p:cNvSpPr>
          <p:nvPr>
            <p:ph type="subTitle" idx="1"/>
          </p:nvPr>
        </p:nvSpPr>
        <p:spPr>
          <a:xfrm>
            <a:off x="3304032" y="1894624"/>
            <a:ext cx="2535936" cy="39524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BOOTSTRAP VÀ </a:t>
            </a:r>
            <a:r>
              <a:rPr lang="en-US"/>
              <a:t>JQUERY</a:t>
            </a:r>
            <a:endParaRPr/>
          </a:p>
        </p:txBody>
      </p:sp>
      <p:sp>
        <p:nvSpPr>
          <p:cNvPr id="2197" name="Google Shape;2197;p40"/>
          <p:cNvSpPr txBox="1">
            <a:spLocks noGrp="1"/>
          </p:cNvSpPr>
          <p:nvPr>
            <p:ph type="subTitle" idx="2"/>
          </p:nvPr>
        </p:nvSpPr>
        <p:spPr>
          <a:xfrm>
            <a:off x="1010628" y="1903312"/>
            <a:ext cx="1764900" cy="32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MÔ HÌNH MVC</a:t>
            </a:r>
            <a:endParaRPr/>
          </a:p>
        </p:txBody>
      </p:sp>
      <p:sp>
        <p:nvSpPr>
          <p:cNvPr id="2198" name="Google Shape;2198;p40"/>
          <p:cNvSpPr txBox="1">
            <a:spLocks noGrp="1"/>
          </p:cNvSpPr>
          <p:nvPr>
            <p:ph type="subTitle" idx="3"/>
          </p:nvPr>
        </p:nvSpPr>
        <p:spPr>
          <a:xfrm>
            <a:off x="5969502" y="1901201"/>
            <a:ext cx="2535936" cy="50892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JSP (JAVA SERVER PAGE)</a:t>
            </a:r>
            <a:endParaRPr/>
          </a:p>
        </p:txBody>
      </p:sp>
      <p:sp>
        <p:nvSpPr>
          <p:cNvPr id="2200" name="Google Shape;2200;p40"/>
          <p:cNvSpPr txBox="1">
            <a:spLocks noGrp="1"/>
          </p:cNvSpPr>
          <p:nvPr>
            <p:ph type="subTitle" idx="5"/>
          </p:nvPr>
        </p:nvSpPr>
        <p:spPr>
          <a:xfrm>
            <a:off x="721136" y="2390571"/>
            <a:ext cx="2368769" cy="107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1400">
                <a:effectLst/>
                <a:highlight>
                  <a:srgbClr val="FFFFFF"/>
                </a:highlight>
                <a:latin typeface="+mn-lt"/>
                <a:ea typeface="Times New Roman" panose="02020603050405020304" pitchFamily="18" charset="0"/>
              </a:rPr>
              <a:t>là một mẫu kiến ​​trúc phân tách một ứng dụng thành ba thành phần logic chính Model, View và Controller.</a:t>
            </a:r>
            <a:endParaRPr sz="1400">
              <a:latin typeface="+mn-lt"/>
              <a:ea typeface="Barlow Semi Condensed"/>
              <a:cs typeface="Barlow Semi Condensed"/>
              <a:sym typeface="Barlow Semi Condensed"/>
            </a:endParaRPr>
          </a:p>
        </p:txBody>
      </p:sp>
      <p:sp>
        <p:nvSpPr>
          <p:cNvPr id="2201" name="Google Shape;2201;p40"/>
          <p:cNvSpPr txBox="1">
            <a:spLocks noGrp="1"/>
          </p:cNvSpPr>
          <p:nvPr>
            <p:ph type="subTitle" idx="6"/>
          </p:nvPr>
        </p:nvSpPr>
        <p:spPr>
          <a:xfrm>
            <a:off x="5985161" y="2410124"/>
            <a:ext cx="2554762" cy="107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a:effectLst/>
                <a:highlight>
                  <a:srgbClr val="FFFFFF"/>
                </a:highlight>
                <a:latin typeface="+mn-lt"/>
                <a:ea typeface="Roboto" panose="02000000000000000000" pitchFamily="2" charset="0"/>
              </a:rPr>
              <a:t>L</a:t>
            </a:r>
            <a:r>
              <a:rPr lang="vi-VN" sz="1400">
                <a:effectLst/>
                <a:highlight>
                  <a:srgbClr val="FFFFFF"/>
                </a:highlight>
                <a:latin typeface="+mn-lt"/>
                <a:ea typeface="Roboto" panose="02000000000000000000" pitchFamily="2" charset="0"/>
              </a:rPr>
              <a:t>à một công nghệ phía máy chủ giúp các lập trình viên tạo ra các trang web bằng Java.</a:t>
            </a:r>
            <a:endParaRPr sz="1400">
              <a:latin typeface="+mn-lt"/>
              <a:ea typeface="Barlow Semi Condensed"/>
              <a:cs typeface="Barlow Semi Condensed"/>
              <a:sym typeface="Barlow Semi Condensed"/>
            </a:endParaRPr>
          </a:p>
        </p:txBody>
      </p:sp>
      <p:grpSp>
        <p:nvGrpSpPr>
          <p:cNvPr id="2202" name="Google Shape;2202;p40"/>
          <p:cNvGrpSpPr/>
          <p:nvPr/>
        </p:nvGrpSpPr>
        <p:grpSpPr>
          <a:xfrm>
            <a:off x="1682599" y="1397645"/>
            <a:ext cx="420796" cy="370732"/>
            <a:chOff x="-3137650" y="2067900"/>
            <a:chExt cx="291450" cy="256775"/>
          </a:xfrm>
        </p:grpSpPr>
        <p:sp>
          <p:nvSpPr>
            <p:cNvPr id="2203" name="Google Shape;2203;p40"/>
            <p:cNvSpPr/>
            <p:nvPr/>
          </p:nvSpPr>
          <p:spPr>
            <a:xfrm>
              <a:off x="-3137650" y="2067900"/>
              <a:ext cx="291450" cy="187475"/>
            </a:xfrm>
            <a:custGeom>
              <a:avLst/>
              <a:gdLst/>
              <a:ahLst/>
              <a:cxnLst/>
              <a:rect l="l" t="t" r="r" b="b"/>
              <a:pathLst>
                <a:path w="11658" h="7499" extrusionOk="0">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04" name="Google Shape;2204;p40"/>
            <p:cNvSpPr/>
            <p:nvPr/>
          </p:nvSpPr>
          <p:spPr>
            <a:xfrm>
              <a:off x="-3137650" y="2273475"/>
              <a:ext cx="291450" cy="51200"/>
            </a:xfrm>
            <a:custGeom>
              <a:avLst/>
              <a:gdLst/>
              <a:ahLst/>
              <a:cxnLst/>
              <a:rect l="l" t="t" r="r" b="b"/>
              <a:pathLst>
                <a:path w="11658" h="2048" extrusionOk="0">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05" name="Google Shape;2205;p40"/>
            <p:cNvSpPr/>
            <p:nvPr/>
          </p:nvSpPr>
          <p:spPr>
            <a:xfrm>
              <a:off x="-3035250" y="2103000"/>
              <a:ext cx="104000" cy="118500"/>
            </a:xfrm>
            <a:custGeom>
              <a:avLst/>
              <a:gdLst/>
              <a:ahLst/>
              <a:cxnLst/>
              <a:rect l="l" t="t" r="r" b="b"/>
              <a:pathLst>
                <a:path w="4160" h="4740" extrusionOk="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grpSp>
      <p:grpSp>
        <p:nvGrpSpPr>
          <p:cNvPr id="2206" name="Google Shape;2206;p40"/>
          <p:cNvGrpSpPr/>
          <p:nvPr/>
        </p:nvGrpSpPr>
        <p:grpSpPr>
          <a:xfrm>
            <a:off x="4348102" y="1397656"/>
            <a:ext cx="420796" cy="421770"/>
            <a:chOff x="-3137650" y="2408950"/>
            <a:chExt cx="291450" cy="292125"/>
          </a:xfrm>
        </p:grpSpPr>
        <p:sp>
          <p:nvSpPr>
            <p:cNvPr id="2207" name="Google Shape;2207;p40"/>
            <p:cNvSpPr/>
            <p:nvPr/>
          </p:nvSpPr>
          <p:spPr>
            <a:xfrm>
              <a:off x="-3137650" y="2408950"/>
              <a:ext cx="291450" cy="292125"/>
            </a:xfrm>
            <a:custGeom>
              <a:avLst/>
              <a:gdLst/>
              <a:ahLst/>
              <a:cxnLst/>
              <a:rect l="l" t="t" r="r" b="b"/>
              <a:pathLst>
                <a:path w="11658" h="11685" extrusionOk="0">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08" name="Google Shape;2208;p40"/>
            <p:cNvSpPr/>
            <p:nvPr/>
          </p:nvSpPr>
          <p:spPr>
            <a:xfrm>
              <a:off x="-3104575" y="24428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09" name="Google Shape;2209;p40"/>
            <p:cNvSpPr/>
            <p:nvPr/>
          </p:nvSpPr>
          <p:spPr>
            <a:xfrm>
              <a:off x="-306990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0" name="Google Shape;2210;p40"/>
            <p:cNvSpPr/>
            <p:nvPr/>
          </p:nvSpPr>
          <p:spPr>
            <a:xfrm>
              <a:off x="-303525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1" name="Google Shape;2211;p40"/>
            <p:cNvSpPr/>
            <p:nvPr/>
          </p:nvSpPr>
          <p:spPr>
            <a:xfrm>
              <a:off x="-3002175" y="2442800"/>
              <a:ext cx="120525" cy="17350"/>
            </a:xfrm>
            <a:custGeom>
              <a:avLst/>
              <a:gdLst/>
              <a:ahLst/>
              <a:cxnLst/>
              <a:rect l="l" t="t" r="r" b="b"/>
              <a:pathLst>
                <a:path w="4821" h="694" extrusionOk="0">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grpSp>
      <p:grpSp>
        <p:nvGrpSpPr>
          <p:cNvPr id="2212" name="Google Shape;2212;p40"/>
          <p:cNvGrpSpPr/>
          <p:nvPr/>
        </p:nvGrpSpPr>
        <p:grpSpPr>
          <a:xfrm>
            <a:off x="7013602" y="1398667"/>
            <a:ext cx="421914" cy="420759"/>
            <a:chOff x="-2571737" y="2403625"/>
            <a:chExt cx="292225" cy="291425"/>
          </a:xfrm>
        </p:grpSpPr>
        <p:sp>
          <p:nvSpPr>
            <p:cNvPr id="2213" name="Google Shape;2213;p40"/>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4" name="Google Shape;2214;p40"/>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5" name="Google Shape;2215;p40"/>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6" name="Google Shape;2216;p40"/>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7" name="Google Shape;2217;p40"/>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8" name="Google Shape;2218;p40"/>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9" name="Google Shape;2219;p40"/>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grpSp>
      <p:sp>
        <p:nvSpPr>
          <p:cNvPr id="2" name="Google Shape;2200;p40">
            <a:extLst>
              <a:ext uri="{FF2B5EF4-FFF2-40B4-BE49-F238E27FC236}">
                <a16:creationId xmlns:a16="http://schemas.microsoft.com/office/drawing/2014/main" xmlns="" id="{44313FF4-B0E1-8CD5-B6F7-6EFE2A5955D6}"/>
              </a:ext>
            </a:extLst>
          </p:cNvPr>
          <p:cNvSpPr txBox="1">
            <a:spLocks/>
          </p:cNvSpPr>
          <p:nvPr/>
        </p:nvSpPr>
        <p:spPr>
          <a:xfrm>
            <a:off x="2963508" y="2390571"/>
            <a:ext cx="2964824" cy="107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285750" indent="-285750">
              <a:buFont typeface="Arial" panose="020B0604020202020204" pitchFamily="34" charset="0"/>
              <a:buChar char="•"/>
            </a:pPr>
            <a:r>
              <a:rPr lang="vi-VN" sz="1400" i="1">
                <a:effectLst/>
                <a:highlight>
                  <a:srgbClr val="FFFFFF"/>
                </a:highlight>
                <a:latin typeface="+mn-lt"/>
                <a:ea typeface="Times New Roman" panose="02020603050405020304" pitchFamily="18" charset="0"/>
              </a:rPr>
              <a:t>Bootstrap</a:t>
            </a:r>
            <a:r>
              <a:rPr lang="vi-VN" sz="1400">
                <a:effectLst/>
                <a:highlight>
                  <a:srgbClr val="FFFFFF"/>
                </a:highlight>
                <a:latin typeface="+mn-lt"/>
                <a:ea typeface="Times New Roman" panose="02020603050405020304" pitchFamily="18" charset="0"/>
              </a:rPr>
              <a:t> là một bộ sưu tập miễn phí của các </a:t>
            </a:r>
            <a:r>
              <a:rPr lang="vi-VN" sz="1400" i="1">
                <a:effectLst/>
                <a:highlight>
                  <a:srgbClr val="FFFFFF"/>
                </a:highlight>
                <a:latin typeface="+mn-lt"/>
                <a:ea typeface="Times New Roman" panose="02020603050405020304" pitchFamily="18" charset="0"/>
              </a:rPr>
              <a:t>mã nguồn mở</a:t>
            </a:r>
            <a:r>
              <a:rPr lang="vi-VN" sz="1400">
                <a:effectLst/>
                <a:highlight>
                  <a:srgbClr val="FFFFFF"/>
                </a:highlight>
                <a:latin typeface="+mn-lt"/>
                <a:ea typeface="Times New Roman" panose="02020603050405020304" pitchFamily="18" charset="0"/>
              </a:rPr>
              <a:t> và công cụ dùng để tạo ra một mẫu website hoàn chỉnh.</a:t>
            </a:r>
            <a:endParaRPr lang="en-US" sz="1400">
              <a:effectLst/>
              <a:highlight>
                <a:srgbClr val="FFFFFF"/>
              </a:highlight>
              <a:latin typeface="+mn-lt"/>
              <a:ea typeface="Times New Roman" panose="02020603050405020304" pitchFamily="18" charset="0"/>
            </a:endParaRPr>
          </a:p>
          <a:p>
            <a:pPr marL="285750" indent="-285750">
              <a:buFont typeface="Arial" panose="020B0604020202020204" pitchFamily="34" charset="0"/>
              <a:buChar char="•"/>
            </a:pPr>
            <a:r>
              <a:rPr lang="vi-VN" sz="1400">
                <a:effectLst/>
                <a:highlight>
                  <a:srgbClr val="FFFFFF"/>
                </a:highlight>
                <a:latin typeface="+mn-lt"/>
                <a:ea typeface="Times New Roman" panose="02020603050405020304" pitchFamily="18" charset="0"/>
              </a:rPr>
              <a:t>jQuery không phải là một ngôn ngữ lập trình riêng biệt mà hoạt động liên kết với JavaScript.</a:t>
            </a:r>
            <a:endParaRPr lang="vi-VN" sz="1400">
              <a:latin typeface="+mn-lt"/>
            </a:endParaRPr>
          </a:p>
        </p:txBody>
      </p:sp>
      <p:pic>
        <p:nvPicPr>
          <p:cNvPr id="4" name="Picture 3">
            <a:extLst>
              <a:ext uri="{FF2B5EF4-FFF2-40B4-BE49-F238E27FC236}">
                <a16:creationId xmlns:a16="http://schemas.microsoft.com/office/drawing/2014/main" xmlns="" id="{8201C2D2-0BC4-15F4-15DC-5F022BEDE115}"/>
              </a:ext>
            </a:extLst>
          </p:cNvPr>
          <p:cNvPicPr>
            <a:picLocks noChangeAspect="1"/>
          </p:cNvPicPr>
          <p:nvPr/>
        </p:nvPicPr>
        <p:blipFill>
          <a:blip r:embed="rId3"/>
          <a:stretch>
            <a:fillRect/>
          </a:stretch>
        </p:blipFill>
        <p:spPr>
          <a:xfrm>
            <a:off x="0" y="0"/>
            <a:ext cx="947263" cy="774651"/>
          </a:xfrm>
          <a:prstGeom prst="rect">
            <a:avLst/>
          </a:prstGeom>
        </p:spPr>
      </p:pic>
      <p:sp>
        <p:nvSpPr>
          <p:cNvPr id="5" name="TextBox 4">
            <a:extLst>
              <a:ext uri="{FF2B5EF4-FFF2-40B4-BE49-F238E27FC236}">
                <a16:creationId xmlns:a16="http://schemas.microsoft.com/office/drawing/2014/main" xmlns="" id="{88F2ED4E-71A4-5432-B0D1-E92E5BDC4C57}"/>
              </a:ext>
            </a:extLst>
          </p:cNvPr>
          <p:cNvSpPr txBox="1"/>
          <p:nvPr/>
        </p:nvSpPr>
        <p:spPr>
          <a:xfrm>
            <a:off x="8513498" y="4762469"/>
            <a:ext cx="652072" cy="307777"/>
          </a:xfrm>
          <a:prstGeom prst="rect">
            <a:avLst/>
          </a:prstGeom>
          <a:noFill/>
        </p:spPr>
        <p:txBody>
          <a:bodyPr wrap="square" rtlCol="0">
            <a:spAutoFit/>
          </a:bodyPr>
          <a:lstStyle/>
          <a:p>
            <a:r>
              <a:rPr lang="en-US"/>
              <a:t>8</a:t>
            </a:r>
          </a:p>
        </p:txBody>
      </p:sp>
    </p:spTree>
    <p:extLst>
      <p:ext uri="{BB962C8B-B14F-4D97-AF65-F5344CB8AC3E}">
        <p14:creationId xmlns:p14="http://schemas.microsoft.com/office/powerpoint/2010/main" val="329115169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xmlns="" id="{80DDC0C7-5DF4-7CA7-61C6-E9163F8B7C83}"/>
              </a:ext>
            </a:extLst>
          </p:cNvPr>
          <p:cNvSpPr/>
          <p:nvPr/>
        </p:nvSpPr>
        <p:spPr>
          <a:xfrm>
            <a:off x="962246" y="2446289"/>
            <a:ext cx="7272670" cy="2473733"/>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grpSp>
        <p:nvGrpSpPr>
          <p:cNvPr id="2162" name="Google Shape;2162;p39"/>
          <p:cNvGrpSpPr/>
          <p:nvPr/>
        </p:nvGrpSpPr>
        <p:grpSpPr>
          <a:xfrm>
            <a:off x="3732436" y="144049"/>
            <a:ext cx="1679127" cy="1679127"/>
            <a:chOff x="3614228" y="234880"/>
            <a:chExt cx="1915500" cy="1915500"/>
          </a:xfrm>
        </p:grpSpPr>
        <p:sp>
          <p:nvSpPr>
            <p:cNvPr id="2163" name="Google Shape;2163;p39"/>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9"/>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6" name="Google Shape;2166;p39"/>
          <p:cNvGrpSpPr/>
          <p:nvPr/>
        </p:nvGrpSpPr>
        <p:grpSpPr>
          <a:xfrm>
            <a:off x="4276272" y="687097"/>
            <a:ext cx="591455" cy="590639"/>
            <a:chOff x="1190625" y="238125"/>
            <a:chExt cx="5238750" cy="5231525"/>
          </a:xfrm>
        </p:grpSpPr>
        <p:sp>
          <p:nvSpPr>
            <p:cNvPr id="2167" name="Google Shape;2167;p39"/>
            <p:cNvSpPr/>
            <p:nvPr/>
          </p:nvSpPr>
          <p:spPr>
            <a:xfrm>
              <a:off x="1190625" y="259325"/>
              <a:ext cx="5238750" cy="5210325"/>
            </a:xfrm>
            <a:custGeom>
              <a:avLst/>
              <a:gdLst/>
              <a:ahLst/>
              <a:cxnLst/>
              <a:rect l="l" t="t" r="r" b="b"/>
              <a:pathLst>
                <a:path w="209550" h="208413" extrusionOk="0">
                  <a:moveTo>
                    <a:pt x="149830" y="7449"/>
                  </a:moveTo>
                  <a:lnTo>
                    <a:pt x="163530" y="9379"/>
                  </a:lnTo>
                  <a:lnTo>
                    <a:pt x="162179" y="19412"/>
                  </a:lnTo>
                  <a:cubicBezTo>
                    <a:pt x="161311" y="25105"/>
                    <a:pt x="165267" y="30411"/>
                    <a:pt x="170959" y="31279"/>
                  </a:cubicBezTo>
                  <a:cubicBezTo>
                    <a:pt x="171435" y="31345"/>
                    <a:pt x="171909" y="31377"/>
                    <a:pt x="172378" y="31377"/>
                  </a:cubicBezTo>
                  <a:cubicBezTo>
                    <a:pt x="174663" y="31377"/>
                    <a:pt x="176836" y="30614"/>
                    <a:pt x="178677" y="29253"/>
                  </a:cubicBezTo>
                  <a:lnTo>
                    <a:pt x="186878" y="23175"/>
                  </a:lnTo>
                  <a:lnTo>
                    <a:pt x="195175" y="34270"/>
                  </a:lnTo>
                  <a:lnTo>
                    <a:pt x="187071" y="40348"/>
                  </a:lnTo>
                  <a:cubicBezTo>
                    <a:pt x="182440" y="43821"/>
                    <a:pt x="181475" y="50382"/>
                    <a:pt x="184948" y="54916"/>
                  </a:cubicBezTo>
                  <a:cubicBezTo>
                    <a:pt x="186588" y="57135"/>
                    <a:pt x="189097" y="58679"/>
                    <a:pt x="191798" y="59065"/>
                  </a:cubicBezTo>
                  <a:lnTo>
                    <a:pt x="201832" y="60415"/>
                  </a:lnTo>
                  <a:lnTo>
                    <a:pt x="199902" y="74212"/>
                  </a:lnTo>
                  <a:lnTo>
                    <a:pt x="189869" y="72765"/>
                  </a:lnTo>
                  <a:cubicBezTo>
                    <a:pt x="189391" y="72700"/>
                    <a:pt x="188917" y="72668"/>
                    <a:pt x="188447" y="72668"/>
                  </a:cubicBezTo>
                  <a:cubicBezTo>
                    <a:pt x="183318" y="72668"/>
                    <a:pt x="178797" y="76426"/>
                    <a:pt x="178002" y="81641"/>
                  </a:cubicBezTo>
                  <a:cubicBezTo>
                    <a:pt x="177616" y="84342"/>
                    <a:pt x="178388" y="87140"/>
                    <a:pt x="180028" y="89359"/>
                  </a:cubicBezTo>
                  <a:lnTo>
                    <a:pt x="186106" y="97463"/>
                  </a:lnTo>
                  <a:lnTo>
                    <a:pt x="175011" y="105760"/>
                  </a:lnTo>
                  <a:lnTo>
                    <a:pt x="168933" y="97656"/>
                  </a:lnTo>
                  <a:cubicBezTo>
                    <a:pt x="166888" y="94930"/>
                    <a:pt x="163773" y="93507"/>
                    <a:pt x="160632" y="93507"/>
                  </a:cubicBezTo>
                  <a:cubicBezTo>
                    <a:pt x="158437" y="93507"/>
                    <a:pt x="156230" y="94201"/>
                    <a:pt x="154365" y="95630"/>
                  </a:cubicBezTo>
                  <a:cubicBezTo>
                    <a:pt x="152146" y="97270"/>
                    <a:pt x="150698" y="99682"/>
                    <a:pt x="150216" y="102480"/>
                  </a:cubicBezTo>
                  <a:lnTo>
                    <a:pt x="148865" y="112514"/>
                  </a:lnTo>
                  <a:lnTo>
                    <a:pt x="135069" y="110584"/>
                  </a:lnTo>
                  <a:lnTo>
                    <a:pt x="136516" y="100454"/>
                  </a:lnTo>
                  <a:cubicBezTo>
                    <a:pt x="137385" y="94762"/>
                    <a:pt x="133429" y="89552"/>
                    <a:pt x="127737" y="88683"/>
                  </a:cubicBezTo>
                  <a:cubicBezTo>
                    <a:pt x="127260" y="88618"/>
                    <a:pt x="126787" y="88586"/>
                    <a:pt x="126318" y="88586"/>
                  </a:cubicBezTo>
                  <a:cubicBezTo>
                    <a:pt x="124033" y="88586"/>
                    <a:pt x="121860" y="89349"/>
                    <a:pt x="120019" y="90710"/>
                  </a:cubicBezTo>
                  <a:lnTo>
                    <a:pt x="111818" y="96788"/>
                  </a:lnTo>
                  <a:lnTo>
                    <a:pt x="103521" y="85693"/>
                  </a:lnTo>
                  <a:lnTo>
                    <a:pt x="111625" y="79615"/>
                  </a:lnTo>
                  <a:cubicBezTo>
                    <a:pt x="116256" y="76141"/>
                    <a:pt x="117221" y="69581"/>
                    <a:pt x="113747" y="64950"/>
                  </a:cubicBezTo>
                  <a:cubicBezTo>
                    <a:pt x="112107" y="62731"/>
                    <a:pt x="109599" y="61284"/>
                    <a:pt x="106898" y="60898"/>
                  </a:cubicBezTo>
                  <a:lnTo>
                    <a:pt x="96767" y="59451"/>
                  </a:lnTo>
                  <a:lnTo>
                    <a:pt x="98793" y="45751"/>
                  </a:lnTo>
                  <a:lnTo>
                    <a:pt x="108827" y="47198"/>
                  </a:lnTo>
                  <a:cubicBezTo>
                    <a:pt x="109304" y="47263"/>
                    <a:pt x="109779" y="47294"/>
                    <a:pt x="110248" y="47294"/>
                  </a:cubicBezTo>
                  <a:cubicBezTo>
                    <a:pt x="115377" y="47294"/>
                    <a:pt x="119890" y="43537"/>
                    <a:pt x="120597" y="38322"/>
                  </a:cubicBezTo>
                  <a:cubicBezTo>
                    <a:pt x="120983" y="35621"/>
                    <a:pt x="120308" y="32823"/>
                    <a:pt x="118668" y="30604"/>
                  </a:cubicBezTo>
                  <a:lnTo>
                    <a:pt x="112493" y="22500"/>
                  </a:lnTo>
                  <a:lnTo>
                    <a:pt x="123588" y="14106"/>
                  </a:lnTo>
                  <a:lnTo>
                    <a:pt x="129763" y="22307"/>
                  </a:lnTo>
                  <a:cubicBezTo>
                    <a:pt x="131820" y="24993"/>
                    <a:pt x="134928" y="26427"/>
                    <a:pt x="138082" y="26427"/>
                  </a:cubicBezTo>
                  <a:cubicBezTo>
                    <a:pt x="140252" y="26427"/>
                    <a:pt x="142444" y="25748"/>
                    <a:pt x="144331" y="24333"/>
                  </a:cubicBezTo>
                  <a:cubicBezTo>
                    <a:pt x="146550" y="22693"/>
                    <a:pt x="147997" y="20184"/>
                    <a:pt x="148383" y="17483"/>
                  </a:cubicBezTo>
                  <a:lnTo>
                    <a:pt x="149830" y="7449"/>
                  </a:lnTo>
                  <a:close/>
                  <a:moveTo>
                    <a:pt x="45248" y="107690"/>
                  </a:moveTo>
                  <a:cubicBezTo>
                    <a:pt x="48432" y="114540"/>
                    <a:pt x="52870" y="120811"/>
                    <a:pt x="58176" y="126213"/>
                  </a:cubicBezTo>
                  <a:cubicBezTo>
                    <a:pt x="56131" y="131893"/>
                    <a:pt x="50817" y="135433"/>
                    <a:pt x="45127" y="135433"/>
                  </a:cubicBezTo>
                  <a:cubicBezTo>
                    <a:pt x="43568" y="135433"/>
                    <a:pt x="41980" y="135167"/>
                    <a:pt x="40424" y="134607"/>
                  </a:cubicBezTo>
                  <a:cubicBezTo>
                    <a:pt x="33188" y="132002"/>
                    <a:pt x="29426" y="124091"/>
                    <a:pt x="32031" y="116855"/>
                  </a:cubicBezTo>
                  <a:cubicBezTo>
                    <a:pt x="34057" y="111356"/>
                    <a:pt x="39267" y="107690"/>
                    <a:pt x="45152" y="107690"/>
                  </a:cubicBezTo>
                  <a:close/>
                  <a:moveTo>
                    <a:pt x="39845" y="89166"/>
                  </a:moveTo>
                  <a:cubicBezTo>
                    <a:pt x="40328" y="93121"/>
                    <a:pt x="41293" y="97077"/>
                    <a:pt x="42547" y="100936"/>
                  </a:cubicBezTo>
                  <a:cubicBezTo>
                    <a:pt x="31162" y="102287"/>
                    <a:pt x="22962" y="112610"/>
                    <a:pt x="24312" y="124091"/>
                  </a:cubicBezTo>
                  <a:cubicBezTo>
                    <a:pt x="25565" y="134650"/>
                    <a:pt x="34620" y="142471"/>
                    <a:pt x="45011" y="142471"/>
                  </a:cubicBezTo>
                  <a:cubicBezTo>
                    <a:pt x="45822" y="142471"/>
                    <a:pt x="46642" y="142423"/>
                    <a:pt x="47467" y="142325"/>
                  </a:cubicBezTo>
                  <a:cubicBezTo>
                    <a:pt x="54414" y="141457"/>
                    <a:pt x="60395" y="137308"/>
                    <a:pt x="63579" y="131134"/>
                  </a:cubicBezTo>
                  <a:cubicBezTo>
                    <a:pt x="65412" y="132677"/>
                    <a:pt x="67438" y="134125"/>
                    <a:pt x="69464" y="135475"/>
                  </a:cubicBezTo>
                  <a:cubicBezTo>
                    <a:pt x="72744" y="137501"/>
                    <a:pt x="75253" y="140685"/>
                    <a:pt x="76507" y="144351"/>
                  </a:cubicBezTo>
                  <a:lnTo>
                    <a:pt x="69078" y="151780"/>
                  </a:lnTo>
                  <a:lnTo>
                    <a:pt x="61842" y="146763"/>
                  </a:lnTo>
                  <a:cubicBezTo>
                    <a:pt x="60637" y="145960"/>
                    <a:pt x="59266" y="145571"/>
                    <a:pt x="57911" y="145571"/>
                  </a:cubicBezTo>
                  <a:cubicBezTo>
                    <a:pt x="55689" y="145571"/>
                    <a:pt x="53513" y="146618"/>
                    <a:pt x="52195" y="148596"/>
                  </a:cubicBezTo>
                  <a:cubicBezTo>
                    <a:pt x="51616" y="149368"/>
                    <a:pt x="51326" y="150236"/>
                    <a:pt x="51133" y="151105"/>
                  </a:cubicBezTo>
                  <a:lnTo>
                    <a:pt x="49300" y="159788"/>
                  </a:lnTo>
                  <a:lnTo>
                    <a:pt x="41003" y="159788"/>
                  </a:lnTo>
                  <a:lnTo>
                    <a:pt x="39170" y="151105"/>
                  </a:lnTo>
                  <a:cubicBezTo>
                    <a:pt x="38495" y="147815"/>
                    <a:pt x="35608" y="145558"/>
                    <a:pt x="32379" y="145558"/>
                  </a:cubicBezTo>
                  <a:cubicBezTo>
                    <a:pt x="31914" y="145558"/>
                    <a:pt x="31443" y="145605"/>
                    <a:pt x="30969" y="145702"/>
                  </a:cubicBezTo>
                  <a:cubicBezTo>
                    <a:pt x="30101" y="145895"/>
                    <a:pt x="29233" y="146281"/>
                    <a:pt x="28461" y="146860"/>
                  </a:cubicBezTo>
                  <a:lnTo>
                    <a:pt x="21225" y="151780"/>
                  </a:lnTo>
                  <a:lnTo>
                    <a:pt x="14954" y="145509"/>
                  </a:lnTo>
                  <a:lnTo>
                    <a:pt x="19874" y="138273"/>
                  </a:lnTo>
                  <a:cubicBezTo>
                    <a:pt x="22093" y="135089"/>
                    <a:pt x="21322" y="130748"/>
                    <a:pt x="18138" y="128625"/>
                  </a:cubicBezTo>
                  <a:cubicBezTo>
                    <a:pt x="17366" y="128046"/>
                    <a:pt x="16498" y="127661"/>
                    <a:pt x="15629" y="127468"/>
                  </a:cubicBezTo>
                  <a:lnTo>
                    <a:pt x="6946" y="125731"/>
                  </a:lnTo>
                  <a:lnTo>
                    <a:pt x="6946" y="117434"/>
                  </a:lnTo>
                  <a:lnTo>
                    <a:pt x="15629" y="115601"/>
                  </a:lnTo>
                  <a:cubicBezTo>
                    <a:pt x="19392" y="114829"/>
                    <a:pt x="21708" y="111163"/>
                    <a:pt x="20936" y="107400"/>
                  </a:cubicBezTo>
                  <a:cubicBezTo>
                    <a:pt x="20743" y="106532"/>
                    <a:pt x="20453" y="105664"/>
                    <a:pt x="19874" y="104892"/>
                  </a:cubicBezTo>
                  <a:lnTo>
                    <a:pt x="14954" y="97656"/>
                  </a:lnTo>
                  <a:lnTo>
                    <a:pt x="21225" y="91385"/>
                  </a:lnTo>
                  <a:lnTo>
                    <a:pt x="28461" y="96305"/>
                  </a:lnTo>
                  <a:cubicBezTo>
                    <a:pt x="29670" y="97148"/>
                    <a:pt x="31045" y="97545"/>
                    <a:pt x="32403" y="97545"/>
                  </a:cubicBezTo>
                  <a:cubicBezTo>
                    <a:pt x="34621" y="97545"/>
                    <a:pt x="36792" y="96484"/>
                    <a:pt x="38109" y="94569"/>
                  </a:cubicBezTo>
                  <a:cubicBezTo>
                    <a:pt x="38688" y="93797"/>
                    <a:pt x="38977" y="92929"/>
                    <a:pt x="39170" y="92060"/>
                  </a:cubicBezTo>
                  <a:lnTo>
                    <a:pt x="39845" y="89166"/>
                  </a:lnTo>
                  <a:close/>
                  <a:moveTo>
                    <a:pt x="118957" y="177154"/>
                  </a:moveTo>
                  <a:lnTo>
                    <a:pt x="118957" y="184100"/>
                  </a:lnTo>
                  <a:lnTo>
                    <a:pt x="91172" y="184100"/>
                  </a:lnTo>
                  <a:lnTo>
                    <a:pt x="91172" y="177154"/>
                  </a:lnTo>
                  <a:close/>
                  <a:moveTo>
                    <a:pt x="118957" y="191047"/>
                  </a:moveTo>
                  <a:lnTo>
                    <a:pt x="118957" y="194520"/>
                  </a:lnTo>
                  <a:cubicBezTo>
                    <a:pt x="118957" y="198282"/>
                    <a:pt x="115870" y="201466"/>
                    <a:pt x="112011" y="201466"/>
                  </a:cubicBezTo>
                  <a:lnTo>
                    <a:pt x="98118" y="201466"/>
                  </a:lnTo>
                  <a:cubicBezTo>
                    <a:pt x="94355" y="201466"/>
                    <a:pt x="91172" y="198282"/>
                    <a:pt x="91172" y="194520"/>
                  </a:cubicBezTo>
                  <a:lnTo>
                    <a:pt x="91172" y="191047"/>
                  </a:lnTo>
                  <a:close/>
                  <a:moveTo>
                    <a:pt x="146950" y="1"/>
                  </a:moveTo>
                  <a:cubicBezTo>
                    <a:pt x="145260" y="1"/>
                    <a:pt x="143732" y="1213"/>
                    <a:pt x="143463" y="3011"/>
                  </a:cubicBezTo>
                  <a:lnTo>
                    <a:pt x="141533" y="16518"/>
                  </a:lnTo>
                  <a:cubicBezTo>
                    <a:pt x="141272" y="18262"/>
                    <a:pt x="139828" y="19454"/>
                    <a:pt x="138129" y="19454"/>
                  </a:cubicBezTo>
                  <a:cubicBezTo>
                    <a:pt x="137948" y="19454"/>
                    <a:pt x="137763" y="19440"/>
                    <a:pt x="137577" y="19412"/>
                  </a:cubicBezTo>
                  <a:cubicBezTo>
                    <a:pt x="136709" y="19316"/>
                    <a:pt x="135841" y="18833"/>
                    <a:pt x="135262" y="18062"/>
                  </a:cubicBezTo>
                  <a:lnTo>
                    <a:pt x="127061" y="7160"/>
                  </a:lnTo>
                  <a:cubicBezTo>
                    <a:pt x="126437" y="6251"/>
                    <a:pt x="125411" y="5777"/>
                    <a:pt x="124357" y="5777"/>
                  </a:cubicBezTo>
                  <a:cubicBezTo>
                    <a:pt x="123621" y="5777"/>
                    <a:pt x="122872" y="6008"/>
                    <a:pt x="122238" y="6484"/>
                  </a:cubicBezTo>
                  <a:lnTo>
                    <a:pt x="111818" y="14299"/>
                  </a:lnTo>
                  <a:cubicBezTo>
                    <a:pt x="109454" y="14058"/>
                    <a:pt x="107090" y="13937"/>
                    <a:pt x="104727" y="13937"/>
                  </a:cubicBezTo>
                  <a:cubicBezTo>
                    <a:pt x="102363" y="13937"/>
                    <a:pt x="99999" y="14058"/>
                    <a:pt x="97636" y="14299"/>
                  </a:cubicBezTo>
                  <a:cubicBezTo>
                    <a:pt x="66666" y="17869"/>
                    <a:pt x="42450" y="42471"/>
                    <a:pt x="39459" y="73440"/>
                  </a:cubicBezTo>
                  <a:cubicBezTo>
                    <a:pt x="39363" y="74501"/>
                    <a:pt x="39267" y="75466"/>
                    <a:pt x="39267" y="76431"/>
                  </a:cubicBezTo>
                  <a:lnTo>
                    <a:pt x="38205" y="76431"/>
                  </a:lnTo>
                  <a:cubicBezTo>
                    <a:pt x="36565" y="76431"/>
                    <a:pt x="35118" y="77589"/>
                    <a:pt x="34829" y="79229"/>
                  </a:cubicBezTo>
                  <a:lnTo>
                    <a:pt x="32417" y="90613"/>
                  </a:lnTo>
                  <a:lnTo>
                    <a:pt x="22769" y="83956"/>
                  </a:lnTo>
                  <a:cubicBezTo>
                    <a:pt x="22185" y="83539"/>
                    <a:pt x="21511" y="83338"/>
                    <a:pt x="20833" y="83338"/>
                  </a:cubicBezTo>
                  <a:cubicBezTo>
                    <a:pt x="19942" y="83338"/>
                    <a:pt x="19043" y="83685"/>
                    <a:pt x="18331" y="84342"/>
                  </a:cubicBezTo>
                  <a:lnTo>
                    <a:pt x="7911" y="94762"/>
                  </a:lnTo>
                  <a:cubicBezTo>
                    <a:pt x="6753" y="96016"/>
                    <a:pt x="6560" y="97849"/>
                    <a:pt x="7525" y="99200"/>
                  </a:cubicBezTo>
                  <a:lnTo>
                    <a:pt x="14182" y="108847"/>
                  </a:lnTo>
                  <a:lnTo>
                    <a:pt x="2701" y="111259"/>
                  </a:lnTo>
                  <a:cubicBezTo>
                    <a:pt x="1158" y="111549"/>
                    <a:pt x="0" y="112996"/>
                    <a:pt x="0" y="114636"/>
                  </a:cubicBezTo>
                  <a:lnTo>
                    <a:pt x="0" y="128529"/>
                  </a:lnTo>
                  <a:cubicBezTo>
                    <a:pt x="0" y="130169"/>
                    <a:pt x="1158" y="131616"/>
                    <a:pt x="2798" y="131906"/>
                  </a:cubicBezTo>
                  <a:lnTo>
                    <a:pt x="14182" y="134318"/>
                  </a:lnTo>
                  <a:lnTo>
                    <a:pt x="7622" y="143869"/>
                  </a:lnTo>
                  <a:cubicBezTo>
                    <a:pt x="6657" y="145316"/>
                    <a:pt x="6753" y="147149"/>
                    <a:pt x="8008" y="148307"/>
                  </a:cubicBezTo>
                  <a:lnTo>
                    <a:pt x="18427" y="158726"/>
                  </a:lnTo>
                  <a:cubicBezTo>
                    <a:pt x="19085" y="159384"/>
                    <a:pt x="19960" y="159730"/>
                    <a:pt x="20858" y="159730"/>
                  </a:cubicBezTo>
                  <a:cubicBezTo>
                    <a:pt x="21542" y="159730"/>
                    <a:pt x="22240" y="159529"/>
                    <a:pt x="22865" y="159112"/>
                  </a:cubicBezTo>
                  <a:lnTo>
                    <a:pt x="32417" y="152552"/>
                  </a:lnTo>
                  <a:lnTo>
                    <a:pt x="34829" y="163936"/>
                  </a:lnTo>
                  <a:cubicBezTo>
                    <a:pt x="35118" y="165576"/>
                    <a:pt x="36565" y="166734"/>
                    <a:pt x="38205" y="166734"/>
                  </a:cubicBezTo>
                  <a:lnTo>
                    <a:pt x="52098" y="166734"/>
                  </a:lnTo>
                  <a:cubicBezTo>
                    <a:pt x="53738" y="166734"/>
                    <a:pt x="55185" y="165576"/>
                    <a:pt x="55475" y="163936"/>
                  </a:cubicBezTo>
                  <a:lnTo>
                    <a:pt x="57887" y="152552"/>
                  </a:lnTo>
                  <a:lnTo>
                    <a:pt x="67535" y="159112"/>
                  </a:lnTo>
                  <a:cubicBezTo>
                    <a:pt x="68118" y="159529"/>
                    <a:pt x="68792" y="159730"/>
                    <a:pt x="69463" y="159730"/>
                  </a:cubicBezTo>
                  <a:cubicBezTo>
                    <a:pt x="70344" y="159730"/>
                    <a:pt x="71219" y="159384"/>
                    <a:pt x="71876" y="158726"/>
                  </a:cubicBezTo>
                  <a:lnTo>
                    <a:pt x="77279" y="153324"/>
                  </a:lnTo>
                  <a:lnTo>
                    <a:pt x="77279" y="163261"/>
                  </a:lnTo>
                  <a:cubicBezTo>
                    <a:pt x="77375" y="168181"/>
                    <a:pt x="79980" y="172716"/>
                    <a:pt x="84225" y="175224"/>
                  </a:cubicBezTo>
                  <a:lnTo>
                    <a:pt x="84225" y="194520"/>
                  </a:lnTo>
                  <a:cubicBezTo>
                    <a:pt x="84225" y="202142"/>
                    <a:pt x="90496" y="208413"/>
                    <a:pt x="98118" y="208413"/>
                  </a:cubicBezTo>
                  <a:lnTo>
                    <a:pt x="112011" y="208413"/>
                  </a:lnTo>
                  <a:cubicBezTo>
                    <a:pt x="119729" y="208413"/>
                    <a:pt x="125904" y="202142"/>
                    <a:pt x="125904" y="194520"/>
                  </a:cubicBezTo>
                  <a:lnTo>
                    <a:pt x="125904" y="175224"/>
                  </a:lnTo>
                  <a:cubicBezTo>
                    <a:pt x="130245" y="172716"/>
                    <a:pt x="132850" y="168181"/>
                    <a:pt x="132850" y="163261"/>
                  </a:cubicBezTo>
                  <a:lnTo>
                    <a:pt x="132850" y="149465"/>
                  </a:lnTo>
                  <a:cubicBezTo>
                    <a:pt x="132947" y="143676"/>
                    <a:pt x="136034" y="138370"/>
                    <a:pt x="140954" y="135282"/>
                  </a:cubicBezTo>
                  <a:cubicBezTo>
                    <a:pt x="143752" y="133449"/>
                    <a:pt x="146550" y="131327"/>
                    <a:pt x="149058" y="129108"/>
                  </a:cubicBezTo>
                  <a:lnTo>
                    <a:pt x="144427" y="123898"/>
                  </a:lnTo>
                  <a:cubicBezTo>
                    <a:pt x="142208" y="125924"/>
                    <a:pt x="139700" y="127854"/>
                    <a:pt x="137095" y="129494"/>
                  </a:cubicBezTo>
                  <a:cubicBezTo>
                    <a:pt x="130245" y="133835"/>
                    <a:pt x="126000" y="141360"/>
                    <a:pt x="125904" y="149465"/>
                  </a:cubicBezTo>
                  <a:lnTo>
                    <a:pt x="125904" y="163261"/>
                  </a:lnTo>
                  <a:cubicBezTo>
                    <a:pt x="125904" y="167024"/>
                    <a:pt x="122816" y="170207"/>
                    <a:pt x="118957" y="170207"/>
                  </a:cubicBezTo>
                  <a:lnTo>
                    <a:pt x="91172" y="170207"/>
                  </a:lnTo>
                  <a:cubicBezTo>
                    <a:pt x="87409" y="170207"/>
                    <a:pt x="84225" y="167024"/>
                    <a:pt x="84225" y="163261"/>
                  </a:cubicBezTo>
                  <a:lnTo>
                    <a:pt x="84225" y="149175"/>
                  </a:lnTo>
                  <a:cubicBezTo>
                    <a:pt x="84225" y="141167"/>
                    <a:pt x="79980" y="133835"/>
                    <a:pt x="73227" y="129590"/>
                  </a:cubicBezTo>
                  <a:cubicBezTo>
                    <a:pt x="45731" y="112321"/>
                    <a:pt x="37433" y="75948"/>
                    <a:pt x="54703" y="48452"/>
                  </a:cubicBezTo>
                  <a:cubicBezTo>
                    <a:pt x="65412" y="31376"/>
                    <a:pt x="84225" y="20956"/>
                    <a:pt x="104389" y="20860"/>
                  </a:cubicBezTo>
                  <a:lnTo>
                    <a:pt x="104389" y="20860"/>
                  </a:lnTo>
                  <a:lnTo>
                    <a:pt x="104196" y="21245"/>
                  </a:lnTo>
                  <a:cubicBezTo>
                    <a:pt x="104100" y="22210"/>
                    <a:pt x="104293" y="23079"/>
                    <a:pt x="104871" y="23850"/>
                  </a:cubicBezTo>
                  <a:lnTo>
                    <a:pt x="113072" y="34752"/>
                  </a:lnTo>
                  <a:cubicBezTo>
                    <a:pt x="113940" y="35910"/>
                    <a:pt x="114037" y="37454"/>
                    <a:pt x="113265" y="38611"/>
                  </a:cubicBezTo>
                  <a:cubicBezTo>
                    <a:pt x="112694" y="39672"/>
                    <a:pt x="111572" y="40318"/>
                    <a:pt x="110423" y="40318"/>
                  </a:cubicBezTo>
                  <a:cubicBezTo>
                    <a:pt x="110212" y="40318"/>
                    <a:pt x="110001" y="40296"/>
                    <a:pt x="109792" y="40252"/>
                  </a:cubicBezTo>
                  <a:lnTo>
                    <a:pt x="96285" y="38322"/>
                  </a:lnTo>
                  <a:cubicBezTo>
                    <a:pt x="96154" y="38309"/>
                    <a:pt x="96024" y="38302"/>
                    <a:pt x="95895" y="38302"/>
                  </a:cubicBezTo>
                  <a:cubicBezTo>
                    <a:pt x="94126" y="38302"/>
                    <a:pt x="92599" y="39514"/>
                    <a:pt x="92329" y="41313"/>
                  </a:cubicBezTo>
                  <a:lnTo>
                    <a:pt x="89435" y="61959"/>
                  </a:lnTo>
                  <a:cubicBezTo>
                    <a:pt x="89146" y="63792"/>
                    <a:pt x="90496" y="65625"/>
                    <a:pt x="92329" y="65915"/>
                  </a:cubicBezTo>
                  <a:lnTo>
                    <a:pt x="105836" y="67844"/>
                  </a:lnTo>
                  <a:cubicBezTo>
                    <a:pt x="107766" y="68037"/>
                    <a:pt x="109117" y="69870"/>
                    <a:pt x="108827" y="71703"/>
                  </a:cubicBezTo>
                  <a:cubicBezTo>
                    <a:pt x="108731" y="72668"/>
                    <a:pt x="108248" y="73440"/>
                    <a:pt x="107476" y="74019"/>
                  </a:cubicBezTo>
                  <a:lnTo>
                    <a:pt x="96574" y="82219"/>
                  </a:lnTo>
                  <a:cubicBezTo>
                    <a:pt x="95031" y="83377"/>
                    <a:pt x="94741" y="85500"/>
                    <a:pt x="95899" y="87043"/>
                  </a:cubicBezTo>
                  <a:lnTo>
                    <a:pt x="108345" y="103734"/>
                  </a:lnTo>
                  <a:cubicBezTo>
                    <a:pt x="109026" y="104643"/>
                    <a:pt x="110076" y="105117"/>
                    <a:pt x="111139" y="105117"/>
                  </a:cubicBezTo>
                  <a:cubicBezTo>
                    <a:pt x="111881" y="105117"/>
                    <a:pt x="112630" y="104886"/>
                    <a:pt x="113265" y="104409"/>
                  </a:cubicBezTo>
                  <a:lnTo>
                    <a:pt x="124167" y="96209"/>
                  </a:lnTo>
                  <a:cubicBezTo>
                    <a:pt x="124776" y="95752"/>
                    <a:pt x="125475" y="95536"/>
                    <a:pt x="126169" y="95536"/>
                  </a:cubicBezTo>
                  <a:cubicBezTo>
                    <a:pt x="127235" y="95536"/>
                    <a:pt x="128290" y="96046"/>
                    <a:pt x="128991" y="96981"/>
                  </a:cubicBezTo>
                  <a:cubicBezTo>
                    <a:pt x="129570" y="97656"/>
                    <a:pt x="129763" y="98621"/>
                    <a:pt x="129666" y="99489"/>
                  </a:cubicBezTo>
                  <a:lnTo>
                    <a:pt x="127737" y="112996"/>
                  </a:lnTo>
                  <a:cubicBezTo>
                    <a:pt x="127447" y="114925"/>
                    <a:pt x="128798" y="116662"/>
                    <a:pt x="130631" y="116952"/>
                  </a:cubicBezTo>
                  <a:lnTo>
                    <a:pt x="151277" y="119942"/>
                  </a:lnTo>
                  <a:lnTo>
                    <a:pt x="151760" y="119942"/>
                  </a:lnTo>
                  <a:cubicBezTo>
                    <a:pt x="153496" y="119942"/>
                    <a:pt x="154944" y="118688"/>
                    <a:pt x="155233" y="116952"/>
                  </a:cubicBezTo>
                  <a:lnTo>
                    <a:pt x="157163" y="103445"/>
                  </a:lnTo>
                  <a:cubicBezTo>
                    <a:pt x="157432" y="101646"/>
                    <a:pt x="158959" y="100434"/>
                    <a:pt x="160728" y="100434"/>
                  </a:cubicBezTo>
                  <a:cubicBezTo>
                    <a:pt x="160857" y="100434"/>
                    <a:pt x="160987" y="100441"/>
                    <a:pt x="161118" y="100454"/>
                  </a:cubicBezTo>
                  <a:cubicBezTo>
                    <a:pt x="161986" y="100647"/>
                    <a:pt x="162855" y="101129"/>
                    <a:pt x="163337" y="101804"/>
                  </a:cubicBezTo>
                  <a:lnTo>
                    <a:pt x="171538" y="112803"/>
                  </a:lnTo>
                  <a:cubicBezTo>
                    <a:pt x="172232" y="113671"/>
                    <a:pt x="173309" y="114158"/>
                    <a:pt x="174393" y="114158"/>
                  </a:cubicBezTo>
                  <a:cubicBezTo>
                    <a:pt x="175115" y="114158"/>
                    <a:pt x="175841" y="113941"/>
                    <a:pt x="176458" y="113478"/>
                  </a:cubicBezTo>
                  <a:lnTo>
                    <a:pt x="193052" y="100936"/>
                  </a:lnTo>
                  <a:cubicBezTo>
                    <a:pt x="194596" y="99778"/>
                    <a:pt x="194982" y="97656"/>
                    <a:pt x="193824" y="96112"/>
                  </a:cubicBezTo>
                  <a:lnTo>
                    <a:pt x="185623" y="85210"/>
                  </a:lnTo>
                  <a:cubicBezTo>
                    <a:pt x="184755" y="84053"/>
                    <a:pt x="184659" y="82509"/>
                    <a:pt x="185431" y="81351"/>
                  </a:cubicBezTo>
                  <a:cubicBezTo>
                    <a:pt x="186029" y="80239"/>
                    <a:pt x="187159" y="79582"/>
                    <a:pt x="188417" y="79582"/>
                  </a:cubicBezTo>
                  <a:cubicBezTo>
                    <a:pt x="188577" y="79582"/>
                    <a:pt x="188740" y="79593"/>
                    <a:pt x="188904" y="79615"/>
                  </a:cubicBezTo>
                  <a:lnTo>
                    <a:pt x="202411" y="81544"/>
                  </a:lnTo>
                  <a:cubicBezTo>
                    <a:pt x="202587" y="81572"/>
                    <a:pt x="202764" y="81586"/>
                    <a:pt x="202939" y="81586"/>
                  </a:cubicBezTo>
                  <a:cubicBezTo>
                    <a:pt x="204582" y="81586"/>
                    <a:pt x="206095" y="80393"/>
                    <a:pt x="206270" y="78650"/>
                  </a:cubicBezTo>
                  <a:lnTo>
                    <a:pt x="209261" y="58004"/>
                  </a:lnTo>
                  <a:cubicBezTo>
                    <a:pt x="209550" y="56074"/>
                    <a:pt x="208199" y="54337"/>
                    <a:pt x="206270" y="54048"/>
                  </a:cubicBezTo>
                  <a:lnTo>
                    <a:pt x="192763" y="52118"/>
                  </a:lnTo>
                  <a:cubicBezTo>
                    <a:pt x="190930" y="51829"/>
                    <a:pt x="189579" y="50092"/>
                    <a:pt x="189869" y="48259"/>
                  </a:cubicBezTo>
                  <a:cubicBezTo>
                    <a:pt x="189965" y="47294"/>
                    <a:pt x="190447" y="46523"/>
                    <a:pt x="191219" y="45944"/>
                  </a:cubicBezTo>
                  <a:lnTo>
                    <a:pt x="202121" y="37743"/>
                  </a:lnTo>
                  <a:cubicBezTo>
                    <a:pt x="203665" y="36585"/>
                    <a:pt x="203954" y="34366"/>
                    <a:pt x="202797" y="32919"/>
                  </a:cubicBezTo>
                  <a:lnTo>
                    <a:pt x="190351" y="16229"/>
                  </a:lnTo>
                  <a:cubicBezTo>
                    <a:pt x="189669" y="15320"/>
                    <a:pt x="188620" y="14846"/>
                    <a:pt x="187557" y="14846"/>
                  </a:cubicBezTo>
                  <a:cubicBezTo>
                    <a:pt x="186814" y="14846"/>
                    <a:pt x="186065" y="15077"/>
                    <a:pt x="185431" y="15553"/>
                  </a:cubicBezTo>
                  <a:lnTo>
                    <a:pt x="174529" y="23657"/>
                  </a:lnTo>
                  <a:cubicBezTo>
                    <a:pt x="173892" y="24175"/>
                    <a:pt x="173157" y="24413"/>
                    <a:pt x="172432" y="24413"/>
                  </a:cubicBezTo>
                  <a:cubicBezTo>
                    <a:pt x="171398" y="24413"/>
                    <a:pt x="170385" y="23929"/>
                    <a:pt x="169705" y="23079"/>
                  </a:cubicBezTo>
                  <a:cubicBezTo>
                    <a:pt x="169126" y="22307"/>
                    <a:pt x="168836" y="21342"/>
                    <a:pt x="169029" y="20474"/>
                  </a:cubicBezTo>
                  <a:lnTo>
                    <a:pt x="170959" y="6967"/>
                  </a:lnTo>
                  <a:cubicBezTo>
                    <a:pt x="171152" y="5037"/>
                    <a:pt x="169898" y="3301"/>
                    <a:pt x="167968" y="3011"/>
                  </a:cubicBezTo>
                  <a:lnTo>
                    <a:pt x="147322" y="20"/>
                  </a:lnTo>
                  <a:cubicBezTo>
                    <a:pt x="147197" y="7"/>
                    <a:pt x="147073" y="1"/>
                    <a:pt x="1469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68" name="Google Shape;2168;p39"/>
            <p:cNvSpPr/>
            <p:nvPr/>
          </p:nvSpPr>
          <p:spPr>
            <a:xfrm>
              <a:off x="4202861" y="1284806"/>
              <a:ext cx="1389300" cy="1389300"/>
            </a:xfrm>
            <a:custGeom>
              <a:avLst/>
              <a:gdLst/>
              <a:ahLst/>
              <a:cxnLst/>
              <a:rect l="l" t="t" r="r" b="b"/>
              <a:pathLst>
                <a:path w="55572" h="55572" extrusionOk="0">
                  <a:moveTo>
                    <a:pt x="27786" y="6947"/>
                  </a:moveTo>
                  <a:cubicBezTo>
                    <a:pt x="39267" y="6947"/>
                    <a:pt x="48625" y="16305"/>
                    <a:pt x="48625" y="27786"/>
                  </a:cubicBezTo>
                  <a:cubicBezTo>
                    <a:pt x="48625" y="39363"/>
                    <a:pt x="39267" y="48625"/>
                    <a:pt x="27786" y="48625"/>
                  </a:cubicBezTo>
                  <a:cubicBezTo>
                    <a:pt x="16305" y="48625"/>
                    <a:pt x="6947" y="39363"/>
                    <a:pt x="6947" y="27786"/>
                  </a:cubicBezTo>
                  <a:cubicBezTo>
                    <a:pt x="6947" y="16305"/>
                    <a:pt x="16305" y="6947"/>
                    <a:pt x="27786" y="6947"/>
                  </a:cubicBezTo>
                  <a:close/>
                  <a:moveTo>
                    <a:pt x="27786" y="0"/>
                  </a:moveTo>
                  <a:cubicBezTo>
                    <a:pt x="12446" y="0"/>
                    <a:pt x="0" y="12446"/>
                    <a:pt x="0" y="27786"/>
                  </a:cubicBezTo>
                  <a:cubicBezTo>
                    <a:pt x="0" y="43126"/>
                    <a:pt x="12446" y="55572"/>
                    <a:pt x="27786" y="55572"/>
                  </a:cubicBezTo>
                  <a:cubicBezTo>
                    <a:pt x="43126" y="55572"/>
                    <a:pt x="55571" y="43126"/>
                    <a:pt x="55571" y="27786"/>
                  </a:cubicBezTo>
                  <a:cubicBezTo>
                    <a:pt x="55571" y="12446"/>
                    <a:pt x="43126" y="97"/>
                    <a:pt x="277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69" name="Google Shape;2169;p39"/>
            <p:cNvSpPr/>
            <p:nvPr/>
          </p:nvSpPr>
          <p:spPr>
            <a:xfrm>
              <a:off x="3730400" y="4080350"/>
              <a:ext cx="173675" cy="260500"/>
            </a:xfrm>
            <a:custGeom>
              <a:avLst/>
              <a:gdLst/>
              <a:ahLst/>
              <a:cxnLst/>
              <a:rect l="l" t="t" r="r" b="b"/>
              <a:pathLst>
                <a:path w="6947" h="10420" extrusionOk="0">
                  <a:moveTo>
                    <a:pt x="0" y="0"/>
                  </a:moveTo>
                  <a:lnTo>
                    <a:pt x="0" y="10420"/>
                  </a:lnTo>
                  <a:lnTo>
                    <a:pt x="6947" y="10420"/>
                  </a:lnTo>
                  <a:lnTo>
                    <a:pt x="6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0" name="Google Shape;2170;p39"/>
            <p:cNvSpPr/>
            <p:nvPr/>
          </p:nvSpPr>
          <p:spPr>
            <a:xfrm>
              <a:off x="2430350" y="1227000"/>
              <a:ext cx="1473725" cy="2679700"/>
            </a:xfrm>
            <a:custGeom>
              <a:avLst/>
              <a:gdLst/>
              <a:ahLst/>
              <a:cxnLst/>
              <a:rect l="l" t="t" r="r" b="b"/>
              <a:pathLst>
                <a:path w="58949" h="107188" extrusionOk="0">
                  <a:moveTo>
                    <a:pt x="29619" y="1"/>
                  </a:moveTo>
                  <a:cubicBezTo>
                    <a:pt x="6851" y="14376"/>
                    <a:pt x="1" y="44381"/>
                    <a:pt x="14376" y="67053"/>
                  </a:cubicBezTo>
                  <a:cubicBezTo>
                    <a:pt x="19875" y="75929"/>
                    <a:pt x="28076" y="82683"/>
                    <a:pt x="37820" y="86445"/>
                  </a:cubicBezTo>
                  <a:cubicBezTo>
                    <a:pt x="46407" y="89725"/>
                    <a:pt x="52002" y="98022"/>
                    <a:pt x="52002" y="107188"/>
                  </a:cubicBezTo>
                  <a:lnTo>
                    <a:pt x="58949" y="107188"/>
                  </a:lnTo>
                  <a:cubicBezTo>
                    <a:pt x="58949" y="95128"/>
                    <a:pt x="51616" y="84323"/>
                    <a:pt x="40328" y="79981"/>
                  </a:cubicBezTo>
                  <a:cubicBezTo>
                    <a:pt x="18910" y="71588"/>
                    <a:pt x="8298" y="47468"/>
                    <a:pt x="16691" y="26050"/>
                  </a:cubicBezTo>
                  <a:cubicBezTo>
                    <a:pt x="19875" y="17753"/>
                    <a:pt x="25760" y="10710"/>
                    <a:pt x="33286" y="5886"/>
                  </a:cubicBezTo>
                  <a:lnTo>
                    <a:pt x="29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1" name="Google Shape;2171;p39"/>
            <p:cNvSpPr/>
            <p:nvPr/>
          </p:nvSpPr>
          <p:spPr>
            <a:xfrm>
              <a:off x="5467000" y="3472525"/>
              <a:ext cx="607825" cy="173700"/>
            </a:xfrm>
            <a:custGeom>
              <a:avLst/>
              <a:gdLst/>
              <a:ahLst/>
              <a:cxnLst/>
              <a:rect l="l" t="t" r="r" b="b"/>
              <a:pathLst>
                <a:path w="24313" h="6948" extrusionOk="0">
                  <a:moveTo>
                    <a:pt x="0" y="1"/>
                  </a:moveTo>
                  <a:lnTo>
                    <a:pt x="0" y="6947"/>
                  </a:lnTo>
                  <a:lnTo>
                    <a:pt x="24313" y="6947"/>
                  </a:lnTo>
                  <a:lnTo>
                    <a:pt x="243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2" name="Google Shape;2172;p39"/>
            <p:cNvSpPr/>
            <p:nvPr/>
          </p:nvSpPr>
          <p:spPr>
            <a:xfrm>
              <a:off x="5324700" y="3925975"/>
              <a:ext cx="631950" cy="566850"/>
            </a:xfrm>
            <a:custGeom>
              <a:avLst/>
              <a:gdLst/>
              <a:ahLst/>
              <a:cxnLst/>
              <a:rect l="l" t="t" r="r" b="b"/>
              <a:pathLst>
                <a:path w="25278" h="22674" extrusionOk="0">
                  <a:moveTo>
                    <a:pt x="4438" y="1"/>
                  </a:moveTo>
                  <a:lnTo>
                    <a:pt x="0" y="5307"/>
                  </a:lnTo>
                  <a:lnTo>
                    <a:pt x="20839" y="22673"/>
                  </a:lnTo>
                  <a:lnTo>
                    <a:pt x="25277" y="17367"/>
                  </a:lnTo>
                  <a:lnTo>
                    <a:pt x="44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3" name="Google Shape;2173;p39"/>
            <p:cNvSpPr/>
            <p:nvPr/>
          </p:nvSpPr>
          <p:spPr>
            <a:xfrm>
              <a:off x="4946025" y="4167175"/>
              <a:ext cx="173675" cy="607825"/>
            </a:xfrm>
            <a:custGeom>
              <a:avLst/>
              <a:gdLst/>
              <a:ahLst/>
              <a:cxnLst/>
              <a:rect l="l" t="t" r="r" b="b"/>
              <a:pathLst>
                <a:path w="6947" h="24313" extrusionOk="0">
                  <a:moveTo>
                    <a:pt x="0" y="1"/>
                  </a:moveTo>
                  <a:lnTo>
                    <a:pt x="0" y="24313"/>
                  </a:lnTo>
                  <a:lnTo>
                    <a:pt x="6947" y="24313"/>
                  </a:lnTo>
                  <a:lnTo>
                    <a:pt x="69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4" name="Google Shape;2174;p39"/>
            <p:cNvSpPr/>
            <p:nvPr/>
          </p:nvSpPr>
          <p:spPr>
            <a:xfrm>
              <a:off x="1279850" y="1564675"/>
              <a:ext cx="735675" cy="342525"/>
            </a:xfrm>
            <a:custGeom>
              <a:avLst/>
              <a:gdLst/>
              <a:ahLst/>
              <a:cxnLst/>
              <a:rect l="l" t="t" r="r" b="b"/>
              <a:pathLst>
                <a:path w="29427" h="13701" extrusionOk="0">
                  <a:moveTo>
                    <a:pt x="27786" y="1"/>
                  </a:moveTo>
                  <a:lnTo>
                    <a:pt x="1" y="6947"/>
                  </a:lnTo>
                  <a:lnTo>
                    <a:pt x="1641" y="13701"/>
                  </a:lnTo>
                  <a:lnTo>
                    <a:pt x="29426" y="6754"/>
                  </a:lnTo>
                  <a:lnTo>
                    <a:pt x="277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5" name="Google Shape;2175;p39"/>
            <p:cNvSpPr/>
            <p:nvPr/>
          </p:nvSpPr>
          <p:spPr>
            <a:xfrm>
              <a:off x="1424575" y="710850"/>
              <a:ext cx="706725" cy="574075"/>
            </a:xfrm>
            <a:custGeom>
              <a:avLst/>
              <a:gdLst/>
              <a:ahLst/>
              <a:cxnLst/>
              <a:rect l="l" t="t" r="r" b="b"/>
              <a:pathLst>
                <a:path w="28269" h="22963" extrusionOk="0">
                  <a:moveTo>
                    <a:pt x="3956" y="1"/>
                  </a:moveTo>
                  <a:lnTo>
                    <a:pt x="0" y="5596"/>
                  </a:lnTo>
                  <a:lnTo>
                    <a:pt x="24313" y="22962"/>
                  </a:lnTo>
                  <a:lnTo>
                    <a:pt x="28268" y="17367"/>
                  </a:lnTo>
                  <a:lnTo>
                    <a:pt x="39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6" name="Google Shape;2176;p39"/>
            <p:cNvSpPr/>
            <p:nvPr/>
          </p:nvSpPr>
          <p:spPr>
            <a:xfrm>
              <a:off x="2167450" y="238125"/>
              <a:ext cx="344925" cy="738075"/>
            </a:xfrm>
            <a:custGeom>
              <a:avLst/>
              <a:gdLst/>
              <a:ahLst/>
              <a:cxnLst/>
              <a:rect l="l" t="t" r="r" b="b"/>
              <a:pathLst>
                <a:path w="13797" h="29523" extrusionOk="0">
                  <a:moveTo>
                    <a:pt x="6754" y="0"/>
                  </a:moveTo>
                  <a:lnTo>
                    <a:pt x="1" y="1737"/>
                  </a:lnTo>
                  <a:lnTo>
                    <a:pt x="7140" y="29522"/>
                  </a:lnTo>
                  <a:lnTo>
                    <a:pt x="13797" y="27786"/>
                  </a:lnTo>
                  <a:lnTo>
                    <a:pt x="67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177" name="Google Shape;2177;p39"/>
          <p:cNvSpPr txBox="1">
            <a:spLocks noGrp="1"/>
          </p:cNvSpPr>
          <p:nvPr>
            <p:ph type="title"/>
          </p:nvPr>
        </p:nvSpPr>
        <p:spPr>
          <a:xfrm>
            <a:off x="2193781" y="1842781"/>
            <a:ext cx="48096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a:latin typeface="+mn-lt"/>
              </a:rPr>
              <a:t>THỰC HÀNH</a:t>
            </a:r>
            <a:endParaRPr b="1">
              <a:latin typeface="+mn-lt"/>
            </a:endParaRPr>
          </a:p>
        </p:txBody>
      </p:sp>
      <p:sp>
        <p:nvSpPr>
          <p:cNvPr id="2178" name="Google Shape;2178;p39"/>
          <p:cNvSpPr txBox="1">
            <a:spLocks noGrp="1"/>
          </p:cNvSpPr>
          <p:nvPr>
            <p:ph type="subTitle" idx="1"/>
          </p:nvPr>
        </p:nvSpPr>
        <p:spPr>
          <a:xfrm>
            <a:off x="863094" y="2549156"/>
            <a:ext cx="7272670" cy="1134000"/>
          </a:xfrm>
          <a:prstGeom prst="rect">
            <a:avLst/>
          </a:prstGeom>
        </p:spPr>
        <p:txBody>
          <a:bodyPr spcFirstLastPara="1" wrap="square" lIns="91425" tIns="91425" rIns="91425" bIns="91425" anchor="t" anchorCtr="0">
            <a:noAutofit/>
          </a:bodyPr>
          <a:lstStyle/>
          <a:p>
            <a:pPr marL="514350" indent="-285750" algn="just">
              <a:lnSpc>
                <a:spcPct val="150000"/>
              </a:lnSpc>
              <a:buFont typeface="Arial" panose="020B0604020202020204" pitchFamily="34" charset="0"/>
              <a:buChar char="•"/>
            </a:pPr>
            <a:r>
              <a:rPr lang="vi-VN" sz="1800">
                <a:effectLst/>
                <a:latin typeface="+mn-lt"/>
                <a:ea typeface="Times New Roman" panose="02020603050405020304" pitchFamily="18" charset="0"/>
              </a:rPr>
              <a:t>Thiết kế trang web bằng ngôn ngữ HTML, CSS, Javascript, Bootstrap, jQuery</a:t>
            </a:r>
            <a:r>
              <a:rPr lang="en-US" sz="1800">
                <a:effectLst/>
                <a:latin typeface="+mn-lt"/>
                <a:ea typeface="Times New Roman" panose="02020603050405020304" pitchFamily="18" charset="0"/>
              </a:rPr>
              <a:t>.</a:t>
            </a:r>
            <a:endParaRPr lang="en-US" sz="1800">
              <a:effectLst/>
              <a:latin typeface="+mn-lt"/>
              <a:ea typeface="Arial" panose="020B0604020202020204" pitchFamily="34" charset="0"/>
            </a:endParaRPr>
          </a:p>
          <a:p>
            <a:pPr marL="514350" indent="-285750" algn="just">
              <a:lnSpc>
                <a:spcPct val="150000"/>
              </a:lnSpc>
              <a:buFont typeface="Arial" panose="020B0604020202020204" pitchFamily="34" charset="0"/>
              <a:buChar char="•"/>
            </a:pPr>
            <a:r>
              <a:rPr lang="vi-VN" sz="1800">
                <a:effectLst/>
                <a:latin typeface="+mn-lt"/>
                <a:ea typeface="Times New Roman" panose="02020603050405020304" pitchFamily="18" charset="0"/>
              </a:rPr>
              <a:t>Giao tiếp với cơ sở dữ liệu bằng JDBC</a:t>
            </a:r>
            <a:r>
              <a:rPr lang="en-US" sz="1800">
                <a:effectLst/>
                <a:latin typeface="+mn-lt"/>
                <a:ea typeface="Times New Roman" panose="02020603050405020304" pitchFamily="18" charset="0"/>
              </a:rPr>
              <a:t>.</a:t>
            </a:r>
            <a:endParaRPr lang="en-US" sz="1800">
              <a:effectLst/>
              <a:latin typeface="+mn-lt"/>
              <a:ea typeface="Arial" panose="020B0604020202020204" pitchFamily="34" charset="0"/>
            </a:endParaRPr>
          </a:p>
          <a:p>
            <a:pPr marL="514350" indent="-285750" algn="just">
              <a:lnSpc>
                <a:spcPct val="150000"/>
              </a:lnSpc>
              <a:buFont typeface="Arial" panose="020B0604020202020204" pitchFamily="34" charset="0"/>
              <a:buChar char="•"/>
            </a:pPr>
            <a:r>
              <a:rPr lang="vi-VN" sz="1800">
                <a:effectLst/>
                <a:latin typeface="+mn-lt"/>
                <a:ea typeface="Times New Roman" panose="02020603050405020304" pitchFamily="18" charset="0"/>
              </a:rPr>
              <a:t>Thực hiện đồ án theo mô hình MVC</a:t>
            </a:r>
            <a:r>
              <a:rPr lang="en-US" sz="1800">
                <a:effectLst/>
                <a:latin typeface="+mn-lt"/>
                <a:ea typeface="Times New Roman" panose="02020603050405020304" pitchFamily="18" charset="0"/>
              </a:rPr>
              <a:t>.</a:t>
            </a:r>
            <a:endParaRPr lang="en-US" sz="1800">
              <a:effectLst/>
              <a:latin typeface="+mn-lt"/>
              <a:ea typeface="Arial" panose="020B0604020202020204" pitchFamily="34" charset="0"/>
            </a:endParaRPr>
          </a:p>
          <a:p>
            <a:pPr marL="514350" indent="-285750" algn="just">
              <a:lnSpc>
                <a:spcPct val="150000"/>
              </a:lnSpc>
              <a:buFont typeface="Arial" panose="020B0604020202020204" pitchFamily="34" charset="0"/>
              <a:buChar char="•"/>
            </a:pPr>
            <a:r>
              <a:rPr lang="vi-VN" sz="1800">
                <a:effectLst/>
                <a:latin typeface="+mn-lt"/>
                <a:ea typeface="Times New Roman" panose="02020603050405020304" pitchFamily="18" charset="0"/>
              </a:rPr>
              <a:t>Viết code các chức năng của trang web bằng Java Servlet, Ajax</a:t>
            </a:r>
            <a:r>
              <a:rPr lang="en-US" sz="1800">
                <a:effectLst/>
                <a:latin typeface="+mn-lt"/>
                <a:ea typeface="Times New Roman" panose="02020603050405020304" pitchFamily="18" charset="0"/>
              </a:rPr>
              <a:t>.</a:t>
            </a:r>
            <a:endParaRPr lang="en-US" sz="1800">
              <a:effectLst/>
              <a:latin typeface="+mn-lt"/>
              <a:ea typeface="Arial" panose="020B0604020202020204" pitchFamily="34" charset="0"/>
            </a:endParaRPr>
          </a:p>
        </p:txBody>
      </p:sp>
      <p:pic>
        <p:nvPicPr>
          <p:cNvPr id="3" name="Picture 2">
            <a:extLst>
              <a:ext uri="{FF2B5EF4-FFF2-40B4-BE49-F238E27FC236}">
                <a16:creationId xmlns:a16="http://schemas.microsoft.com/office/drawing/2014/main" xmlns="" id="{34BCC73F-0AF9-3B4F-6556-1D21DFCDD71C}"/>
              </a:ext>
            </a:extLst>
          </p:cNvPr>
          <p:cNvPicPr>
            <a:picLocks noChangeAspect="1"/>
          </p:cNvPicPr>
          <p:nvPr/>
        </p:nvPicPr>
        <p:blipFill>
          <a:blip r:embed="rId3"/>
          <a:stretch>
            <a:fillRect/>
          </a:stretch>
        </p:blipFill>
        <p:spPr>
          <a:xfrm>
            <a:off x="0" y="0"/>
            <a:ext cx="947263" cy="774651"/>
          </a:xfrm>
          <a:prstGeom prst="rect">
            <a:avLst/>
          </a:prstGeom>
        </p:spPr>
      </p:pic>
      <p:sp>
        <p:nvSpPr>
          <p:cNvPr id="4" name="TextBox 3">
            <a:extLst>
              <a:ext uri="{FF2B5EF4-FFF2-40B4-BE49-F238E27FC236}">
                <a16:creationId xmlns:a16="http://schemas.microsoft.com/office/drawing/2014/main" xmlns="" id="{D07D901C-EB30-6663-DBE8-4A80C1E38560}"/>
              </a:ext>
            </a:extLst>
          </p:cNvPr>
          <p:cNvSpPr txBox="1"/>
          <p:nvPr/>
        </p:nvSpPr>
        <p:spPr>
          <a:xfrm>
            <a:off x="8513498" y="4762469"/>
            <a:ext cx="652072" cy="307777"/>
          </a:xfrm>
          <a:prstGeom prst="rect">
            <a:avLst/>
          </a:prstGeom>
          <a:noFill/>
        </p:spPr>
        <p:txBody>
          <a:bodyPr wrap="square" rtlCol="0">
            <a:spAutoFit/>
          </a:bodyPr>
          <a:lstStyle/>
          <a:p>
            <a:r>
              <a:rPr lang="en-US"/>
              <a:t>9</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TotalTime>
  <Words>1282</Words>
  <Application>Microsoft Office PowerPoint</Application>
  <PresentationFormat>On-screen Show (16:9)</PresentationFormat>
  <Paragraphs>221</Paragraphs>
  <Slides>50</Slides>
  <Notes>50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50</vt:i4>
      </vt:variant>
    </vt:vector>
  </HeadingPairs>
  <TitlesOfParts>
    <vt:vector size="62" baseType="lpstr">
      <vt:lpstr>Fjalla One</vt:lpstr>
      <vt:lpstr>Wingdings</vt:lpstr>
      <vt:lpstr>Barlow Semi Condensed</vt:lpstr>
      <vt:lpstr>Roboto Condensed Light</vt:lpstr>
      <vt:lpstr>Barlow Semi Condensed Medium</vt:lpstr>
      <vt:lpstr>Times New Roman</vt:lpstr>
      <vt:lpstr>Noto Sans Symbols</vt:lpstr>
      <vt:lpstr>Arial</vt:lpstr>
      <vt:lpstr>Arial (BODY)</vt:lpstr>
      <vt:lpstr>Barlow Semi Condensed Light</vt:lpstr>
      <vt:lpstr>Roboto</vt:lpstr>
      <vt:lpstr>Technology Consulting by Slidesgo</vt:lpstr>
      <vt:lpstr>WEBSITE QUẢN LÝ BÁN XE MÁY</vt:lpstr>
      <vt:lpstr>NHÓM 07</vt:lpstr>
      <vt:lpstr>WEBSITE QUẢN LÝ BÁN XE MÁY</vt:lpstr>
      <vt:lpstr>GIỚI THIỆU ĐỀ TÀI</vt:lpstr>
      <vt:lpstr>WEBSITE QUẢN LÝ BÁN XE MÁY</vt:lpstr>
      <vt:lpstr>CƠ SỞ  LÝ THUYẾT</vt:lpstr>
      <vt:lpstr>LÝ THUYẾT</vt:lpstr>
      <vt:lpstr>LÝ THUYẾT</vt:lpstr>
      <vt:lpstr>THỰC HÀNH</vt:lpstr>
      <vt:lpstr>KHẢO SÁT HIỆN TRẠNG VÀ MÔ HÌNH HOÁ YÊU CẦU</vt:lpstr>
      <vt:lpstr>PowerPoint Presentation</vt:lpstr>
      <vt:lpstr>XÁC ĐỊNH YÊU CẦU CHỨC NĂNG</vt:lpstr>
      <vt:lpstr>XÁC ĐỊNH YÊU CẦU CHỨC NĂNG</vt:lpstr>
      <vt:lpstr>MÔ HÌNH HOÁ YÊU CẦU (USECASE)</vt:lpstr>
      <vt:lpstr>THIẾT KẾ PHẦN MỀM</vt:lpstr>
      <vt:lpstr>THIẾT KẾ CƠ SỞ DỮ LIỆU</vt:lpstr>
      <vt:lpstr>THIẾT KẾ CƠ SỞ DỮ LIỆU</vt:lpstr>
      <vt:lpstr>THIẾT KẾ GIAO DIỆN (KHÁCH HÀNG)</vt:lpstr>
      <vt:lpstr>THIẾT KẾ GIAO DIỆN (KHÁCH HÀNG)</vt:lpstr>
      <vt:lpstr>THIẾT KẾ GIAO DIỆN (KHÁCH HÀNG)</vt:lpstr>
      <vt:lpstr>THIẾT KẾ GIAO DIỆN (KHÁCH HÀNG)</vt:lpstr>
      <vt:lpstr>THIẾT KẾ GIAO DIỆN (KHÁCH HÀNG)</vt:lpstr>
      <vt:lpstr>THIẾT KẾ GIAO DIỆN (KHÁCH HÀNG)</vt:lpstr>
      <vt:lpstr>THIẾT KẾ GIAO DIỆN (KHÁCH HÀNG)</vt:lpstr>
      <vt:lpstr>THIẾT KẾ GIAO DIỆN (KHÁCH HÀNG)</vt:lpstr>
      <vt:lpstr>THIẾT KẾ GIAO DIỆN (KHÁCH HÀNG)</vt:lpstr>
      <vt:lpstr>THIẾT KẾ GIAO DIỆN (KHÁCH HÀNG)</vt:lpstr>
      <vt:lpstr>THIẾT KẾ GIAO DIỆN (KHÁCH HÀNG)</vt:lpstr>
      <vt:lpstr>THIẾT KẾ GIAO DIỆN (KHÁCH HÀNG)</vt:lpstr>
      <vt:lpstr>THIẾT KẾ GIAO DIỆN (KHÁCH HÀNG)</vt:lpstr>
      <vt:lpstr>THIẾT KẾ GIAO DIỆN (KHÁCH HÀNG)</vt:lpstr>
      <vt:lpstr>THIẾT KẾ GIAO DIỆN (KHÁCH HÀNG)</vt:lpstr>
      <vt:lpstr>THIẾT KẾ GIAO DIỆN (KHÁCH HÀNG)</vt:lpstr>
      <vt:lpstr>THIẾT KẾ GIAO DIỆN (ADMIN)</vt:lpstr>
      <vt:lpstr>THIẾT KẾ GIAO DIỆN (ADMIN)</vt:lpstr>
      <vt:lpstr>THIẾT KẾ GIAO DIỆN (ADMIN)</vt:lpstr>
      <vt:lpstr>THIẾT KẾ GIAO DIỆN (ADMIN)</vt:lpstr>
      <vt:lpstr>THIẾT KẾ GIAO DIỆN (ADMIN)</vt:lpstr>
      <vt:lpstr>THIẾT KẾ GIAO DIỆN (ADMIN)</vt:lpstr>
      <vt:lpstr>THIẾT KẾ GIAO DIỆN (ADMIN)</vt:lpstr>
      <vt:lpstr>THIẾT KẾ GIAO DIỆN (ADMIN)</vt:lpstr>
      <vt:lpstr>THIẾT KẾ GIAO DIỆN (ADMIN)</vt:lpstr>
      <vt:lpstr>THIẾT KẾ GIAO DIỆN (ADMIN)</vt:lpstr>
      <vt:lpstr>THIẾT KẾ GIAO DIỆN (ADMIN)</vt:lpstr>
      <vt:lpstr>CÀI ĐẶT CHƯƠNG TRÌNH</vt:lpstr>
      <vt:lpstr>CÔNG NGHỆ SỬ DỤNG VÀ MÔI TRƯỜNG</vt:lpstr>
      <vt:lpstr>CẤU TRÚC CHƯƠNG TRÌNH</vt:lpstr>
      <vt:lpstr>KẾT LUẬN VÀ HƯỚNG PHÁT TRIỂN</vt:lpstr>
      <vt:lpstr>PowerPoint Presentation</vt:lpstr>
      <vt:lpstr>CẢM ƠN CÔ VÀ CÁC BẠN ĐÃ LẮNG NGHE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WEBSITE QUẢN LÝ BÁN XE MÁY</dc:title>
  <cp:lastModifiedBy>Microsoft account</cp:lastModifiedBy>
  <cp:revision>36</cp:revision>
  <dcterms:modified xsi:type="dcterms:W3CDTF">2023-12-06T14:30:21Z</dcterms:modified>
</cp:coreProperties>
</file>